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8" r:id="rId2"/>
  </p:sldMasterIdLst>
  <p:notesMasterIdLst>
    <p:notesMasterId r:id="rId40"/>
  </p:notesMasterIdLst>
  <p:handoutMasterIdLst>
    <p:handoutMasterId r:id="rId41"/>
  </p:handoutMasterIdLst>
  <p:sldIdLst>
    <p:sldId id="256" r:id="rId3"/>
    <p:sldId id="328" r:id="rId4"/>
    <p:sldId id="345" r:id="rId5"/>
    <p:sldId id="331" r:id="rId6"/>
    <p:sldId id="329" r:id="rId7"/>
    <p:sldId id="330" r:id="rId8"/>
    <p:sldId id="332" r:id="rId9"/>
    <p:sldId id="333" r:id="rId10"/>
    <p:sldId id="334" r:id="rId11"/>
    <p:sldId id="335" r:id="rId12"/>
    <p:sldId id="338" r:id="rId13"/>
    <p:sldId id="339" r:id="rId14"/>
    <p:sldId id="319" r:id="rId15"/>
    <p:sldId id="337" r:id="rId16"/>
    <p:sldId id="325" r:id="rId17"/>
    <p:sldId id="318" r:id="rId18"/>
    <p:sldId id="341" r:id="rId19"/>
    <p:sldId id="343" r:id="rId20"/>
    <p:sldId id="344" r:id="rId21"/>
    <p:sldId id="315" r:id="rId22"/>
    <p:sldId id="316" r:id="rId23"/>
    <p:sldId id="320" r:id="rId24"/>
    <p:sldId id="301" r:id="rId25"/>
    <p:sldId id="300" r:id="rId26"/>
    <p:sldId id="347" r:id="rId27"/>
    <p:sldId id="349" r:id="rId28"/>
    <p:sldId id="305" r:id="rId29"/>
    <p:sldId id="302" r:id="rId30"/>
    <p:sldId id="350" r:id="rId31"/>
    <p:sldId id="303" r:id="rId32"/>
    <p:sldId id="311" r:id="rId33"/>
    <p:sldId id="309" r:id="rId34"/>
    <p:sldId id="321" r:id="rId35"/>
    <p:sldId id="322" r:id="rId36"/>
    <p:sldId id="313" r:id="rId37"/>
    <p:sldId id="323" r:id="rId38"/>
    <p:sldId id="324" r:id="rId39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>
      <p:cViewPr varScale="1">
        <p:scale>
          <a:sx n="70" d="100"/>
          <a:sy n="70" d="100"/>
        </p:scale>
        <p:origin x="99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ola\AppData\Local\Packages\Microsoft.MicrosoftEdge_8wekyb3d8bbwe\TempState\Downloads\DCB_SE4445_2Irrad_2NotIrrad%20(1)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Force</a:t>
            </a:r>
            <a:r>
              <a:rPr lang="en-US" baseline="0"/>
              <a:t> (N) vs Crosshead Displacement (mm)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>
        <c:manualLayout>
          <c:layoutTarget val="inner"/>
          <c:xMode val="edge"/>
          <c:yMode val="edge"/>
          <c:x val="4.5591345380601479E-2"/>
          <c:y val="0.21898669767333998"/>
          <c:w val="0.88077704421257363"/>
          <c:h val="0.74020918179001516"/>
        </c:manualLayout>
      </c:layout>
      <c:scatterChart>
        <c:scatterStyle val="lineMarker"/>
        <c:varyColors val="0"/>
        <c:ser>
          <c:idx val="0"/>
          <c:order val="0"/>
          <c:tx>
            <c:v>Irradiated (1)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'[DCB_SE4445_2Irrad_2NotIrrad (1).xls]E192'!$A$4:$A$8041</c:f>
              <c:numCache>
                <c:formatCode>General</c:formatCode>
                <c:ptCount val="8038"/>
                <c:pt idx="0">
                  <c:v>0</c:v>
                </c:pt>
                <c:pt idx="1">
                  <c:v>5.9763596027551102E-7</c:v>
                </c:pt>
                <c:pt idx="2">
                  <c:v>-1.716613269309164E-7</c:v>
                </c:pt>
                <c:pt idx="3">
                  <c:v>-1.3669324516740744E-7</c:v>
                </c:pt>
                <c:pt idx="4">
                  <c:v>-3.1153359714153339E-7</c:v>
                </c:pt>
                <c:pt idx="5">
                  <c:v>-4.8955280362861231E-7</c:v>
                </c:pt>
                <c:pt idx="6">
                  <c:v>1.7207463315571658E-5</c:v>
                </c:pt>
                <c:pt idx="7">
                  <c:v>7.8265188494697213E-4</c:v>
                </c:pt>
                <c:pt idx="8">
                  <c:v>1.6324202297255397E-3</c:v>
                </c:pt>
                <c:pt idx="9">
                  <c:v>2.4844487197697163E-3</c:v>
                </c:pt>
                <c:pt idx="10">
                  <c:v>3.317871131002903E-3</c:v>
                </c:pt>
                <c:pt idx="11">
                  <c:v>4.1464935056865215E-3</c:v>
                </c:pt>
                <c:pt idx="12">
                  <c:v>4.9783927388489246E-3</c:v>
                </c:pt>
                <c:pt idx="13">
                  <c:v>5.801172461360693E-3</c:v>
                </c:pt>
                <c:pt idx="14">
                  <c:v>6.6484450362622738E-3</c:v>
                </c:pt>
                <c:pt idx="15">
                  <c:v>7.504364475607872E-3</c:v>
                </c:pt>
                <c:pt idx="16">
                  <c:v>8.336181752383709E-3</c:v>
                </c:pt>
                <c:pt idx="17">
                  <c:v>9.1656148433685303E-3</c:v>
                </c:pt>
                <c:pt idx="18">
                  <c:v>9.9787358194589615E-3</c:v>
                </c:pt>
                <c:pt idx="19">
                  <c:v>1.0818805545568466E-2</c:v>
                </c:pt>
                <c:pt idx="20">
                  <c:v>1.1666545644402504E-2</c:v>
                </c:pt>
                <c:pt idx="21">
                  <c:v>1.2501795776188374E-2</c:v>
                </c:pt>
                <c:pt idx="22">
                  <c:v>1.3327207416296005E-2</c:v>
                </c:pt>
                <c:pt idx="23">
                  <c:v>1.4140685088932514E-2</c:v>
                </c:pt>
                <c:pt idx="24">
                  <c:v>1.4965473674237728E-2</c:v>
                </c:pt>
                <c:pt idx="25">
                  <c:v>1.5809472650289536E-2</c:v>
                </c:pt>
                <c:pt idx="26">
                  <c:v>1.6634676605463028E-2</c:v>
                </c:pt>
                <c:pt idx="27">
                  <c:v>1.7461124807596207E-2</c:v>
                </c:pt>
                <c:pt idx="28">
                  <c:v>1.8320461735129356E-2</c:v>
                </c:pt>
                <c:pt idx="29">
                  <c:v>1.9157387316226959E-2</c:v>
                </c:pt>
                <c:pt idx="30">
                  <c:v>1.9988082349300385E-2</c:v>
                </c:pt>
                <c:pt idx="31">
                  <c:v>2.0852431654930115E-2</c:v>
                </c:pt>
                <c:pt idx="32">
                  <c:v>2.1646451205015182E-2</c:v>
                </c:pt>
                <c:pt idx="33">
                  <c:v>2.2470474243164063E-2</c:v>
                </c:pt>
                <c:pt idx="34">
                  <c:v>2.3333750665187836E-2</c:v>
                </c:pt>
                <c:pt idx="35">
                  <c:v>2.4146201089024544E-2</c:v>
                </c:pt>
                <c:pt idx="36">
                  <c:v>2.4983828887343407E-2</c:v>
                </c:pt>
                <c:pt idx="37">
                  <c:v>2.5833858177065849E-2</c:v>
                </c:pt>
                <c:pt idx="38">
                  <c:v>2.6651939377188683E-2</c:v>
                </c:pt>
                <c:pt idx="39">
                  <c:v>2.7483934536576271E-2</c:v>
                </c:pt>
                <c:pt idx="40">
                  <c:v>2.8304103761911392E-2</c:v>
                </c:pt>
                <c:pt idx="41">
                  <c:v>2.9144197702407837E-2</c:v>
                </c:pt>
                <c:pt idx="42">
                  <c:v>2.9973749071359634E-2</c:v>
                </c:pt>
                <c:pt idx="43">
                  <c:v>3.0812835320830345E-2</c:v>
                </c:pt>
                <c:pt idx="44">
                  <c:v>3.1663395464420319E-2</c:v>
                </c:pt>
                <c:pt idx="45">
                  <c:v>3.2485291361808777E-2</c:v>
                </c:pt>
                <c:pt idx="46">
                  <c:v>3.3308085054159164E-2</c:v>
                </c:pt>
                <c:pt idx="47">
                  <c:v>3.4147657454013824E-2</c:v>
                </c:pt>
                <c:pt idx="48">
                  <c:v>3.4975994378328323E-2</c:v>
                </c:pt>
                <c:pt idx="49">
                  <c:v>3.5802263766527176E-2</c:v>
                </c:pt>
                <c:pt idx="50">
                  <c:v>3.6644414067268372E-2</c:v>
                </c:pt>
                <c:pt idx="51">
                  <c:v>3.7480589002370834E-2</c:v>
                </c:pt>
                <c:pt idx="52">
                  <c:v>3.8315363228321075E-2</c:v>
                </c:pt>
                <c:pt idx="53">
                  <c:v>3.9170399308204651E-2</c:v>
                </c:pt>
                <c:pt idx="54">
                  <c:v>3.9973665028810501E-2</c:v>
                </c:pt>
                <c:pt idx="55">
                  <c:v>4.081716388463974E-2</c:v>
                </c:pt>
                <c:pt idx="56">
                  <c:v>4.1652034968137741E-2</c:v>
                </c:pt>
                <c:pt idx="57">
                  <c:v>4.2504385113716125E-2</c:v>
                </c:pt>
                <c:pt idx="58">
                  <c:v>4.3327849358320236E-2</c:v>
                </c:pt>
                <c:pt idx="59">
                  <c:v>4.4168934226036072E-2</c:v>
                </c:pt>
                <c:pt idx="60">
                  <c:v>4.4992450624704361E-2</c:v>
                </c:pt>
                <c:pt idx="61">
                  <c:v>4.5792974531650543E-2</c:v>
                </c:pt>
                <c:pt idx="62">
                  <c:v>4.6645112335681915E-2</c:v>
                </c:pt>
                <c:pt idx="63">
                  <c:v>4.7509584575891495E-2</c:v>
                </c:pt>
                <c:pt idx="64">
                  <c:v>4.8307012766599655E-2</c:v>
                </c:pt>
                <c:pt idx="65">
                  <c:v>4.9138542264699936E-2</c:v>
                </c:pt>
                <c:pt idx="66">
                  <c:v>4.9986526370048523E-2</c:v>
                </c:pt>
                <c:pt idx="67">
                  <c:v>5.0805393606424332E-2</c:v>
                </c:pt>
                <c:pt idx="68">
                  <c:v>5.1635038107633591E-2</c:v>
                </c:pt>
                <c:pt idx="69">
                  <c:v>5.2478745579719543E-2</c:v>
                </c:pt>
                <c:pt idx="70">
                  <c:v>5.3314458578824997E-2</c:v>
                </c:pt>
                <c:pt idx="71">
                  <c:v>5.4155424237251282E-2</c:v>
                </c:pt>
                <c:pt idx="72">
                  <c:v>5.4991252720355988E-2</c:v>
                </c:pt>
                <c:pt idx="73">
                  <c:v>5.582282692193985E-2</c:v>
                </c:pt>
                <c:pt idx="74">
                  <c:v>5.6642219424247742E-2</c:v>
                </c:pt>
                <c:pt idx="75">
                  <c:v>5.7474840432405472E-2</c:v>
                </c:pt>
                <c:pt idx="76">
                  <c:v>5.8314621448516846E-2</c:v>
                </c:pt>
                <c:pt idx="77">
                  <c:v>5.9144061058759689E-2</c:v>
                </c:pt>
                <c:pt idx="78">
                  <c:v>5.9983767569065094E-2</c:v>
                </c:pt>
                <c:pt idx="79">
                  <c:v>6.0829825699329376E-2</c:v>
                </c:pt>
                <c:pt idx="80">
                  <c:v>6.164802610874176E-2</c:v>
                </c:pt>
                <c:pt idx="81">
                  <c:v>6.2484987080097198E-2</c:v>
                </c:pt>
                <c:pt idx="82">
                  <c:v>6.3316158950328827E-2</c:v>
                </c:pt>
                <c:pt idx="83">
                  <c:v>6.4142391085624695E-2</c:v>
                </c:pt>
                <c:pt idx="84">
                  <c:v>6.5007738769054413E-2</c:v>
                </c:pt>
                <c:pt idx="85">
                  <c:v>6.5832644701004028E-2</c:v>
                </c:pt>
                <c:pt idx="86">
                  <c:v>6.6665276885032654E-2</c:v>
                </c:pt>
                <c:pt idx="87">
                  <c:v>6.7487850785255432E-2</c:v>
                </c:pt>
                <c:pt idx="88">
                  <c:v>6.8310417234897614E-2</c:v>
                </c:pt>
                <c:pt idx="89">
                  <c:v>6.9154724478721619E-2</c:v>
                </c:pt>
                <c:pt idx="90">
                  <c:v>6.9982461631298065E-2</c:v>
                </c:pt>
                <c:pt idx="91">
                  <c:v>7.0806160569190979E-2</c:v>
                </c:pt>
                <c:pt idx="92">
                  <c:v>7.1654625236988068E-2</c:v>
                </c:pt>
                <c:pt idx="93">
                  <c:v>7.2476238012313843E-2</c:v>
                </c:pt>
                <c:pt idx="94">
                  <c:v>7.3318451642990112E-2</c:v>
                </c:pt>
                <c:pt idx="95">
                  <c:v>7.4152596294879913E-2</c:v>
                </c:pt>
                <c:pt idx="96">
                  <c:v>7.4981056153774261E-2</c:v>
                </c:pt>
                <c:pt idx="97">
                  <c:v>7.582438737154007E-2</c:v>
                </c:pt>
                <c:pt idx="98">
                  <c:v>7.6660886406898499E-2</c:v>
                </c:pt>
                <c:pt idx="99">
                  <c:v>7.7500753104686737E-2</c:v>
                </c:pt>
                <c:pt idx="100">
                  <c:v>7.8302890062332153E-2</c:v>
                </c:pt>
                <c:pt idx="101">
                  <c:v>7.9130552709102631E-2</c:v>
                </c:pt>
                <c:pt idx="102">
                  <c:v>7.9980611801147461E-2</c:v>
                </c:pt>
                <c:pt idx="103">
                  <c:v>8.0810971558094025E-2</c:v>
                </c:pt>
                <c:pt idx="104">
                  <c:v>8.1654146313667297E-2</c:v>
                </c:pt>
                <c:pt idx="105">
                  <c:v>8.2484878599643707E-2</c:v>
                </c:pt>
                <c:pt idx="106">
                  <c:v>8.3323411643505096E-2</c:v>
                </c:pt>
                <c:pt idx="107">
                  <c:v>8.4145553410053253E-2</c:v>
                </c:pt>
                <c:pt idx="108">
                  <c:v>8.4972575306892395E-2</c:v>
                </c:pt>
                <c:pt idx="109">
                  <c:v>8.5795864462852478E-2</c:v>
                </c:pt>
                <c:pt idx="110">
                  <c:v>8.6652539670467377E-2</c:v>
                </c:pt>
                <c:pt idx="111">
                  <c:v>8.7498903274536133E-2</c:v>
                </c:pt>
                <c:pt idx="112">
                  <c:v>8.8313758373260498E-2</c:v>
                </c:pt>
                <c:pt idx="113">
                  <c:v>8.9142456650733948E-2</c:v>
                </c:pt>
                <c:pt idx="114">
                  <c:v>8.9979745447635651E-2</c:v>
                </c:pt>
                <c:pt idx="115">
                  <c:v>9.0813644230365753E-2</c:v>
                </c:pt>
                <c:pt idx="116">
                  <c:v>9.1648511588573456E-2</c:v>
                </c:pt>
                <c:pt idx="117">
                  <c:v>9.2486076056957245E-2</c:v>
                </c:pt>
                <c:pt idx="118">
                  <c:v>9.3321502208709717E-2</c:v>
                </c:pt>
                <c:pt idx="119">
                  <c:v>9.4139806926250458E-2</c:v>
                </c:pt>
                <c:pt idx="120">
                  <c:v>9.4985984265804291E-2</c:v>
                </c:pt>
                <c:pt idx="121">
                  <c:v>9.5813058316707611E-2</c:v>
                </c:pt>
                <c:pt idx="122">
                  <c:v>9.6663594245910645E-2</c:v>
                </c:pt>
                <c:pt idx="123">
                  <c:v>9.7497962415218353E-2</c:v>
                </c:pt>
                <c:pt idx="124">
                  <c:v>9.8318196833133698E-2</c:v>
                </c:pt>
                <c:pt idx="125">
                  <c:v>9.9147029221057892E-2</c:v>
                </c:pt>
                <c:pt idx="126">
                  <c:v>0.10000627487897873</c:v>
                </c:pt>
                <c:pt idx="127">
                  <c:v>0.10082376748323441</c:v>
                </c:pt>
                <c:pt idx="128">
                  <c:v>0.10165049880743027</c:v>
                </c:pt>
                <c:pt idx="129">
                  <c:v>0.1024760827422142</c:v>
                </c:pt>
                <c:pt idx="130">
                  <c:v>0.10333416610956192</c:v>
                </c:pt>
                <c:pt idx="131">
                  <c:v>0.10413460433483124</c:v>
                </c:pt>
                <c:pt idx="132">
                  <c:v>0.10498528927564621</c:v>
                </c:pt>
                <c:pt idx="133">
                  <c:v>0.10580845177173615</c:v>
                </c:pt>
                <c:pt idx="134">
                  <c:v>0.10665099322795868</c:v>
                </c:pt>
                <c:pt idx="135">
                  <c:v>0.10748310387134552</c:v>
                </c:pt>
                <c:pt idx="136">
                  <c:v>0.10831023007631302</c:v>
                </c:pt>
                <c:pt idx="137">
                  <c:v>0.10915444791316986</c:v>
                </c:pt>
                <c:pt idx="138">
                  <c:v>0.10994943976402283</c:v>
                </c:pt>
                <c:pt idx="139">
                  <c:v>0.11083079874515533</c:v>
                </c:pt>
                <c:pt idx="140">
                  <c:v>0.11165174096822739</c:v>
                </c:pt>
                <c:pt idx="141">
                  <c:v>0.11247719079256058</c:v>
                </c:pt>
                <c:pt idx="142">
                  <c:v>0.11330105364322662</c:v>
                </c:pt>
                <c:pt idx="143">
                  <c:v>0.1141282245516777</c:v>
                </c:pt>
                <c:pt idx="144">
                  <c:v>0.1149834543466568</c:v>
                </c:pt>
                <c:pt idx="145">
                  <c:v>0.11582507193088531</c:v>
                </c:pt>
                <c:pt idx="146">
                  <c:v>0.11665099114179611</c:v>
                </c:pt>
                <c:pt idx="147">
                  <c:v>0.11748494952917099</c:v>
                </c:pt>
                <c:pt idx="148">
                  <c:v>0.11832142621278763</c:v>
                </c:pt>
                <c:pt idx="149">
                  <c:v>0.11914060264825821</c:v>
                </c:pt>
                <c:pt idx="150">
                  <c:v>0.11999890208244324</c:v>
                </c:pt>
                <c:pt idx="151">
                  <c:v>0.12083046138286591</c:v>
                </c:pt>
                <c:pt idx="152">
                  <c:v>0.1216546893119812</c:v>
                </c:pt>
                <c:pt idx="153">
                  <c:v>0.12249822914600372</c:v>
                </c:pt>
                <c:pt idx="154">
                  <c:v>0.12330948561429977</c:v>
                </c:pt>
                <c:pt idx="155">
                  <c:v>0.1241491511464119</c:v>
                </c:pt>
                <c:pt idx="156">
                  <c:v>0.12498608231544495</c:v>
                </c:pt>
                <c:pt idx="157">
                  <c:v>0.12582631409168243</c:v>
                </c:pt>
                <c:pt idx="158">
                  <c:v>0.12664441764354706</c:v>
                </c:pt>
                <c:pt idx="159">
                  <c:v>0.1274869292974472</c:v>
                </c:pt>
                <c:pt idx="160">
                  <c:v>0.12831038236618042</c:v>
                </c:pt>
                <c:pt idx="161">
                  <c:v>0.12915888428688049</c:v>
                </c:pt>
                <c:pt idx="162">
                  <c:v>0.1299898773431778</c:v>
                </c:pt>
                <c:pt idx="163">
                  <c:v>0.13083411753177643</c:v>
                </c:pt>
                <c:pt idx="164">
                  <c:v>0.13163842260837555</c:v>
                </c:pt>
                <c:pt idx="165">
                  <c:v>0.13250412046909332</c:v>
                </c:pt>
                <c:pt idx="166">
                  <c:v>0.13331156969070435</c:v>
                </c:pt>
                <c:pt idx="167">
                  <c:v>0.13414834439754486</c:v>
                </c:pt>
                <c:pt idx="168">
                  <c:v>0.13497501611709595</c:v>
                </c:pt>
                <c:pt idx="169">
                  <c:v>0.13583572208881378</c:v>
                </c:pt>
                <c:pt idx="170">
                  <c:v>0.1366741955280304</c:v>
                </c:pt>
                <c:pt idx="171">
                  <c:v>0.13746501505374908</c:v>
                </c:pt>
                <c:pt idx="172">
                  <c:v>0.13833783566951752</c:v>
                </c:pt>
                <c:pt idx="173">
                  <c:v>0.13916382193565369</c:v>
                </c:pt>
                <c:pt idx="174">
                  <c:v>0.13997469842433929</c:v>
                </c:pt>
                <c:pt idx="175">
                  <c:v>0.14082124829292297</c:v>
                </c:pt>
                <c:pt idx="176">
                  <c:v>0.14163790643215179</c:v>
                </c:pt>
                <c:pt idx="177">
                  <c:v>0.14249792695045471</c:v>
                </c:pt>
                <c:pt idx="178">
                  <c:v>0.14330746233463287</c:v>
                </c:pt>
                <c:pt idx="179">
                  <c:v>0.14415709674358368</c:v>
                </c:pt>
                <c:pt idx="180">
                  <c:v>0.14498014748096466</c:v>
                </c:pt>
                <c:pt idx="181">
                  <c:v>0.14582499861717224</c:v>
                </c:pt>
                <c:pt idx="182">
                  <c:v>0.14664369821548462</c:v>
                </c:pt>
                <c:pt idx="183">
                  <c:v>0.14748959243297577</c:v>
                </c:pt>
                <c:pt idx="184">
                  <c:v>0.14832787215709686</c:v>
                </c:pt>
                <c:pt idx="185">
                  <c:v>0.14914384484291077</c:v>
                </c:pt>
                <c:pt idx="186">
                  <c:v>0.14999055862426758</c:v>
                </c:pt>
                <c:pt idx="187">
                  <c:v>0.15081803500652313</c:v>
                </c:pt>
                <c:pt idx="188">
                  <c:v>0.15167096257209778</c:v>
                </c:pt>
                <c:pt idx="189">
                  <c:v>0.15248541533946991</c:v>
                </c:pt>
                <c:pt idx="190">
                  <c:v>0.15333743393421173</c:v>
                </c:pt>
                <c:pt idx="191">
                  <c:v>0.15416193008422852</c:v>
                </c:pt>
                <c:pt idx="192">
                  <c:v>0.15497204661369324</c:v>
                </c:pt>
                <c:pt idx="193">
                  <c:v>0.15580326318740845</c:v>
                </c:pt>
                <c:pt idx="194">
                  <c:v>0.15665139257907867</c:v>
                </c:pt>
                <c:pt idx="195">
                  <c:v>0.15748792886734009</c:v>
                </c:pt>
                <c:pt idx="196">
                  <c:v>0.1583302915096283</c:v>
                </c:pt>
                <c:pt idx="197">
                  <c:v>0.15913347899913788</c:v>
                </c:pt>
                <c:pt idx="198">
                  <c:v>0.1599833220243454</c:v>
                </c:pt>
                <c:pt idx="199">
                  <c:v>0.16083158552646637</c:v>
                </c:pt>
                <c:pt idx="200">
                  <c:v>0.16164934635162354</c:v>
                </c:pt>
                <c:pt idx="201">
                  <c:v>0.1624690443277359</c:v>
                </c:pt>
                <c:pt idx="202">
                  <c:v>0.16330865025520325</c:v>
                </c:pt>
                <c:pt idx="203">
                  <c:v>0.16414232552051544</c:v>
                </c:pt>
                <c:pt idx="204">
                  <c:v>0.16499434411525726</c:v>
                </c:pt>
                <c:pt idx="205">
                  <c:v>0.16582565009593964</c:v>
                </c:pt>
                <c:pt idx="206">
                  <c:v>0.1666414737701416</c:v>
                </c:pt>
                <c:pt idx="207">
                  <c:v>0.16750219464302063</c:v>
                </c:pt>
                <c:pt idx="208">
                  <c:v>0.16832108795642853</c:v>
                </c:pt>
                <c:pt idx="209">
                  <c:v>0.16913694143295288</c:v>
                </c:pt>
                <c:pt idx="210">
                  <c:v>0.16998672485351563</c:v>
                </c:pt>
                <c:pt idx="211">
                  <c:v>0.17081791162490845</c:v>
                </c:pt>
                <c:pt idx="212">
                  <c:v>0.17163112759590149</c:v>
                </c:pt>
                <c:pt idx="213">
                  <c:v>0.1724792867898941</c:v>
                </c:pt>
                <c:pt idx="214">
                  <c:v>0.17331498861312866</c:v>
                </c:pt>
                <c:pt idx="215">
                  <c:v>0.17414920032024384</c:v>
                </c:pt>
                <c:pt idx="216">
                  <c:v>0.17499680817127228</c:v>
                </c:pt>
                <c:pt idx="217">
                  <c:v>0.17580269277095795</c:v>
                </c:pt>
                <c:pt idx="218">
                  <c:v>0.17665654420852661</c:v>
                </c:pt>
                <c:pt idx="219">
                  <c:v>0.17747364938259125</c:v>
                </c:pt>
                <c:pt idx="220">
                  <c:v>0.1783265620470047</c:v>
                </c:pt>
                <c:pt idx="221">
                  <c:v>0.17914220690727234</c:v>
                </c:pt>
                <c:pt idx="222">
                  <c:v>0.17995114624500275</c:v>
                </c:pt>
                <c:pt idx="223">
                  <c:v>0.18082338571548462</c:v>
                </c:pt>
                <c:pt idx="224">
                  <c:v>0.18164254724979401</c:v>
                </c:pt>
                <c:pt idx="225">
                  <c:v>0.18248099088668823</c:v>
                </c:pt>
                <c:pt idx="226">
                  <c:v>0.18332125246524811</c:v>
                </c:pt>
                <c:pt idx="227">
                  <c:v>0.18414342403411865</c:v>
                </c:pt>
                <c:pt idx="228">
                  <c:v>0.18498444557189941</c:v>
                </c:pt>
                <c:pt idx="229">
                  <c:v>0.18581075966358185</c:v>
                </c:pt>
                <c:pt idx="230">
                  <c:v>0.1866493821144104</c:v>
                </c:pt>
                <c:pt idx="231">
                  <c:v>0.18747946619987488</c:v>
                </c:pt>
                <c:pt idx="232">
                  <c:v>0.18831068277359009</c:v>
                </c:pt>
                <c:pt idx="233">
                  <c:v>0.18914507329463959</c:v>
                </c:pt>
                <c:pt idx="234">
                  <c:v>0.19000686705112457</c:v>
                </c:pt>
                <c:pt idx="235">
                  <c:v>0.19080615043640137</c:v>
                </c:pt>
                <c:pt idx="236">
                  <c:v>0.19164910912513733</c:v>
                </c:pt>
                <c:pt idx="237">
                  <c:v>0.19248813390731812</c:v>
                </c:pt>
                <c:pt idx="238">
                  <c:v>0.19331403076648712</c:v>
                </c:pt>
                <c:pt idx="239">
                  <c:v>0.1941467672586441</c:v>
                </c:pt>
                <c:pt idx="240">
                  <c:v>0.1949949711561203</c:v>
                </c:pt>
                <c:pt idx="241">
                  <c:v>0.19581051170825958</c:v>
                </c:pt>
                <c:pt idx="242">
                  <c:v>0.19663801789283752</c:v>
                </c:pt>
                <c:pt idx="243">
                  <c:v>0.19749394059181213</c:v>
                </c:pt>
                <c:pt idx="244">
                  <c:v>0.19832354784011841</c:v>
                </c:pt>
                <c:pt idx="245">
                  <c:v>0.19916875660419464</c:v>
                </c:pt>
                <c:pt idx="246">
                  <c:v>0.2000013142824173</c:v>
                </c:pt>
                <c:pt idx="247">
                  <c:v>0.20082160830497742</c:v>
                </c:pt>
                <c:pt idx="248">
                  <c:v>0.20165248215198517</c:v>
                </c:pt>
                <c:pt idx="249">
                  <c:v>0.20247673988342285</c:v>
                </c:pt>
                <c:pt idx="250">
                  <c:v>0.20333655178546906</c:v>
                </c:pt>
                <c:pt idx="251">
                  <c:v>0.20416899025440216</c:v>
                </c:pt>
                <c:pt idx="252">
                  <c:v>0.20497320592403412</c:v>
                </c:pt>
                <c:pt idx="253">
                  <c:v>0.2058173269033432</c:v>
                </c:pt>
                <c:pt idx="254">
                  <c:v>0.20666368305683136</c:v>
                </c:pt>
                <c:pt idx="255">
                  <c:v>0.20748525857925415</c:v>
                </c:pt>
                <c:pt idx="256">
                  <c:v>0.20834125578403473</c:v>
                </c:pt>
                <c:pt idx="257">
                  <c:v>0.20914056897163391</c:v>
                </c:pt>
                <c:pt idx="258">
                  <c:v>0.2099585086107254</c:v>
                </c:pt>
                <c:pt idx="259">
                  <c:v>0.21081465482711792</c:v>
                </c:pt>
                <c:pt idx="260">
                  <c:v>0.21165810525417328</c:v>
                </c:pt>
                <c:pt idx="261">
                  <c:v>0.21248684823513031</c:v>
                </c:pt>
                <c:pt idx="262">
                  <c:v>0.21330969035625458</c:v>
                </c:pt>
                <c:pt idx="263">
                  <c:v>0.214173823595047</c:v>
                </c:pt>
                <c:pt idx="264">
                  <c:v>0.21496868133544922</c:v>
                </c:pt>
                <c:pt idx="265">
                  <c:v>0.21582166850566864</c:v>
                </c:pt>
                <c:pt idx="266">
                  <c:v>0.21664929389953613</c:v>
                </c:pt>
                <c:pt idx="267">
                  <c:v>0.21747994422912598</c:v>
                </c:pt>
                <c:pt idx="268">
                  <c:v>0.21833916008472443</c:v>
                </c:pt>
                <c:pt idx="269">
                  <c:v>0.21914958953857422</c:v>
                </c:pt>
                <c:pt idx="270">
                  <c:v>0.21999184787273407</c:v>
                </c:pt>
                <c:pt idx="271">
                  <c:v>0.22083042562007904</c:v>
                </c:pt>
                <c:pt idx="272">
                  <c:v>0.22166512906551361</c:v>
                </c:pt>
                <c:pt idx="273">
                  <c:v>0.22247928380966187</c:v>
                </c:pt>
                <c:pt idx="274">
                  <c:v>0.22332154214382172</c:v>
                </c:pt>
                <c:pt idx="275">
                  <c:v>0.22414186596870422</c:v>
                </c:pt>
                <c:pt idx="276">
                  <c:v>0.22499309480190277</c:v>
                </c:pt>
                <c:pt idx="277">
                  <c:v>0.22581295669078827</c:v>
                </c:pt>
                <c:pt idx="278">
                  <c:v>0.22663964331150055</c:v>
                </c:pt>
                <c:pt idx="279">
                  <c:v>0.22748620808124542</c:v>
                </c:pt>
                <c:pt idx="280">
                  <c:v>0.22831030189990997</c:v>
                </c:pt>
                <c:pt idx="281">
                  <c:v>0.22914311289787292</c:v>
                </c:pt>
                <c:pt idx="282">
                  <c:v>0.22997429966926575</c:v>
                </c:pt>
                <c:pt idx="283">
                  <c:v>0.23079676926136017</c:v>
                </c:pt>
                <c:pt idx="284">
                  <c:v>0.23163555562496185</c:v>
                </c:pt>
                <c:pt idx="285">
                  <c:v>0.23247495293617249</c:v>
                </c:pt>
                <c:pt idx="286">
                  <c:v>0.23330864310264587</c:v>
                </c:pt>
                <c:pt idx="287">
                  <c:v>0.2341555655002594</c:v>
                </c:pt>
                <c:pt idx="288">
                  <c:v>0.23496687412261963</c:v>
                </c:pt>
                <c:pt idx="289">
                  <c:v>0.23581680655479431</c:v>
                </c:pt>
                <c:pt idx="290">
                  <c:v>0.23664650321006775</c:v>
                </c:pt>
                <c:pt idx="291">
                  <c:v>0.23750227689743042</c:v>
                </c:pt>
                <c:pt idx="292">
                  <c:v>0.23830832540988922</c:v>
                </c:pt>
                <c:pt idx="293">
                  <c:v>0.23913769423961639</c:v>
                </c:pt>
                <c:pt idx="294">
                  <c:v>0.23997016251087189</c:v>
                </c:pt>
                <c:pt idx="295">
                  <c:v>0.24080878496170044</c:v>
                </c:pt>
                <c:pt idx="296">
                  <c:v>0.24166041612625122</c:v>
                </c:pt>
                <c:pt idx="297">
                  <c:v>0.24246868491172791</c:v>
                </c:pt>
                <c:pt idx="298">
                  <c:v>0.24331507086753845</c:v>
                </c:pt>
                <c:pt idx="299">
                  <c:v>0.24415938556194305</c:v>
                </c:pt>
                <c:pt idx="300">
                  <c:v>0.2449735552072525</c:v>
                </c:pt>
                <c:pt idx="301">
                  <c:v>0.2458115816116333</c:v>
                </c:pt>
                <c:pt idx="302">
                  <c:v>0.24665389955043793</c:v>
                </c:pt>
                <c:pt idx="303">
                  <c:v>0.24748972058296204</c:v>
                </c:pt>
                <c:pt idx="304">
                  <c:v>0.24831622838973999</c:v>
                </c:pt>
                <c:pt idx="305">
                  <c:v>0.24916195869445801</c:v>
                </c:pt>
                <c:pt idx="306">
                  <c:v>0.24999940395355225</c:v>
                </c:pt>
                <c:pt idx="307">
                  <c:v>0.25081092119216919</c:v>
                </c:pt>
                <c:pt idx="308">
                  <c:v>0.25164937973022461</c:v>
                </c:pt>
                <c:pt idx="309">
                  <c:v>0.25247302651405334</c:v>
                </c:pt>
                <c:pt idx="310">
                  <c:v>0.25331678986549377</c:v>
                </c:pt>
                <c:pt idx="311">
                  <c:v>0.25415155291557312</c:v>
                </c:pt>
                <c:pt idx="312">
                  <c:v>0.25496068596839905</c:v>
                </c:pt>
                <c:pt idx="313">
                  <c:v>0.25581473112106323</c:v>
                </c:pt>
                <c:pt idx="314">
                  <c:v>0.25665336847305298</c:v>
                </c:pt>
                <c:pt idx="315">
                  <c:v>0.25747498869895935</c:v>
                </c:pt>
                <c:pt idx="316">
                  <c:v>0.25833183526992798</c:v>
                </c:pt>
                <c:pt idx="317">
                  <c:v>0.25915026664733887</c:v>
                </c:pt>
                <c:pt idx="318">
                  <c:v>0.25998586416244507</c:v>
                </c:pt>
                <c:pt idx="319">
                  <c:v>0.26080366969108582</c:v>
                </c:pt>
                <c:pt idx="320">
                  <c:v>0.26166030764579773</c:v>
                </c:pt>
                <c:pt idx="321">
                  <c:v>0.26249068975448608</c:v>
                </c:pt>
                <c:pt idx="322">
                  <c:v>0.2633015513420105</c:v>
                </c:pt>
                <c:pt idx="323">
                  <c:v>0.26414594054222107</c:v>
                </c:pt>
                <c:pt idx="324">
                  <c:v>0.26496791839599609</c:v>
                </c:pt>
                <c:pt idx="325">
                  <c:v>0.26583033800125122</c:v>
                </c:pt>
                <c:pt idx="326">
                  <c:v>0.26664203405380249</c:v>
                </c:pt>
                <c:pt idx="327">
                  <c:v>0.26748171448707581</c:v>
                </c:pt>
                <c:pt idx="328">
                  <c:v>0.26831644773483276</c:v>
                </c:pt>
                <c:pt idx="329">
                  <c:v>0.26916161179542542</c:v>
                </c:pt>
                <c:pt idx="330">
                  <c:v>0.26998758316040039</c:v>
                </c:pt>
                <c:pt idx="331">
                  <c:v>0.27081578969955444</c:v>
                </c:pt>
                <c:pt idx="332">
                  <c:v>0.27166083455085754</c:v>
                </c:pt>
                <c:pt idx="333">
                  <c:v>0.27248707413673401</c:v>
                </c:pt>
                <c:pt idx="334">
                  <c:v>0.27332612872123718</c:v>
                </c:pt>
                <c:pt idx="335">
                  <c:v>0.27415326237678528</c:v>
                </c:pt>
                <c:pt idx="336">
                  <c:v>0.27498868107795715</c:v>
                </c:pt>
                <c:pt idx="337">
                  <c:v>0.27582171559333801</c:v>
                </c:pt>
                <c:pt idx="338">
                  <c:v>0.27665767073631287</c:v>
                </c:pt>
                <c:pt idx="339">
                  <c:v>0.27748021483421326</c:v>
                </c:pt>
                <c:pt idx="340">
                  <c:v>0.27830499410629272</c:v>
                </c:pt>
                <c:pt idx="341">
                  <c:v>0.2791450023651123</c:v>
                </c:pt>
                <c:pt idx="342">
                  <c:v>0.27997139096260071</c:v>
                </c:pt>
                <c:pt idx="343">
                  <c:v>0.2808106541633606</c:v>
                </c:pt>
                <c:pt idx="344">
                  <c:v>0.28163346648216248</c:v>
                </c:pt>
                <c:pt idx="345">
                  <c:v>0.28247863054275513</c:v>
                </c:pt>
                <c:pt idx="346">
                  <c:v>0.28331893682479858</c:v>
                </c:pt>
                <c:pt idx="347">
                  <c:v>0.2841213047504425</c:v>
                </c:pt>
                <c:pt idx="348">
                  <c:v>0.28497496247291565</c:v>
                </c:pt>
                <c:pt idx="349">
                  <c:v>0.28580561280250549</c:v>
                </c:pt>
                <c:pt idx="350">
                  <c:v>0.28664949536323547</c:v>
                </c:pt>
                <c:pt idx="351">
                  <c:v>0.28748059272766113</c:v>
                </c:pt>
                <c:pt idx="352">
                  <c:v>0.28830850124359131</c:v>
                </c:pt>
                <c:pt idx="353">
                  <c:v>0.28915727138519287</c:v>
                </c:pt>
                <c:pt idx="354">
                  <c:v>0.28999868035316467</c:v>
                </c:pt>
                <c:pt idx="355">
                  <c:v>0.29082256555557251</c:v>
                </c:pt>
                <c:pt idx="356">
                  <c:v>0.29165947437286377</c:v>
                </c:pt>
                <c:pt idx="357">
                  <c:v>0.29248401522636414</c:v>
                </c:pt>
                <c:pt idx="358">
                  <c:v>0.29328975081443787</c:v>
                </c:pt>
                <c:pt idx="359">
                  <c:v>0.29413709044456482</c:v>
                </c:pt>
                <c:pt idx="360">
                  <c:v>0.29499331116676331</c:v>
                </c:pt>
                <c:pt idx="361">
                  <c:v>0.29581668972969055</c:v>
                </c:pt>
                <c:pt idx="362">
                  <c:v>0.2966589629650116</c:v>
                </c:pt>
                <c:pt idx="363">
                  <c:v>0.29749447107315063</c:v>
                </c:pt>
                <c:pt idx="364">
                  <c:v>0.2982897162437439</c:v>
                </c:pt>
                <c:pt idx="365">
                  <c:v>0.29915991425514221</c:v>
                </c:pt>
                <c:pt idx="366">
                  <c:v>0.29997038841247559</c:v>
                </c:pt>
                <c:pt idx="367">
                  <c:v>0.30082926154136658</c:v>
                </c:pt>
                <c:pt idx="368">
                  <c:v>0.30164927244186401</c:v>
                </c:pt>
                <c:pt idx="369">
                  <c:v>0.30249956250190735</c:v>
                </c:pt>
                <c:pt idx="370">
                  <c:v>0.30334317684173584</c:v>
                </c:pt>
                <c:pt idx="371">
                  <c:v>0.30412173271179199</c:v>
                </c:pt>
                <c:pt idx="372">
                  <c:v>0.3049875795841217</c:v>
                </c:pt>
                <c:pt idx="373">
                  <c:v>0.30582970380783081</c:v>
                </c:pt>
                <c:pt idx="374">
                  <c:v>0.30665439367294312</c:v>
                </c:pt>
                <c:pt idx="375">
                  <c:v>0.30747666954994202</c:v>
                </c:pt>
                <c:pt idx="376">
                  <c:v>0.30831637978553772</c:v>
                </c:pt>
                <c:pt idx="377">
                  <c:v>0.30915829539299011</c:v>
                </c:pt>
                <c:pt idx="378">
                  <c:v>0.30998900532722473</c:v>
                </c:pt>
                <c:pt idx="379">
                  <c:v>0.31082907319068909</c:v>
                </c:pt>
                <c:pt idx="380">
                  <c:v>0.31164804100990295</c:v>
                </c:pt>
                <c:pt idx="381">
                  <c:v>0.3124978244304657</c:v>
                </c:pt>
                <c:pt idx="382">
                  <c:v>0.31329953670501709</c:v>
                </c:pt>
                <c:pt idx="383">
                  <c:v>0.31414258480072021</c:v>
                </c:pt>
                <c:pt idx="384">
                  <c:v>0.31498807668685913</c:v>
                </c:pt>
                <c:pt idx="385">
                  <c:v>0.31581231951713562</c:v>
                </c:pt>
                <c:pt idx="386">
                  <c:v>0.31665399670600891</c:v>
                </c:pt>
                <c:pt idx="387">
                  <c:v>0.31746998429298401</c:v>
                </c:pt>
                <c:pt idx="388">
                  <c:v>0.31829997897148132</c:v>
                </c:pt>
                <c:pt idx="389">
                  <c:v>0.31914448738098145</c:v>
                </c:pt>
                <c:pt idx="390">
                  <c:v>0.31998512148857117</c:v>
                </c:pt>
                <c:pt idx="391">
                  <c:v>0.32080510258674622</c:v>
                </c:pt>
                <c:pt idx="392">
                  <c:v>0.32165244221687317</c:v>
                </c:pt>
                <c:pt idx="393">
                  <c:v>0.32246610522270203</c:v>
                </c:pt>
                <c:pt idx="394">
                  <c:v>0.32331052422523499</c:v>
                </c:pt>
                <c:pt idx="395">
                  <c:v>0.324136883020401</c:v>
                </c:pt>
                <c:pt idx="396">
                  <c:v>0.32498428225517273</c:v>
                </c:pt>
                <c:pt idx="397">
                  <c:v>0.32582953572273254</c:v>
                </c:pt>
                <c:pt idx="398">
                  <c:v>0.3266575038433075</c:v>
                </c:pt>
                <c:pt idx="399">
                  <c:v>0.32748720049858093</c:v>
                </c:pt>
                <c:pt idx="400">
                  <c:v>0.32831832766532898</c:v>
                </c:pt>
                <c:pt idx="401">
                  <c:v>0.32913711667060852</c:v>
                </c:pt>
                <c:pt idx="402">
                  <c:v>0.32999095320701599</c:v>
                </c:pt>
                <c:pt idx="403">
                  <c:v>0.33083522319793701</c:v>
                </c:pt>
                <c:pt idx="404">
                  <c:v>0.33165529370307922</c:v>
                </c:pt>
                <c:pt idx="405">
                  <c:v>0.33247387409210205</c:v>
                </c:pt>
                <c:pt idx="406">
                  <c:v>0.33330857753753662</c:v>
                </c:pt>
                <c:pt idx="407">
                  <c:v>0.33414602279663086</c:v>
                </c:pt>
                <c:pt idx="408">
                  <c:v>0.33497405052185059</c:v>
                </c:pt>
                <c:pt idx="409">
                  <c:v>0.33582484722137451</c:v>
                </c:pt>
                <c:pt idx="410">
                  <c:v>0.33665472269058228</c:v>
                </c:pt>
                <c:pt idx="411">
                  <c:v>0.33748546242713928</c:v>
                </c:pt>
                <c:pt idx="412">
                  <c:v>0.33831650018692017</c:v>
                </c:pt>
                <c:pt idx="413">
                  <c:v>0.33913800120353699</c:v>
                </c:pt>
                <c:pt idx="414">
                  <c:v>0.33998587727546692</c:v>
                </c:pt>
                <c:pt idx="415">
                  <c:v>0.34084293246269226</c:v>
                </c:pt>
                <c:pt idx="416">
                  <c:v>0.34167003631591797</c:v>
                </c:pt>
                <c:pt idx="417">
                  <c:v>0.34249863028526306</c:v>
                </c:pt>
                <c:pt idx="418">
                  <c:v>0.34331154823303223</c:v>
                </c:pt>
                <c:pt idx="419">
                  <c:v>0.3441581130027771</c:v>
                </c:pt>
                <c:pt idx="420">
                  <c:v>0.34499812126159668</c:v>
                </c:pt>
                <c:pt idx="421">
                  <c:v>0.34583628177642822</c:v>
                </c:pt>
                <c:pt idx="422">
                  <c:v>0.34665858745574951</c:v>
                </c:pt>
                <c:pt idx="423">
                  <c:v>0.34747359156608582</c:v>
                </c:pt>
                <c:pt idx="424">
                  <c:v>0.34830015897750854</c:v>
                </c:pt>
                <c:pt idx="425">
                  <c:v>0.3491472601890564</c:v>
                </c:pt>
                <c:pt idx="426">
                  <c:v>0.34996858239173889</c:v>
                </c:pt>
                <c:pt idx="427">
                  <c:v>0.35079869627952576</c:v>
                </c:pt>
                <c:pt idx="428">
                  <c:v>0.35165011882781982</c:v>
                </c:pt>
                <c:pt idx="429">
                  <c:v>0.35249242186546326</c:v>
                </c:pt>
                <c:pt idx="430">
                  <c:v>0.35332101583480835</c:v>
                </c:pt>
                <c:pt idx="431">
                  <c:v>0.35418307781219482</c:v>
                </c:pt>
                <c:pt idx="432">
                  <c:v>0.35498148202896118</c:v>
                </c:pt>
                <c:pt idx="433">
                  <c:v>0.35580027103424072</c:v>
                </c:pt>
                <c:pt idx="434">
                  <c:v>0.35666802525520325</c:v>
                </c:pt>
                <c:pt idx="435">
                  <c:v>0.35747784376144409</c:v>
                </c:pt>
                <c:pt idx="436">
                  <c:v>0.35832050442695618</c:v>
                </c:pt>
                <c:pt idx="437">
                  <c:v>0.35916608572006226</c:v>
                </c:pt>
                <c:pt idx="438">
                  <c:v>0.35998639464378357</c:v>
                </c:pt>
                <c:pt idx="439">
                  <c:v>0.36082062125205994</c:v>
                </c:pt>
                <c:pt idx="440">
                  <c:v>0.36164045333862305</c:v>
                </c:pt>
                <c:pt idx="441">
                  <c:v>0.36248114705085754</c:v>
                </c:pt>
                <c:pt idx="442">
                  <c:v>0.36330491304397583</c:v>
                </c:pt>
                <c:pt idx="443">
                  <c:v>0.36414432525634766</c:v>
                </c:pt>
                <c:pt idx="444">
                  <c:v>0.36499881744384766</c:v>
                </c:pt>
                <c:pt idx="445">
                  <c:v>0.36581769585609436</c:v>
                </c:pt>
                <c:pt idx="446">
                  <c:v>0.36664050817489624</c:v>
                </c:pt>
                <c:pt idx="447">
                  <c:v>0.36748301982879639</c:v>
                </c:pt>
                <c:pt idx="448">
                  <c:v>0.36831182241439819</c:v>
                </c:pt>
                <c:pt idx="449">
                  <c:v>0.3691372275352478</c:v>
                </c:pt>
                <c:pt idx="450">
                  <c:v>0.36998379230499268</c:v>
                </c:pt>
                <c:pt idx="451">
                  <c:v>0.37081614136695862</c:v>
                </c:pt>
                <c:pt idx="452">
                  <c:v>0.37164682149887085</c:v>
                </c:pt>
                <c:pt idx="453">
                  <c:v>0.37250393629074097</c:v>
                </c:pt>
                <c:pt idx="454">
                  <c:v>0.37330922484397888</c:v>
                </c:pt>
                <c:pt idx="455">
                  <c:v>0.37415328621864319</c:v>
                </c:pt>
                <c:pt idx="456">
                  <c:v>0.37498250603675842</c:v>
                </c:pt>
                <c:pt idx="457">
                  <c:v>0.37584042549133301</c:v>
                </c:pt>
                <c:pt idx="458">
                  <c:v>0.37665995955467224</c:v>
                </c:pt>
                <c:pt idx="459">
                  <c:v>0.37750297784805298</c:v>
                </c:pt>
                <c:pt idx="460">
                  <c:v>0.37832790613174438</c:v>
                </c:pt>
                <c:pt idx="461">
                  <c:v>0.37912726402282715</c:v>
                </c:pt>
                <c:pt idx="462">
                  <c:v>0.37998047471046448</c:v>
                </c:pt>
                <c:pt idx="463">
                  <c:v>0.38084480166435242</c:v>
                </c:pt>
                <c:pt idx="464">
                  <c:v>0.38164171576499939</c:v>
                </c:pt>
                <c:pt idx="465">
                  <c:v>0.38247272372245789</c:v>
                </c:pt>
                <c:pt idx="466">
                  <c:v>0.38331946730613708</c:v>
                </c:pt>
                <c:pt idx="467">
                  <c:v>0.38413938879966736</c:v>
                </c:pt>
                <c:pt idx="468">
                  <c:v>0.384971022605896</c:v>
                </c:pt>
                <c:pt idx="469">
                  <c:v>0.38581481575965881</c:v>
                </c:pt>
                <c:pt idx="470">
                  <c:v>0.3866485059261322</c:v>
                </c:pt>
                <c:pt idx="471">
                  <c:v>0.38749143481254578</c:v>
                </c:pt>
                <c:pt idx="472">
                  <c:v>0.38832205533981323</c:v>
                </c:pt>
                <c:pt idx="473">
                  <c:v>0.38915452361106873</c:v>
                </c:pt>
                <c:pt idx="474">
                  <c:v>0.3899790346622467</c:v>
                </c:pt>
                <c:pt idx="475">
                  <c:v>0.39081090688705444</c:v>
                </c:pt>
                <c:pt idx="476">
                  <c:v>0.39164584875106812</c:v>
                </c:pt>
                <c:pt idx="477">
                  <c:v>0.39247825741767883</c:v>
                </c:pt>
                <c:pt idx="478">
                  <c:v>0.3933139443397522</c:v>
                </c:pt>
                <c:pt idx="479">
                  <c:v>0.39416176080703735</c:v>
                </c:pt>
                <c:pt idx="480">
                  <c:v>0.39498746395111084</c:v>
                </c:pt>
                <c:pt idx="481">
                  <c:v>0.39582213759422302</c:v>
                </c:pt>
                <c:pt idx="482">
                  <c:v>0.39665114879608154</c:v>
                </c:pt>
                <c:pt idx="483">
                  <c:v>0.39747229218482971</c:v>
                </c:pt>
                <c:pt idx="484">
                  <c:v>0.39834257960319519</c:v>
                </c:pt>
                <c:pt idx="485">
                  <c:v>0.39915978908538818</c:v>
                </c:pt>
                <c:pt idx="486">
                  <c:v>0.39999726414680481</c:v>
                </c:pt>
                <c:pt idx="487">
                  <c:v>0.40081831812858582</c:v>
                </c:pt>
                <c:pt idx="488">
                  <c:v>0.40164148807525635</c:v>
                </c:pt>
                <c:pt idx="489">
                  <c:v>0.4024883508682251</c:v>
                </c:pt>
                <c:pt idx="490">
                  <c:v>0.40331274271011353</c:v>
                </c:pt>
                <c:pt idx="491">
                  <c:v>0.40413779020309448</c:v>
                </c:pt>
                <c:pt idx="492">
                  <c:v>0.40498676896095276</c:v>
                </c:pt>
                <c:pt idx="493">
                  <c:v>0.40581128001213074</c:v>
                </c:pt>
                <c:pt idx="494">
                  <c:v>0.40665316581726074</c:v>
                </c:pt>
                <c:pt idx="495">
                  <c:v>0.40748545527458191</c:v>
                </c:pt>
                <c:pt idx="496">
                  <c:v>0.40831327438354492</c:v>
                </c:pt>
                <c:pt idx="497">
                  <c:v>0.40915763378143311</c:v>
                </c:pt>
                <c:pt idx="498">
                  <c:v>0.40998899936676025</c:v>
                </c:pt>
                <c:pt idx="499">
                  <c:v>0.41083034873008728</c:v>
                </c:pt>
                <c:pt idx="500">
                  <c:v>0.41164222359657288</c:v>
                </c:pt>
                <c:pt idx="501">
                  <c:v>0.41246858239173889</c:v>
                </c:pt>
                <c:pt idx="502">
                  <c:v>0.4133116602897644</c:v>
                </c:pt>
                <c:pt idx="503">
                  <c:v>0.41414377093315125</c:v>
                </c:pt>
                <c:pt idx="504">
                  <c:v>0.41499164700508118</c:v>
                </c:pt>
                <c:pt idx="505">
                  <c:v>0.41581743955612183</c:v>
                </c:pt>
                <c:pt idx="506">
                  <c:v>0.41665667295455933</c:v>
                </c:pt>
                <c:pt idx="507">
                  <c:v>0.417481929063797</c:v>
                </c:pt>
                <c:pt idx="508">
                  <c:v>0.41830483078956604</c:v>
                </c:pt>
                <c:pt idx="509">
                  <c:v>0.4191277027130127</c:v>
                </c:pt>
                <c:pt idx="510">
                  <c:v>0.41998115181922913</c:v>
                </c:pt>
                <c:pt idx="511">
                  <c:v>0.42082893848419189</c:v>
                </c:pt>
                <c:pt idx="512">
                  <c:v>0.42165178060531616</c:v>
                </c:pt>
                <c:pt idx="513">
                  <c:v>0.42247459292411804</c:v>
                </c:pt>
                <c:pt idx="514">
                  <c:v>0.42331266403198242</c:v>
                </c:pt>
                <c:pt idx="515">
                  <c:v>0.42414888739585876</c:v>
                </c:pt>
                <c:pt idx="516">
                  <c:v>0.42498299479484558</c:v>
                </c:pt>
                <c:pt idx="517">
                  <c:v>0.42581844329833984</c:v>
                </c:pt>
                <c:pt idx="518">
                  <c:v>0.42665177583694458</c:v>
                </c:pt>
                <c:pt idx="519">
                  <c:v>0.42747527360916138</c:v>
                </c:pt>
                <c:pt idx="520">
                  <c:v>0.42832174897193909</c:v>
                </c:pt>
                <c:pt idx="521">
                  <c:v>0.42914235591888428</c:v>
                </c:pt>
                <c:pt idx="522">
                  <c:v>0.42999750375747681</c:v>
                </c:pt>
                <c:pt idx="523">
                  <c:v>0.43083465099334717</c:v>
                </c:pt>
                <c:pt idx="524">
                  <c:v>0.43165129423141479</c:v>
                </c:pt>
                <c:pt idx="525">
                  <c:v>0.43247932195663452</c:v>
                </c:pt>
                <c:pt idx="526">
                  <c:v>0.43333721160888672</c:v>
                </c:pt>
                <c:pt idx="527">
                  <c:v>0.43415668606758118</c:v>
                </c:pt>
                <c:pt idx="528">
                  <c:v>0.43498474359512329</c:v>
                </c:pt>
                <c:pt idx="529">
                  <c:v>0.43580672144889832</c:v>
                </c:pt>
                <c:pt idx="530">
                  <c:v>0.43666914105415344</c:v>
                </c:pt>
                <c:pt idx="531">
                  <c:v>0.43746781349182129</c:v>
                </c:pt>
                <c:pt idx="532">
                  <c:v>0.43832185864448547</c:v>
                </c:pt>
                <c:pt idx="533">
                  <c:v>0.43914559483528137</c:v>
                </c:pt>
                <c:pt idx="534">
                  <c:v>0.43998783826828003</c:v>
                </c:pt>
                <c:pt idx="535">
                  <c:v>0.44081580638885498</c:v>
                </c:pt>
                <c:pt idx="536">
                  <c:v>0.44164687395095825</c:v>
                </c:pt>
                <c:pt idx="537">
                  <c:v>0.44248729944229126</c:v>
                </c:pt>
                <c:pt idx="538">
                  <c:v>0.44328436255455017</c:v>
                </c:pt>
                <c:pt idx="539">
                  <c:v>0.44416195154190063</c:v>
                </c:pt>
                <c:pt idx="540">
                  <c:v>0.44498863816261292</c:v>
                </c:pt>
                <c:pt idx="541">
                  <c:v>0.44581496715545654</c:v>
                </c:pt>
                <c:pt idx="542">
                  <c:v>0.44663596153259277</c:v>
                </c:pt>
                <c:pt idx="543">
                  <c:v>0.44746199250221252</c:v>
                </c:pt>
                <c:pt idx="544">
                  <c:v>0.4483133852481842</c:v>
                </c:pt>
                <c:pt idx="545">
                  <c:v>0.4491540789604187</c:v>
                </c:pt>
                <c:pt idx="546">
                  <c:v>0.44997695088386536</c:v>
                </c:pt>
                <c:pt idx="547">
                  <c:v>0.45081645250320435</c:v>
                </c:pt>
                <c:pt idx="548">
                  <c:v>0.45165380835533142</c:v>
                </c:pt>
                <c:pt idx="549">
                  <c:v>0.45247209072113037</c:v>
                </c:pt>
                <c:pt idx="550">
                  <c:v>0.45332843065261841</c:v>
                </c:pt>
                <c:pt idx="551">
                  <c:v>0.45416247844696045</c:v>
                </c:pt>
                <c:pt idx="552">
                  <c:v>0.45499056577682495</c:v>
                </c:pt>
                <c:pt idx="553">
                  <c:v>0.45583480596542358</c:v>
                </c:pt>
                <c:pt idx="554">
                  <c:v>0.45664495229721069</c:v>
                </c:pt>
                <c:pt idx="555">
                  <c:v>0.45747938752174377</c:v>
                </c:pt>
                <c:pt idx="556">
                  <c:v>0.45831909775733948</c:v>
                </c:pt>
                <c:pt idx="557">
                  <c:v>0.45915895700454712</c:v>
                </c:pt>
                <c:pt idx="558">
                  <c:v>0.45997413992881775</c:v>
                </c:pt>
                <c:pt idx="559">
                  <c:v>0.46081945300102234</c:v>
                </c:pt>
                <c:pt idx="560">
                  <c:v>0.46164306998252869</c:v>
                </c:pt>
                <c:pt idx="561">
                  <c:v>0.46249085664749146</c:v>
                </c:pt>
                <c:pt idx="562">
                  <c:v>0.46332162618637085</c:v>
                </c:pt>
                <c:pt idx="563">
                  <c:v>0.46416452527046204</c:v>
                </c:pt>
                <c:pt idx="564">
                  <c:v>0.4649728536605835</c:v>
                </c:pt>
                <c:pt idx="565">
                  <c:v>0.46583026647567749</c:v>
                </c:pt>
                <c:pt idx="566">
                  <c:v>0.4666408896446228</c:v>
                </c:pt>
                <c:pt idx="567">
                  <c:v>0.46748322248458862</c:v>
                </c:pt>
                <c:pt idx="568">
                  <c:v>0.46830779314041138</c:v>
                </c:pt>
                <c:pt idx="569">
                  <c:v>0.46916520595550537</c:v>
                </c:pt>
                <c:pt idx="570">
                  <c:v>0.47000977396965027</c:v>
                </c:pt>
                <c:pt idx="571">
                  <c:v>0.47079762816429138</c:v>
                </c:pt>
                <c:pt idx="572">
                  <c:v>0.4716758131980896</c:v>
                </c:pt>
                <c:pt idx="573">
                  <c:v>0.4724995493888855</c:v>
                </c:pt>
                <c:pt idx="574">
                  <c:v>0.47331133484840393</c:v>
                </c:pt>
                <c:pt idx="575">
                  <c:v>0.47415533661842346</c:v>
                </c:pt>
                <c:pt idx="576">
                  <c:v>0.47496801614761353</c:v>
                </c:pt>
                <c:pt idx="577">
                  <c:v>0.47583311796188354</c:v>
                </c:pt>
                <c:pt idx="578">
                  <c:v>0.47663989663124084</c:v>
                </c:pt>
                <c:pt idx="579">
                  <c:v>0.4774911105632782</c:v>
                </c:pt>
                <c:pt idx="580">
                  <c:v>0.47831118106842041</c:v>
                </c:pt>
                <c:pt idx="581">
                  <c:v>0.47916042804718018</c:v>
                </c:pt>
                <c:pt idx="582">
                  <c:v>0.47997742891311646</c:v>
                </c:pt>
                <c:pt idx="583">
                  <c:v>0.48082467913627625</c:v>
                </c:pt>
                <c:pt idx="584">
                  <c:v>0.48166128993034363</c:v>
                </c:pt>
                <c:pt idx="585">
                  <c:v>0.48247480392456055</c:v>
                </c:pt>
                <c:pt idx="586">
                  <c:v>0.48332315683364868</c:v>
                </c:pt>
                <c:pt idx="587">
                  <c:v>0.48415195941925049</c:v>
                </c:pt>
                <c:pt idx="588">
                  <c:v>0.48500740528106689</c:v>
                </c:pt>
                <c:pt idx="589">
                  <c:v>0.48581892251968384</c:v>
                </c:pt>
                <c:pt idx="590">
                  <c:v>0.48667359352111816</c:v>
                </c:pt>
                <c:pt idx="591">
                  <c:v>0.48749646544456482</c:v>
                </c:pt>
                <c:pt idx="592">
                  <c:v>0.4883042573928833</c:v>
                </c:pt>
                <c:pt idx="593">
                  <c:v>0.48913857340812683</c:v>
                </c:pt>
                <c:pt idx="594">
                  <c:v>0.4899858832359314</c:v>
                </c:pt>
                <c:pt idx="595">
                  <c:v>0.49082052707672119</c:v>
                </c:pt>
                <c:pt idx="596">
                  <c:v>0.49166533350944519</c:v>
                </c:pt>
                <c:pt idx="597">
                  <c:v>0.49246704578399658</c:v>
                </c:pt>
                <c:pt idx="598">
                  <c:v>0.49331933259963989</c:v>
                </c:pt>
                <c:pt idx="599">
                  <c:v>0.49416142702102661</c:v>
                </c:pt>
                <c:pt idx="600">
                  <c:v>0.49497687816619873</c:v>
                </c:pt>
                <c:pt idx="601">
                  <c:v>0.49580046534538269</c:v>
                </c:pt>
                <c:pt idx="602">
                  <c:v>0.49664229154586792</c:v>
                </c:pt>
                <c:pt idx="603">
                  <c:v>0.49747219681739807</c:v>
                </c:pt>
                <c:pt idx="604">
                  <c:v>0.49832546710968018</c:v>
                </c:pt>
                <c:pt idx="605">
                  <c:v>0.49915772676467896</c:v>
                </c:pt>
                <c:pt idx="606">
                  <c:v>0.49997413158416748</c:v>
                </c:pt>
                <c:pt idx="607">
                  <c:v>0.50083249807357788</c:v>
                </c:pt>
                <c:pt idx="608">
                  <c:v>0.50165879726409912</c:v>
                </c:pt>
                <c:pt idx="609">
                  <c:v>0.50247174501419067</c:v>
                </c:pt>
                <c:pt idx="610">
                  <c:v>0.50332015752792358</c:v>
                </c:pt>
                <c:pt idx="611">
                  <c:v>0.50415176153182983</c:v>
                </c:pt>
                <c:pt idx="612">
                  <c:v>0.50496459007263184</c:v>
                </c:pt>
                <c:pt idx="613">
                  <c:v>0.5058143138885498</c:v>
                </c:pt>
                <c:pt idx="614">
                  <c:v>0.50664806365966797</c:v>
                </c:pt>
                <c:pt idx="615">
                  <c:v>0.50748223066329956</c:v>
                </c:pt>
                <c:pt idx="616">
                  <c:v>0.50832927227020264</c:v>
                </c:pt>
                <c:pt idx="617">
                  <c:v>0.50913804769515991</c:v>
                </c:pt>
                <c:pt idx="618">
                  <c:v>0.5099906325340271</c:v>
                </c:pt>
                <c:pt idx="619">
                  <c:v>0.51080727577209473</c:v>
                </c:pt>
                <c:pt idx="620">
                  <c:v>0.51166445016860962</c:v>
                </c:pt>
                <c:pt idx="621">
                  <c:v>0.51247560977935791</c:v>
                </c:pt>
                <c:pt idx="622">
                  <c:v>0.51328742504119873</c:v>
                </c:pt>
                <c:pt idx="623">
                  <c:v>0.51415300369262695</c:v>
                </c:pt>
                <c:pt idx="624">
                  <c:v>0.51497417688369751</c:v>
                </c:pt>
                <c:pt idx="625">
                  <c:v>0.51581215858459473</c:v>
                </c:pt>
                <c:pt idx="626">
                  <c:v>0.51665222644805908</c:v>
                </c:pt>
                <c:pt idx="627">
                  <c:v>0.51747417449951172</c:v>
                </c:pt>
                <c:pt idx="628">
                  <c:v>0.51831740140914917</c:v>
                </c:pt>
                <c:pt idx="629">
                  <c:v>0.51914286613464355</c:v>
                </c:pt>
                <c:pt idx="630">
                  <c:v>0.51998192071914673</c:v>
                </c:pt>
                <c:pt idx="631">
                  <c:v>0.52081197500228882</c:v>
                </c:pt>
                <c:pt idx="632">
                  <c:v>0.52164608240127563</c:v>
                </c:pt>
                <c:pt idx="633">
                  <c:v>0.52248078584671021</c:v>
                </c:pt>
                <c:pt idx="634">
                  <c:v>0.52333837747573853</c:v>
                </c:pt>
                <c:pt idx="635">
                  <c:v>0.52414184808731079</c:v>
                </c:pt>
                <c:pt idx="636">
                  <c:v>0.52498376369476318</c:v>
                </c:pt>
                <c:pt idx="637">
                  <c:v>0.52582186460494995</c:v>
                </c:pt>
                <c:pt idx="638">
                  <c:v>0.52664977312088013</c:v>
                </c:pt>
                <c:pt idx="639">
                  <c:v>0.52747493982315063</c:v>
                </c:pt>
                <c:pt idx="640">
                  <c:v>0.52833127975463867</c:v>
                </c:pt>
                <c:pt idx="641">
                  <c:v>0.52914279699325562</c:v>
                </c:pt>
                <c:pt idx="642">
                  <c:v>0.52996659278869629</c:v>
                </c:pt>
                <c:pt idx="643">
                  <c:v>0.53082758188247681</c:v>
                </c:pt>
                <c:pt idx="644">
                  <c:v>0.53165596723556519</c:v>
                </c:pt>
                <c:pt idx="645">
                  <c:v>0.53249943256378174</c:v>
                </c:pt>
                <c:pt idx="646">
                  <c:v>0.53333181142807007</c:v>
                </c:pt>
                <c:pt idx="647">
                  <c:v>0.53415101766586304</c:v>
                </c:pt>
                <c:pt idx="648">
                  <c:v>0.53498572111129761</c:v>
                </c:pt>
                <c:pt idx="649">
                  <c:v>0.53580689430236816</c:v>
                </c:pt>
                <c:pt idx="650">
                  <c:v>0.53667193651199341</c:v>
                </c:pt>
                <c:pt idx="651">
                  <c:v>0.53750157356262207</c:v>
                </c:pt>
                <c:pt idx="652">
                  <c:v>0.53830969333648682</c:v>
                </c:pt>
                <c:pt idx="653">
                  <c:v>0.53915101289749146</c:v>
                </c:pt>
                <c:pt idx="654">
                  <c:v>0.53999769687652588</c:v>
                </c:pt>
                <c:pt idx="655">
                  <c:v>0.54081821441650391</c:v>
                </c:pt>
                <c:pt idx="656">
                  <c:v>0.5416717529296875</c:v>
                </c:pt>
                <c:pt idx="657">
                  <c:v>0.54247301816940308</c:v>
                </c:pt>
                <c:pt idx="658">
                  <c:v>0.54328995943069458</c:v>
                </c:pt>
                <c:pt idx="659">
                  <c:v>0.54414814710617065</c:v>
                </c:pt>
                <c:pt idx="660">
                  <c:v>0.54499131441116333</c:v>
                </c:pt>
                <c:pt idx="661">
                  <c:v>0.54582047462463379</c:v>
                </c:pt>
                <c:pt idx="662">
                  <c:v>0.54664057493209839</c:v>
                </c:pt>
                <c:pt idx="663">
                  <c:v>0.54750442504882813</c:v>
                </c:pt>
                <c:pt idx="664">
                  <c:v>0.54830044507980347</c:v>
                </c:pt>
                <c:pt idx="665">
                  <c:v>0.54915553331375122</c:v>
                </c:pt>
                <c:pt idx="666">
                  <c:v>0.54997807741165161</c:v>
                </c:pt>
                <c:pt idx="667">
                  <c:v>0.55081164836883545</c:v>
                </c:pt>
                <c:pt idx="668">
                  <c:v>0.55167776346206665</c:v>
                </c:pt>
                <c:pt idx="669">
                  <c:v>0.55248522758483887</c:v>
                </c:pt>
                <c:pt idx="670">
                  <c:v>0.55332815647125244</c:v>
                </c:pt>
                <c:pt idx="671">
                  <c:v>0.55416518449783325</c:v>
                </c:pt>
                <c:pt idx="672">
                  <c:v>0.55499982833862305</c:v>
                </c:pt>
                <c:pt idx="673">
                  <c:v>0.55581545829772949</c:v>
                </c:pt>
                <c:pt idx="674">
                  <c:v>0.55665481090545654</c:v>
                </c:pt>
                <c:pt idx="675">
                  <c:v>0.55747872591018677</c:v>
                </c:pt>
                <c:pt idx="676">
                  <c:v>0.55832892656326294</c:v>
                </c:pt>
                <c:pt idx="677">
                  <c:v>0.55914801359176636</c:v>
                </c:pt>
                <c:pt idx="678">
                  <c:v>0.55997329950332642</c:v>
                </c:pt>
                <c:pt idx="679">
                  <c:v>0.56081920862197876</c:v>
                </c:pt>
                <c:pt idx="680">
                  <c:v>0.56164360046386719</c:v>
                </c:pt>
                <c:pt idx="681">
                  <c:v>0.56247800588607788</c:v>
                </c:pt>
                <c:pt idx="682">
                  <c:v>0.56330782175064087</c:v>
                </c:pt>
                <c:pt idx="683">
                  <c:v>0.56412863731384277</c:v>
                </c:pt>
                <c:pt idx="684">
                  <c:v>0.56496763229370117</c:v>
                </c:pt>
                <c:pt idx="685">
                  <c:v>0.56580978631973267</c:v>
                </c:pt>
                <c:pt idx="686">
                  <c:v>0.56664103269577026</c:v>
                </c:pt>
                <c:pt idx="687">
                  <c:v>0.56748789548873901</c:v>
                </c:pt>
                <c:pt idx="688">
                  <c:v>0.5682985782623291</c:v>
                </c:pt>
                <c:pt idx="689">
                  <c:v>0.56915134191513062</c:v>
                </c:pt>
                <c:pt idx="690">
                  <c:v>0.56998217105865479</c:v>
                </c:pt>
                <c:pt idx="691">
                  <c:v>0.57083785533905029</c:v>
                </c:pt>
                <c:pt idx="692">
                  <c:v>0.57163900136947632</c:v>
                </c:pt>
                <c:pt idx="693">
                  <c:v>0.57246756553649902</c:v>
                </c:pt>
                <c:pt idx="694">
                  <c:v>0.5733027458190918</c:v>
                </c:pt>
                <c:pt idx="695">
                  <c:v>0.57414513826370239</c:v>
                </c:pt>
                <c:pt idx="696">
                  <c:v>0.57499521970748901</c:v>
                </c:pt>
                <c:pt idx="697">
                  <c:v>0.57580351829528809</c:v>
                </c:pt>
                <c:pt idx="698">
                  <c:v>0.57664430141448975</c:v>
                </c:pt>
                <c:pt idx="699">
                  <c:v>0.5774950385093689</c:v>
                </c:pt>
                <c:pt idx="700">
                  <c:v>0.57830166816711426</c:v>
                </c:pt>
                <c:pt idx="701">
                  <c:v>0.57914316654205322</c:v>
                </c:pt>
                <c:pt idx="702">
                  <c:v>0.57998406887054443</c:v>
                </c:pt>
                <c:pt idx="703">
                  <c:v>0.58082598447799683</c:v>
                </c:pt>
                <c:pt idx="704">
                  <c:v>0.58165097236633301</c:v>
                </c:pt>
                <c:pt idx="705">
                  <c:v>0.58249795436859131</c:v>
                </c:pt>
                <c:pt idx="706">
                  <c:v>0.58332890272140503</c:v>
                </c:pt>
                <c:pt idx="707">
                  <c:v>0.58414673805236816</c:v>
                </c:pt>
                <c:pt idx="708">
                  <c:v>0.58498692512512207</c:v>
                </c:pt>
                <c:pt idx="709">
                  <c:v>0.58580392599105835</c:v>
                </c:pt>
                <c:pt idx="710">
                  <c:v>0.58665007352828979</c:v>
                </c:pt>
                <c:pt idx="711">
                  <c:v>0.58748352527618408</c:v>
                </c:pt>
                <c:pt idx="712">
                  <c:v>0.5882909893989563</c:v>
                </c:pt>
                <c:pt idx="713">
                  <c:v>0.58914917707443237</c:v>
                </c:pt>
                <c:pt idx="714">
                  <c:v>0.58998656272888184</c:v>
                </c:pt>
                <c:pt idx="715">
                  <c:v>0.590809166431427</c:v>
                </c:pt>
                <c:pt idx="716">
                  <c:v>0.59166717529296875</c:v>
                </c:pt>
                <c:pt idx="717">
                  <c:v>0.59248220920562744</c:v>
                </c:pt>
                <c:pt idx="718">
                  <c:v>0.5933195948600769</c:v>
                </c:pt>
                <c:pt idx="719">
                  <c:v>0.59413385391235352</c:v>
                </c:pt>
                <c:pt idx="720">
                  <c:v>0.59499436616897583</c:v>
                </c:pt>
                <c:pt idx="721">
                  <c:v>0.59582489728927612</c:v>
                </c:pt>
                <c:pt idx="722">
                  <c:v>0.59663158655166626</c:v>
                </c:pt>
                <c:pt idx="723">
                  <c:v>0.59747993946075439</c:v>
                </c:pt>
                <c:pt idx="724">
                  <c:v>0.59829914569854736</c:v>
                </c:pt>
                <c:pt idx="725">
                  <c:v>0.59916329383850098</c:v>
                </c:pt>
                <c:pt idx="726">
                  <c:v>0.59997481107711792</c:v>
                </c:pt>
                <c:pt idx="727">
                  <c:v>0.60081636905670166</c:v>
                </c:pt>
                <c:pt idx="728">
                  <c:v>0.60165119171142578</c:v>
                </c:pt>
                <c:pt idx="729">
                  <c:v>0.60249584913253784</c:v>
                </c:pt>
                <c:pt idx="730">
                  <c:v>0.60332322120666504</c:v>
                </c:pt>
                <c:pt idx="731">
                  <c:v>0.6041487455368042</c:v>
                </c:pt>
                <c:pt idx="732">
                  <c:v>0.60499310493469238</c:v>
                </c:pt>
                <c:pt idx="733">
                  <c:v>0.60582262277603149</c:v>
                </c:pt>
                <c:pt idx="734">
                  <c:v>0.60665971040725708</c:v>
                </c:pt>
                <c:pt idx="735">
                  <c:v>0.6074833869934082</c:v>
                </c:pt>
                <c:pt idx="736">
                  <c:v>0.60832136869430542</c:v>
                </c:pt>
                <c:pt idx="737">
                  <c:v>0.60915470123291016</c:v>
                </c:pt>
                <c:pt idx="738">
                  <c:v>0.6099923849105835</c:v>
                </c:pt>
                <c:pt idx="739">
                  <c:v>0.61081373691558838</c:v>
                </c:pt>
                <c:pt idx="740">
                  <c:v>0.61163830757141113</c:v>
                </c:pt>
                <c:pt idx="741">
                  <c:v>0.61247795820236206</c:v>
                </c:pt>
                <c:pt idx="742">
                  <c:v>0.61330807209014893</c:v>
                </c:pt>
                <c:pt idx="743">
                  <c:v>0.61414170265197754</c:v>
                </c:pt>
                <c:pt idx="744">
                  <c:v>0.61496877670288086</c:v>
                </c:pt>
                <c:pt idx="745">
                  <c:v>0.61581200361251831</c:v>
                </c:pt>
                <c:pt idx="746">
                  <c:v>0.61665225028991699</c:v>
                </c:pt>
                <c:pt idx="747">
                  <c:v>0.61745256185531616</c:v>
                </c:pt>
                <c:pt idx="748">
                  <c:v>0.61830854415893555</c:v>
                </c:pt>
                <c:pt idx="749">
                  <c:v>0.61913985013961792</c:v>
                </c:pt>
                <c:pt idx="750">
                  <c:v>0.61998218297958374</c:v>
                </c:pt>
                <c:pt idx="751">
                  <c:v>0.62081271409988403</c:v>
                </c:pt>
                <c:pt idx="752">
                  <c:v>0.62164151668548584</c:v>
                </c:pt>
                <c:pt idx="753">
                  <c:v>0.62249201536178589</c:v>
                </c:pt>
                <c:pt idx="754">
                  <c:v>0.62333041429519653</c:v>
                </c:pt>
                <c:pt idx="755">
                  <c:v>0.62415313720703125</c:v>
                </c:pt>
                <c:pt idx="756">
                  <c:v>0.6249929666519165</c:v>
                </c:pt>
                <c:pt idx="757">
                  <c:v>0.62581896781921387</c:v>
                </c:pt>
                <c:pt idx="758">
                  <c:v>0.62661874294281006</c:v>
                </c:pt>
                <c:pt idx="759">
                  <c:v>0.6274721622467041</c:v>
                </c:pt>
                <c:pt idx="760">
                  <c:v>0.6283268928527832</c:v>
                </c:pt>
                <c:pt idx="761">
                  <c:v>0.62915092706680298</c:v>
                </c:pt>
                <c:pt idx="762">
                  <c:v>0.62999570369720459</c:v>
                </c:pt>
                <c:pt idx="763">
                  <c:v>0.63082551956176758</c:v>
                </c:pt>
                <c:pt idx="764">
                  <c:v>0.63162213563919067</c:v>
                </c:pt>
                <c:pt idx="765">
                  <c:v>0.632487952709198</c:v>
                </c:pt>
                <c:pt idx="766">
                  <c:v>0.63330292701721191</c:v>
                </c:pt>
                <c:pt idx="767">
                  <c:v>0.63415825366973877</c:v>
                </c:pt>
                <c:pt idx="768">
                  <c:v>0.63498431444168091</c:v>
                </c:pt>
                <c:pt idx="769">
                  <c:v>0.63583362102508545</c:v>
                </c:pt>
                <c:pt idx="770">
                  <c:v>0.63667649030685425</c:v>
                </c:pt>
                <c:pt idx="771">
                  <c:v>0.63745570182800293</c:v>
                </c:pt>
                <c:pt idx="772">
                  <c:v>0.63831722736358643</c:v>
                </c:pt>
                <c:pt idx="773">
                  <c:v>0.63916158676147461</c:v>
                </c:pt>
                <c:pt idx="774">
                  <c:v>0.6399918794631958</c:v>
                </c:pt>
                <c:pt idx="775">
                  <c:v>0.64080935716629028</c:v>
                </c:pt>
                <c:pt idx="776">
                  <c:v>0.64165198802947998</c:v>
                </c:pt>
                <c:pt idx="777">
                  <c:v>0.64249002933502197</c:v>
                </c:pt>
                <c:pt idx="778">
                  <c:v>0.64332073926925659</c:v>
                </c:pt>
                <c:pt idx="779">
                  <c:v>0.64416265487670898</c:v>
                </c:pt>
                <c:pt idx="780">
                  <c:v>0.64498376846313477</c:v>
                </c:pt>
                <c:pt idx="781">
                  <c:v>0.64582937955856323</c:v>
                </c:pt>
                <c:pt idx="782">
                  <c:v>0.64663112163543701</c:v>
                </c:pt>
                <c:pt idx="783">
                  <c:v>0.64747834205627441</c:v>
                </c:pt>
                <c:pt idx="784">
                  <c:v>0.64832180738449097</c:v>
                </c:pt>
                <c:pt idx="785">
                  <c:v>0.64914804697036743</c:v>
                </c:pt>
                <c:pt idx="786">
                  <c:v>0.64998799562454224</c:v>
                </c:pt>
                <c:pt idx="787">
                  <c:v>0.65080296993255615</c:v>
                </c:pt>
                <c:pt idx="788">
                  <c:v>0.65163183212280273</c:v>
                </c:pt>
                <c:pt idx="789">
                  <c:v>0.65247887372970581</c:v>
                </c:pt>
                <c:pt idx="790">
                  <c:v>0.65332096815109253</c:v>
                </c:pt>
                <c:pt idx="791">
                  <c:v>0.65413790941238403</c:v>
                </c:pt>
                <c:pt idx="792">
                  <c:v>0.65498262643814087</c:v>
                </c:pt>
                <c:pt idx="793">
                  <c:v>0.65579885244369507</c:v>
                </c:pt>
                <c:pt idx="794">
                  <c:v>0.65664124488830566</c:v>
                </c:pt>
                <c:pt idx="795">
                  <c:v>0.6574670672416687</c:v>
                </c:pt>
                <c:pt idx="796">
                  <c:v>0.65831702947616577</c:v>
                </c:pt>
                <c:pt idx="797">
                  <c:v>0.65916240215301514</c:v>
                </c:pt>
                <c:pt idx="798">
                  <c:v>0.6599891185760498</c:v>
                </c:pt>
                <c:pt idx="799">
                  <c:v>0.66082108020782471</c:v>
                </c:pt>
                <c:pt idx="800">
                  <c:v>0.66165459156036377</c:v>
                </c:pt>
                <c:pt idx="801">
                  <c:v>0.66246962547302246</c:v>
                </c:pt>
                <c:pt idx="802">
                  <c:v>0.66332298517227173</c:v>
                </c:pt>
                <c:pt idx="803">
                  <c:v>0.66417217254638672</c:v>
                </c:pt>
                <c:pt idx="804">
                  <c:v>0.66498714685440063</c:v>
                </c:pt>
                <c:pt idx="805">
                  <c:v>0.66580468416213989</c:v>
                </c:pt>
                <c:pt idx="806">
                  <c:v>0.66664421558380127</c:v>
                </c:pt>
                <c:pt idx="807">
                  <c:v>0.66747742891311646</c:v>
                </c:pt>
                <c:pt idx="808">
                  <c:v>0.66831034421920776</c:v>
                </c:pt>
                <c:pt idx="809">
                  <c:v>0.6691594123840332</c:v>
                </c:pt>
                <c:pt idx="810">
                  <c:v>0.66998767852783203</c:v>
                </c:pt>
                <c:pt idx="811">
                  <c:v>0.67081886529922485</c:v>
                </c:pt>
                <c:pt idx="812">
                  <c:v>0.67165112495422363</c:v>
                </c:pt>
                <c:pt idx="813">
                  <c:v>0.67247462272644043</c:v>
                </c:pt>
                <c:pt idx="814">
                  <c:v>0.67331475019454956</c:v>
                </c:pt>
                <c:pt idx="815">
                  <c:v>0.67417508363723755</c:v>
                </c:pt>
                <c:pt idx="816">
                  <c:v>0.67500638961791992</c:v>
                </c:pt>
                <c:pt idx="817">
                  <c:v>0.67583197355270386</c:v>
                </c:pt>
                <c:pt idx="818">
                  <c:v>0.67664909362792969</c:v>
                </c:pt>
                <c:pt idx="819">
                  <c:v>0.6774907112121582</c:v>
                </c:pt>
                <c:pt idx="820">
                  <c:v>0.67833232879638672</c:v>
                </c:pt>
                <c:pt idx="821">
                  <c:v>0.67917203903198242</c:v>
                </c:pt>
                <c:pt idx="822">
                  <c:v>0.6799924373626709</c:v>
                </c:pt>
                <c:pt idx="823">
                  <c:v>0.68080991506576538</c:v>
                </c:pt>
                <c:pt idx="824">
                  <c:v>0.68163198232650757</c:v>
                </c:pt>
                <c:pt idx="825">
                  <c:v>0.68247675895690918</c:v>
                </c:pt>
                <c:pt idx="826">
                  <c:v>0.68330103158950806</c:v>
                </c:pt>
                <c:pt idx="827">
                  <c:v>0.68412834405899048</c:v>
                </c:pt>
                <c:pt idx="828">
                  <c:v>0.68498408794403076</c:v>
                </c:pt>
                <c:pt idx="829">
                  <c:v>0.68582570552825928</c:v>
                </c:pt>
                <c:pt idx="830">
                  <c:v>0.68665385246276855</c:v>
                </c:pt>
                <c:pt idx="831">
                  <c:v>0.68751895427703857</c:v>
                </c:pt>
                <c:pt idx="832">
                  <c:v>0.68831264972686768</c:v>
                </c:pt>
                <c:pt idx="833">
                  <c:v>0.68914133310317993</c:v>
                </c:pt>
                <c:pt idx="834">
                  <c:v>0.69000685214996338</c:v>
                </c:pt>
                <c:pt idx="835">
                  <c:v>0.69081282615661621</c:v>
                </c:pt>
                <c:pt idx="836">
                  <c:v>0.6916542649269104</c:v>
                </c:pt>
                <c:pt idx="837">
                  <c:v>0.69250178337097168</c:v>
                </c:pt>
                <c:pt idx="838">
                  <c:v>0.69332015514373779</c:v>
                </c:pt>
                <c:pt idx="839">
                  <c:v>0.69415271282196045</c:v>
                </c:pt>
                <c:pt idx="840">
                  <c:v>0.69497120380401611</c:v>
                </c:pt>
                <c:pt idx="841">
                  <c:v>0.695811927318573</c:v>
                </c:pt>
                <c:pt idx="842">
                  <c:v>0.69663715362548828</c:v>
                </c:pt>
                <c:pt idx="843">
                  <c:v>0.69747871160507202</c:v>
                </c:pt>
                <c:pt idx="844">
                  <c:v>0.69833385944366455</c:v>
                </c:pt>
                <c:pt idx="845">
                  <c:v>0.69915270805358887</c:v>
                </c:pt>
                <c:pt idx="846">
                  <c:v>0.69997215270996094</c:v>
                </c:pt>
                <c:pt idx="847">
                  <c:v>0.70081472396850586</c:v>
                </c:pt>
                <c:pt idx="848">
                  <c:v>0.70164287090301514</c:v>
                </c:pt>
                <c:pt idx="849">
                  <c:v>0.70246857404708862</c:v>
                </c:pt>
                <c:pt idx="850">
                  <c:v>0.7033119797706604</c:v>
                </c:pt>
                <c:pt idx="851">
                  <c:v>0.7041478157043457</c:v>
                </c:pt>
                <c:pt idx="852">
                  <c:v>0.7049829363822937</c:v>
                </c:pt>
                <c:pt idx="853">
                  <c:v>0.70583868026733398</c:v>
                </c:pt>
                <c:pt idx="854">
                  <c:v>0.70664358139038086</c:v>
                </c:pt>
                <c:pt idx="855">
                  <c:v>0.70748841762542725</c:v>
                </c:pt>
                <c:pt idx="856">
                  <c:v>0.70831978321075439</c:v>
                </c:pt>
                <c:pt idx="857">
                  <c:v>0.70917320251464844</c:v>
                </c:pt>
                <c:pt idx="858">
                  <c:v>0.70999664068222046</c:v>
                </c:pt>
                <c:pt idx="859">
                  <c:v>0.71083718538284302</c:v>
                </c:pt>
                <c:pt idx="860">
                  <c:v>0.71166068315505981</c:v>
                </c:pt>
                <c:pt idx="861">
                  <c:v>0.71246445178985596</c:v>
                </c:pt>
                <c:pt idx="862">
                  <c:v>0.71331113576889038</c:v>
                </c:pt>
                <c:pt idx="863">
                  <c:v>0.7141762375831604</c:v>
                </c:pt>
                <c:pt idx="864">
                  <c:v>0.71497291326522827</c:v>
                </c:pt>
                <c:pt idx="865">
                  <c:v>0.71580475568771362</c:v>
                </c:pt>
                <c:pt idx="866">
                  <c:v>0.71665388345718384</c:v>
                </c:pt>
                <c:pt idx="867">
                  <c:v>0.71747136116027832</c:v>
                </c:pt>
                <c:pt idx="868">
                  <c:v>0.71830528974533081</c:v>
                </c:pt>
                <c:pt idx="869">
                  <c:v>0.71914631128311157</c:v>
                </c:pt>
                <c:pt idx="870">
                  <c:v>0.71997863054275513</c:v>
                </c:pt>
                <c:pt idx="871">
                  <c:v>0.72081995010375977</c:v>
                </c:pt>
                <c:pt idx="872">
                  <c:v>0.72165781259536743</c:v>
                </c:pt>
                <c:pt idx="873">
                  <c:v>0.72248804569244385</c:v>
                </c:pt>
                <c:pt idx="874">
                  <c:v>0.72331047058105469</c:v>
                </c:pt>
                <c:pt idx="875">
                  <c:v>0.72414451837539673</c:v>
                </c:pt>
                <c:pt idx="876">
                  <c:v>0.72497725486755371</c:v>
                </c:pt>
                <c:pt idx="877">
                  <c:v>0.72580963373184204</c:v>
                </c:pt>
                <c:pt idx="878">
                  <c:v>0.72665077447891235</c:v>
                </c:pt>
                <c:pt idx="879">
                  <c:v>0.72749453783035278</c:v>
                </c:pt>
                <c:pt idx="880">
                  <c:v>0.72831475734710693</c:v>
                </c:pt>
                <c:pt idx="881">
                  <c:v>0.72915560007095337</c:v>
                </c:pt>
                <c:pt idx="882">
                  <c:v>0.72998112440109253</c:v>
                </c:pt>
                <c:pt idx="883">
                  <c:v>0.73080825805664063</c:v>
                </c:pt>
                <c:pt idx="884">
                  <c:v>0.73167312145233154</c:v>
                </c:pt>
                <c:pt idx="885">
                  <c:v>0.73249632120132446</c:v>
                </c:pt>
                <c:pt idx="886">
                  <c:v>0.73333162069320679</c:v>
                </c:pt>
                <c:pt idx="887">
                  <c:v>0.734153151512146</c:v>
                </c:pt>
                <c:pt idx="888">
                  <c:v>0.73497742414474487</c:v>
                </c:pt>
                <c:pt idx="889">
                  <c:v>0.7358209490776062</c:v>
                </c:pt>
                <c:pt idx="890">
                  <c:v>0.7366517186164856</c:v>
                </c:pt>
                <c:pt idx="891">
                  <c:v>0.73747098445892334</c:v>
                </c:pt>
                <c:pt idx="892">
                  <c:v>0.73832017183303833</c:v>
                </c:pt>
                <c:pt idx="893">
                  <c:v>0.73914474248886108</c:v>
                </c:pt>
                <c:pt idx="894">
                  <c:v>0.73998796939849854</c:v>
                </c:pt>
                <c:pt idx="895">
                  <c:v>0.74082207679748535</c:v>
                </c:pt>
                <c:pt idx="896">
                  <c:v>0.74164378643035889</c:v>
                </c:pt>
                <c:pt idx="897">
                  <c:v>0.74249184131622314</c:v>
                </c:pt>
                <c:pt idx="898">
                  <c:v>0.74332582950592041</c:v>
                </c:pt>
                <c:pt idx="899">
                  <c:v>0.74416601657867432</c:v>
                </c:pt>
                <c:pt idx="900">
                  <c:v>0.74497461318969727</c:v>
                </c:pt>
                <c:pt idx="901">
                  <c:v>0.74580258131027222</c:v>
                </c:pt>
                <c:pt idx="902">
                  <c:v>0.74664747714996338</c:v>
                </c:pt>
                <c:pt idx="903">
                  <c:v>0.74747848510742188</c:v>
                </c:pt>
                <c:pt idx="904">
                  <c:v>0.74832743406295776</c:v>
                </c:pt>
                <c:pt idx="905">
                  <c:v>0.74914956092834473</c:v>
                </c:pt>
                <c:pt idx="906">
                  <c:v>0.74999099969863892</c:v>
                </c:pt>
                <c:pt idx="907">
                  <c:v>0.75081443786621094</c:v>
                </c:pt>
                <c:pt idx="908">
                  <c:v>0.75164014101028442</c:v>
                </c:pt>
                <c:pt idx="909">
                  <c:v>0.7524605393409729</c:v>
                </c:pt>
                <c:pt idx="910">
                  <c:v>0.75331360101699829</c:v>
                </c:pt>
                <c:pt idx="911">
                  <c:v>0.75416231155395508</c:v>
                </c:pt>
                <c:pt idx="912">
                  <c:v>0.75498282909393311</c:v>
                </c:pt>
                <c:pt idx="913">
                  <c:v>0.75580352544784546</c:v>
                </c:pt>
                <c:pt idx="914">
                  <c:v>0.75664502382278442</c:v>
                </c:pt>
                <c:pt idx="915">
                  <c:v>0.75748467445373535</c:v>
                </c:pt>
                <c:pt idx="916">
                  <c:v>0.75831729173660278</c:v>
                </c:pt>
                <c:pt idx="917">
                  <c:v>0.75915324687957764</c:v>
                </c:pt>
                <c:pt idx="918">
                  <c:v>0.75998562574386597</c:v>
                </c:pt>
                <c:pt idx="919">
                  <c:v>0.76081115007400513</c:v>
                </c:pt>
                <c:pt idx="920">
                  <c:v>0.76165270805358887</c:v>
                </c:pt>
                <c:pt idx="921">
                  <c:v>0.76247841119766235</c:v>
                </c:pt>
                <c:pt idx="922">
                  <c:v>0.76333069801330566</c:v>
                </c:pt>
                <c:pt idx="923">
                  <c:v>0.76416552066802979</c:v>
                </c:pt>
                <c:pt idx="924">
                  <c:v>0.76498579978942871</c:v>
                </c:pt>
                <c:pt idx="925">
                  <c:v>0.76581519842147827</c:v>
                </c:pt>
                <c:pt idx="926">
                  <c:v>0.76667314767837524</c:v>
                </c:pt>
                <c:pt idx="927">
                  <c:v>0.76749390363693237</c:v>
                </c:pt>
                <c:pt idx="928">
                  <c:v>0.76831763982772827</c:v>
                </c:pt>
                <c:pt idx="929">
                  <c:v>0.76913994550704956</c:v>
                </c:pt>
                <c:pt idx="930">
                  <c:v>0.77000290155410767</c:v>
                </c:pt>
                <c:pt idx="931">
                  <c:v>0.77080118656158447</c:v>
                </c:pt>
                <c:pt idx="932">
                  <c:v>0.77165514230728149</c:v>
                </c:pt>
                <c:pt idx="933">
                  <c:v>0.77247720956802368</c:v>
                </c:pt>
                <c:pt idx="934">
                  <c:v>0.77331584692001343</c:v>
                </c:pt>
                <c:pt idx="935">
                  <c:v>0.77414840459823608</c:v>
                </c:pt>
                <c:pt idx="936">
                  <c:v>0.77497637271881104</c:v>
                </c:pt>
                <c:pt idx="937">
                  <c:v>0.77582007646560669</c:v>
                </c:pt>
                <c:pt idx="938">
                  <c:v>0.77661561965942383</c:v>
                </c:pt>
                <c:pt idx="939">
                  <c:v>0.7774956226348877</c:v>
                </c:pt>
                <c:pt idx="940">
                  <c:v>0.77832150459289551</c:v>
                </c:pt>
                <c:pt idx="941">
                  <c:v>0.77914679050445557</c:v>
                </c:pt>
                <c:pt idx="942">
                  <c:v>0.77996766567230225</c:v>
                </c:pt>
                <c:pt idx="943">
                  <c:v>0.78079438209533691</c:v>
                </c:pt>
                <c:pt idx="944">
                  <c:v>0.78165066242218018</c:v>
                </c:pt>
                <c:pt idx="945">
                  <c:v>0.78248739242553711</c:v>
                </c:pt>
                <c:pt idx="946">
                  <c:v>0.78331255912780762</c:v>
                </c:pt>
                <c:pt idx="947">
                  <c:v>0.78415042161941528</c:v>
                </c:pt>
                <c:pt idx="948">
                  <c:v>0.78498589992523193</c:v>
                </c:pt>
                <c:pt idx="949">
                  <c:v>0.78580904006958008</c:v>
                </c:pt>
                <c:pt idx="950">
                  <c:v>0.78666484355926514</c:v>
                </c:pt>
                <c:pt idx="951">
                  <c:v>0.78749340772628784</c:v>
                </c:pt>
                <c:pt idx="952">
                  <c:v>0.7883228063583374</c:v>
                </c:pt>
                <c:pt idx="953">
                  <c:v>0.78916656970977783</c:v>
                </c:pt>
                <c:pt idx="954">
                  <c:v>0.78998053073883057</c:v>
                </c:pt>
                <c:pt idx="955">
                  <c:v>0.79081457853317261</c:v>
                </c:pt>
                <c:pt idx="956">
                  <c:v>0.7916533350944519</c:v>
                </c:pt>
                <c:pt idx="957">
                  <c:v>0.79249590635299683</c:v>
                </c:pt>
                <c:pt idx="958">
                  <c:v>0.79330825805664063</c:v>
                </c:pt>
                <c:pt idx="959">
                  <c:v>0.7941519021987915</c:v>
                </c:pt>
                <c:pt idx="960">
                  <c:v>0.794974684715271</c:v>
                </c:pt>
                <c:pt idx="961">
                  <c:v>0.79582691192626953</c:v>
                </c:pt>
                <c:pt idx="962">
                  <c:v>0.79665333032608032</c:v>
                </c:pt>
                <c:pt idx="963">
                  <c:v>0.79750442504882813</c:v>
                </c:pt>
                <c:pt idx="964">
                  <c:v>0.79830449819564819</c:v>
                </c:pt>
                <c:pt idx="965">
                  <c:v>0.7991672158241272</c:v>
                </c:pt>
                <c:pt idx="966">
                  <c:v>0.79997879266738892</c:v>
                </c:pt>
                <c:pt idx="967">
                  <c:v>0.80081957578659058</c:v>
                </c:pt>
                <c:pt idx="968">
                  <c:v>0.80164182186126709</c:v>
                </c:pt>
                <c:pt idx="969">
                  <c:v>0.80250126123428345</c:v>
                </c:pt>
                <c:pt idx="970">
                  <c:v>0.80334591865539551</c:v>
                </c:pt>
                <c:pt idx="971">
                  <c:v>0.80413448810577393</c:v>
                </c:pt>
                <c:pt idx="972">
                  <c:v>0.80501025915145874</c:v>
                </c:pt>
                <c:pt idx="973">
                  <c:v>0.80582928657531738</c:v>
                </c:pt>
                <c:pt idx="974">
                  <c:v>0.80664372444152832</c:v>
                </c:pt>
                <c:pt idx="975">
                  <c:v>0.8074912428855896</c:v>
                </c:pt>
                <c:pt idx="976">
                  <c:v>0.80830103158950806</c:v>
                </c:pt>
                <c:pt idx="977">
                  <c:v>0.80916476249694824</c:v>
                </c:pt>
                <c:pt idx="978">
                  <c:v>0.80997246503829956</c:v>
                </c:pt>
                <c:pt idx="979">
                  <c:v>0.81082504987716675</c:v>
                </c:pt>
                <c:pt idx="980">
                  <c:v>0.81164276599884033</c:v>
                </c:pt>
                <c:pt idx="981">
                  <c:v>0.81249076128005981</c:v>
                </c:pt>
                <c:pt idx="982">
                  <c:v>0.81331020593643188</c:v>
                </c:pt>
                <c:pt idx="983">
                  <c:v>0.81415587663650513</c:v>
                </c:pt>
                <c:pt idx="984">
                  <c:v>0.8149946928024292</c:v>
                </c:pt>
                <c:pt idx="985">
                  <c:v>0.81580871343612671</c:v>
                </c:pt>
                <c:pt idx="986">
                  <c:v>0.8166576623916626</c:v>
                </c:pt>
                <c:pt idx="987">
                  <c:v>0.81748849153518677</c:v>
                </c:pt>
                <c:pt idx="988">
                  <c:v>0.81833964586257935</c:v>
                </c:pt>
                <c:pt idx="989">
                  <c:v>0.8191523551940918</c:v>
                </c:pt>
                <c:pt idx="990">
                  <c:v>0.82000315189361572</c:v>
                </c:pt>
                <c:pt idx="991">
                  <c:v>0.82083010673522949</c:v>
                </c:pt>
                <c:pt idx="992">
                  <c:v>0.82163679599761963</c:v>
                </c:pt>
                <c:pt idx="993">
                  <c:v>0.82247138023376465</c:v>
                </c:pt>
                <c:pt idx="994">
                  <c:v>0.82331860065460205</c:v>
                </c:pt>
                <c:pt idx="995">
                  <c:v>0.82415413856506348</c:v>
                </c:pt>
                <c:pt idx="996">
                  <c:v>0.82499730587005615</c:v>
                </c:pt>
                <c:pt idx="997">
                  <c:v>0.82580417394638062</c:v>
                </c:pt>
                <c:pt idx="998">
                  <c:v>0.82665067911148071</c:v>
                </c:pt>
                <c:pt idx="999">
                  <c:v>0.82749903202056885</c:v>
                </c:pt>
                <c:pt idx="1000">
                  <c:v>0.82831215858459473</c:v>
                </c:pt>
                <c:pt idx="1001">
                  <c:v>0.82913845777511597</c:v>
                </c:pt>
                <c:pt idx="1002">
                  <c:v>0.829975426197052</c:v>
                </c:pt>
                <c:pt idx="1003">
                  <c:v>0.83080786466598511</c:v>
                </c:pt>
                <c:pt idx="1004">
                  <c:v>0.83166199922561646</c:v>
                </c:pt>
                <c:pt idx="1005">
                  <c:v>0.83249139785766602</c:v>
                </c:pt>
                <c:pt idx="1006">
                  <c:v>0.83330774307250977</c:v>
                </c:pt>
                <c:pt idx="1007">
                  <c:v>0.83416539430618286</c:v>
                </c:pt>
                <c:pt idx="1008">
                  <c:v>0.83498746156692505</c:v>
                </c:pt>
                <c:pt idx="1009">
                  <c:v>0.83580285310745239</c:v>
                </c:pt>
                <c:pt idx="1010">
                  <c:v>0.83665192127227783</c:v>
                </c:pt>
                <c:pt idx="1011">
                  <c:v>0.83748394250869751</c:v>
                </c:pt>
                <c:pt idx="1012">
                  <c:v>0.83829581737518311</c:v>
                </c:pt>
                <c:pt idx="1013">
                  <c:v>0.83914744853973389</c:v>
                </c:pt>
                <c:pt idx="1014">
                  <c:v>0.83998054265975952</c:v>
                </c:pt>
                <c:pt idx="1015">
                  <c:v>0.84081542491912842</c:v>
                </c:pt>
                <c:pt idx="1016">
                  <c:v>0.84165841341018677</c:v>
                </c:pt>
                <c:pt idx="1017">
                  <c:v>0.8424718976020813</c:v>
                </c:pt>
                <c:pt idx="1018">
                  <c:v>0.84332555532455444</c:v>
                </c:pt>
                <c:pt idx="1019">
                  <c:v>0.84414070844650269</c:v>
                </c:pt>
                <c:pt idx="1020">
                  <c:v>0.84499377012252808</c:v>
                </c:pt>
                <c:pt idx="1021">
                  <c:v>0.84580618143081665</c:v>
                </c:pt>
                <c:pt idx="1022">
                  <c:v>0.84661960601806641</c:v>
                </c:pt>
                <c:pt idx="1023">
                  <c:v>0.84748709201812744</c:v>
                </c:pt>
                <c:pt idx="1024">
                  <c:v>0.84831023216247559</c:v>
                </c:pt>
                <c:pt idx="1025">
                  <c:v>0.84914875030517578</c:v>
                </c:pt>
                <c:pt idx="1026">
                  <c:v>0.84998691082000732</c:v>
                </c:pt>
                <c:pt idx="1027">
                  <c:v>0.85080987215042114</c:v>
                </c:pt>
                <c:pt idx="1028">
                  <c:v>0.85165411233901978</c:v>
                </c:pt>
                <c:pt idx="1029">
                  <c:v>0.85247319936752319</c:v>
                </c:pt>
                <c:pt idx="1030">
                  <c:v>0.85331392288208008</c:v>
                </c:pt>
                <c:pt idx="1031">
                  <c:v>0.85414421558380127</c:v>
                </c:pt>
                <c:pt idx="1032">
                  <c:v>0.85497587919235229</c:v>
                </c:pt>
                <c:pt idx="1033">
                  <c:v>0.85581505298614502</c:v>
                </c:pt>
                <c:pt idx="1034">
                  <c:v>0.85667204856872559</c:v>
                </c:pt>
                <c:pt idx="1035">
                  <c:v>0.85747331380844116</c:v>
                </c:pt>
                <c:pt idx="1036">
                  <c:v>0.85831660032272339</c:v>
                </c:pt>
                <c:pt idx="1037">
                  <c:v>0.85915583372116089</c:v>
                </c:pt>
                <c:pt idx="1038">
                  <c:v>0.85997861623764038</c:v>
                </c:pt>
                <c:pt idx="1039">
                  <c:v>0.86081123352050781</c:v>
                </c:pt>
                <c:pt idx="1040">
                  <c:v>0.86166590452194214</c:v>
                </c:pt>
                <c:pt idx="1041">
                  <c:v>0.86247819662094116</c:v>
                </c:pt>
                <c:pt idx="1042">
                  <c:v>0.86330229043960571</c:v>
                </c:pt>
                <c:pt idx="1043">
                  <c:v>0.86416226625442505</c:v>
                </c:pt>
                <c:pt idx="1044">
                  <c:v>0.86498790979385376</c:v>
                </c:pt>
                <c:pt idx="1045">
                  <c:v>0.86582982540130615</c:v>
                </c:pt>
                <c:pt idx="1046">
                  <c:v>0.86666613817214966</c:v>
                </c:pt>
                <c:pt idx="1047">
                  <c:v>0.86748349666595459</c:v>
                </c:pt>
                <c:pt idx="1048">
                  <c:v>0.86831700801849365</c:v>
                </c:pt>
                <c:pt idx="1049">
                  <c:v>0.86914145946502686</c:v>
                </c:pt>
                <c:pt idx="1050">
                  <c:v>0.87000495195388794</c:v>
                </c:pt>
                <c:pt idx="1051">
                  <c:v>0.87083601951599121</c:v>
                </c:pt>
                <c:pt idx="1052">
                  <c:v>0.87164139747619629</c:v>
                </c:pt>
                <c:pt idx="1053">
                  <c:v>0.87248438596725464</c:v>
                </c:pt>
                <c:pt idx="1054">
                  <c:v>0.8733363151550293</c:v>
                </c:pt>
                <c:pt idx="1055">
                  <c:v>0.87414860725402832</c:v>
                </c:pt>
                <c:pt idx="1056">
                  <c:v>0.87500309944152832</c:v>
                </c:pt>
                <c:pt idx="1057">
                  <c:v>0.87580674886703491</c:v>
                </c:pt>
                <c:pt idx="1058">
                  <c:v>0.87662255764007568</c:v>
                </c:pt>
                <c:pt idx="1059">
                  <c:v>0.877480149269104</c:v>
                </c:pt>
                <c:pt idx="1060">
                  <c:v>0.87832927703857422</c:v>
                </c:pt>
                <c:pt idx="1061">
                  <c:v>0.8791535496711731</c:v>
                </c:pt>
                <c:pt idx="1062">
                  <c:v>0.87997567653656006</c:v>
                </c:pt>
                <c:pt idx="1063">
                  <c:v>0.88083881139755249</c:v>
                </c:pt>
                <c:pt idx="1064">
                  <c:v>0.88163381814956665</c:v>
                </c:pt>
                <c:pt idx="1065">
                  <c:v>0.88248872756958008</c:v>
                </c:pt>
                <c:pt idx="1066">
                  <c:v>0.88331079483032227</c:v>
                </c:pt>
                <c:pt idx="1067">
                  <c:v>0.88414627313613892</c:v>
                </c:pt>
                <c:pt idx="1068">
                  <c:v>0.88500863313674927</c:v>
                </c:pt>
                <c:pt idx="1069">
                  <c:v>0.88581806421279907</c:v>
                </c:pt>
                <c:pt idx="1070">
                  <c:v>0.88666129112243652</c:v>
                </c:pt>
                <c:pt idx="1071">
                  <c:v>0.88749629259109497</c:v>
                </c:pt>
                <c:pt idx="1072">
                  <c:v>0.88832908868789673</c:v>
                </c:pt>
                <c:pt idx="1073">
                  <c:v>0.88914698362350464</c:v>
                </c:pt>
                <c:pt idx="1074">
                  <c:v>0.88998675346374512</c:v>
                </c:pt>
                <c:pt idx="1075">
                  <c:v>0.89080893993377686</c:v>
                </c:pt>
                <c:pt idx="1076">
                  <c:v>0.89166051149368286</c:v>
                </c:pt>
                <c:pt idx="1077">
                  <c:v>0.8924793004989624</c:v>
                </c:pt>
                <c:pt idx="1078">
                  <c:v>0.89330416917800903</c:v>
                </c:pt>
                <c:pt idx="1079">
                  <c:v>0.89415264129638672</c:v>
                </c:pt>
                <c:pt idx="1080">
                  <c:v>0.89497625827789307</c:v>
                </c:pt>
                <c:pt idx="1081">
                  <c:v>0.89580792188644409</c:v>
                </c:pt>
                <c:pt idx="1082">
                  <c:v>0.89664143323898315</c:v>
                </c:pt>
                <c:pt idx="1083">
                  <c:v>0.89746558666229248</c:v>
                </c:pt>
                <c:pt idx="1084">
                  <c:v>0.8982999324798584</c:v>
                </c:pt>
                <c:pt idx="1085">
                  <c:v>0.89914399385452271</c:v>
                </c:pt>
                <c:pt idx="1086">
                  <c:v>0.89997726678848267</c:v>
                </c:pt>
                <c:pt idx="1087">
                  <c:v>0.90081971883773804</c:v>
                </c:pt>
                <c:pt idx="1088">
                  <c:v>0.90163308382034302</c:v>
                </c:pt>
                <c:pt idx="1089">
                  <c:v>0.90248650312423706</c:v>
                </c:pt>
                <c:pt idx="1090">
                  <c:v>0.90331625938415527</c:v>
                </c:pt>
                <c:pt idx="1091">
                  <c:v>0.90417194366455078</c:v>
                </c:pt>
                <c:pt idx="1092">
                  <c:v>0.90497726202011108</c:v>
                </c:pt>
                <c:pt idx="1093">
                  <c:v>0.9058040976524353</c:v>
                </c:pt>
                <c:pt idx="1094">
                  <c:v>0.90663731098175049</c:v>
                </c:pt>
                <c:pt idx="1095">
                  <c:v>0.90747910737991333</c:v>
                </c:pt>
                <c:pt idx="1096">
                  <c:v>0.90832728147506714</c:v>
                </c:pt>
                <c:pt idx="1097">
                  <c:v>0.90913933515548706</c:v>
                </c:pt>
                <c:pt idx="1098">
                  <c:v>0.90998059511184692</c:v>
                </c:pt>
                <c:pt idx="1099">
                  <c:v>0.91082507371902466</c:v>
                </c:pt>
                <c:pt idx="1100">
                  <c:v>0.91163933277130127</c:v>
                </c:pt>
                <c:pt idx="1101">
                  <c:v>0.91247618198394775</c:v>
                </c:pt>
                <c:pt idx="1102">
                  <c:v>0.91332125663757324</c:v>
                </c:pt>
                <c:pt idx="1103">
                  <c:v>0.91415733098983765</c:v>
                </c:pt>
                <c:pt idx="1104">
                  <c:v>0.91498357057571411</c:v>
                </c:pt>
                <c:pt idx="1105">
                  <c:v>0.91582697629928589</c:v>
                </c:pt>
                <c:pt idx="1106">
                  <c:v>0.91666388511657715</c:v>
                </c:pt>
                <c:pt idx="1107">
                  <c:v>0.91747564077377319</c:v>
                </c:pt>
                <c:pt idx="1108">
                  <c:v>0.91831696033477783</c:v>
                </c:pt>
                <c:pt idx="1109">
                  <c:v>0.91913676261901855</c:v>
                </c:pt>
                <c:pt idx="1110">
                  <c:v>0.91998332738876343</c:v>
                </c:pt>
                <c:pt idx="1111">
                  <c:v>0.92081725597381592</c:v>
                </c:pt>
                <c:pt idx="1112">
                  <c:v>0.92162817716598511</c:v>
                </c:pt>
                <c:pt idx="1113">
                  <c:v>0.92248266935348511</c:v>
                </c:pt>
                <c:pt idx="1114">
                  <c:v>0.92332100868225098</c:v>
                </c:pt>
                <c:pt idx="1115">
                  <c:v>0.92414146661758423</c:v>
                </c:pt>
                <c:pt idx="1116">
                  <c:v>0.92500162124633789</c:v>
                </c:pt>
                <c:pt idx="1117">
                  <c:v>0.92581599950790405</c:v>
                </c:pt>
                <c:pt idx="1118">
                  <c:v>0.9266514778137207</c:v>
                </c:pt>
                <c:pt idx="1119">
                  <c:v>0.9274706244468689</c:v>
                </c:pt>
                <c:pt idx="1120">
                  <c:v>0.92832213640213013</c:v>
                </c:pt>
                <c:pt idx="1121">
                  <c:v>0.92915815114974976</c:v>
                </c:pt>
                <c:pt idx="1122">
                  <c:v>0.92996507883071899</c:v>
                </c:pt>
                <c:pt idx="1123">
                  <c:v>0.93081200122833252</c:v>
                </c:pt>
                <c:pt idx="1124">
                  <c:v>0.93163299560546875</c:v>
                </c:pt>
                <c:pt idx="1125">
                  <c:v>0.93249815702438354</c:v>
                </c:pt>
                <c:pt idx="1126">
                  <c:v>0.93330830335617065</c:v>
                </c:pt>
                <c:pt idx="1127">
                  <c:v>0.93415021896362305</c:v>
                </c:pt>
                <c:pt idx="1128">
                  <c:v>0.93498623371124268</c:v>
                </c:pt>
                <c:pt idx="1129">
                  <c:v>0.93583279848098755</c:v>
                </c:pt>
                <c:pt idx="1130">
                  <c:v>0.9366530179977417</c:v>
                </c:pt>
                <c:pt idx="1131">
                  <c:v>0.93748188018798828</c:v>
                </c:pt>
                <c:pt idx="1132">
                  <c:v>0.93832653760910034</c:v>
                </c:pt>
                <c:pt idx="1133">
                  <c:v>0.93915778398513794</c:v>
                </c:pt>
                <c:pt idx="1134">
                  <c:v>0.93999260663986206</c:v>
                </c:pt>
                <c:pt idx="1135">
                  <c:v>0.94081676006317139</c:v>
                </c:pt>
                <c:pt idx="1136">
                  <c:v>0.94165784120559692</c:v>
                </c:pt>
                <c:pt idx="1137">
                  <c:v>0.94248884916305542</c:v>
                </c:pt>
                <c:pt idx="1138">
                  <c:v>0.94332784414291382</c:v>
                </c:pt>
                <c:pt idx="1139">
                  <c:v>0.94414478540420532</c:v>
                </c:pt>
                <c:pt idx="1140">
                  <c:v>0.94497120380401611</c:v>
                </c:pt>
                <c:pt idx="1141">
                  <c:v>0.94581127166748047</c:v>
                </c:pt>
                <c:pt idx="1142">
                  <c:v>0.9466404914855957</c:v>
                </c:pt>
                <c:pt idx="1143">
                  <c:v>0.94747519493103027</c:v>
                </c:pt>
                <c:pt idx="1144">
                  <c:v>0.9482995867729187</c:v>
                </c:pt>
                <c:pt idx="1145">
                  <c:v>0.94914603233337402</c:v>
                </c:pt>
                <c:pt idx="1146">
                  <c:v>0.94998627901077271</c:v>
                </c:pt>
                <c:pt idx="1147">
                  <c:v>0.95078527927398682</c:v>
                </c:pt>
                <c:pt idx="1148">
                  <c:v>0.95164197683334351</c:v>
                </c:pt>
                <c:pt idx="1149">
                  <c:v>0.95247238874435425</c:v>
                </c:pt>
                <c:pt idx="1150">
                  <c:v>0.95331543684005737</c:v>
                </c:pt>
                <c:pt idx="1151">
                  <c:v>0.95414823293685913</c:v>
                </c:pt>
                <c:pt idx="1152">
                  <c:v>0.9549744725227356</c:v>
                </c:pt>
                <c:pt idx="1153">
                  <c:v>0.9558258056640625</c:v>
                </c:pt>
                <c:pt idx="1154">
                  <c:v>0.95666855573654175</c:v>
                </c:pt>
                <c:pt idx="1155">
                  <c:v>0.95748597383499146</c:v>
                </c:pt>
                <c:pt idx="1156">
                  <c:v>0.95832747220993042</c:v>
                </c:pt>
                <c:pt idx="1157">
                  <c:v>0.95915335416793823</c:v>
                </c:pt>
                <c:pt idx="1158">
                  <c:v>0.95995223522186279</c:v>
                </c:pt>
                <c:pt idx="1159">
                  <c:v>0.96080601215362549</c:v>
                </c:pt>
                <c:pt idx="1160">
                  <c:v>0.96165531873703003</c:v>
                </c:pt>
                <c:pt idx="1161">
                  <c:v>0.96248418092727661</c:v>
                </c:pt>
                <c:pt idx="1162">
                  <c:v>0.96332818269729614</c:v>
                </c:pt>
                <c:pt idx="1163">
                  <c:v>0.96415692567825317</c:v>
                </c:pt>
                <c:pt idx="1164">
                  <c:v>0.96495646238327026</c:v>
                </c:pt>
                <c:pt idx="1165">
                  <c:v>0.96582657098770142</c:v>
                </c:pt>
                <c:pt idx="1166">
                  <c:v>0.96663320064544678</c:v>
                </c:pt>
                <c:pt idx="1167">
                  <c:v>0.96749180555343628</c:v>
                </c:pt>
                <c:pt idx="1168">
                  <c:v>0.96831768751144409</c:v>
                </c:pt>
                <c:pt idx="1169">
                  <c:v>0.96916788816452026</c:v>
                </c:pt>
                <c:pt idx="1170">
                  <c:v>0.97001063823699951</c:v>
                </c:pt>
                <c:pt idx="1171">
                  <c:v>0.97078830003738403</c:v>
                </c:pt>
                <c:pt idx="1172">
                  <c:v>0.97165340185165405</c:v>
                </c:pt>
                <c:pt idx="1173">
                  <c:v>0.9724961519241333</c:v>
                </c:pt>
                <c:pt idx="1174">
                  <c:v>0.9733232855796814</c:v>
                </c:pt>
                <c:pt idx="1175">
                  <c:v>0.97414630651473999</c:v>
                </c:pt>
                <c:pt idx="1176">
                  <c:v>0.97498565912246704</c:v>
                </c:pt>
                <c:pt idx="1177">
                  <c:v>0.97582453489303589</c:v>
                </c:pt>
                <c:pt idx="1178">
                  <c:v>0.9766547679901123</c:v>
                </c:pt>
                <c:pt idx="1179">
                  <c:v>0.97749549150466919</c:v>
                </c:pt>
                <c:pt idx="1180">
                  <c:v>0.97831583023071289</c:v>
                </c:pt>
                <c:pt idx="1181">
                  <c:v>0.97916644811630249</c:v>
                </c:pt>
                <c:pt idx="1182">
                  <c:v>0.97996246814727783</c:v>
                </c:pt>
                <c:pt idx="1183">
                  <c:v>0.98081046342849731</c:v>
                </c:pt>
                <c:pt idx="1184">
                  <c:v>0.98165547847747803</c:v>
                </c:pt>
                <c:pt idx="1185">
                  <c:v>0.98248273134231567</c:v>
                </c:pt>
                <c:pt idx="1186">
                  <c:v>0.98332297801971436</c:v>
                </c:pt>
                <c:pt idx="1187">
                  <c:v>0.98413693904876709</c:v>
                </c:pt>
                <c:pt idx="1188">
                  <c:v>0.98496615886688232</c:v>
                </c:pt>
                <c:pt idx="1189">
                  <c:v>0.98581033945083618</c:v>
                </c:pt>
                <c:pt idx="1190">
                  <c:v>0.98665547370910645</c:v>
                </c:pt>
                <c:pt idx="1191">
                  <c:v>0.98747259378433228</c:v>
                </c:pt>
                <c:pt idx="1192">
                  <c:v>0.98831748962402344</c:v>
                </c:pt>
                <c:pt idx="1193">
                  <c:v>0.98913109302520752</c:v>
                </c:pt>
                <c:pt idx="1194">
                  <c:v>0.98997896909713745</c:v>
                </c:pt>
                <c:pt idx="1195">
                  <c:v>0.99080425500869751</c:v>
                </c:pt>
                <c:pt idx="1196">
                  <c:v>0.99165308475494385</c:v>
                </c:pt>
                <c:pt idx="1197">
                  <c:v>0.9924997091293335</c:v>
                </c:pt>
                <c:pt idx="1198">
                  <c:v>0.99332314729690552</c:v>
                </c:pt>
                <c:pt idx="1199">
                  <c:v>0.99415230751037598</c:v>
                </c:pt>
                <c:pt idx="1200">
                  <c:v>0.99498295783996582</c:v>
                </c:pt>
                <c:pt idx="1201">
                  <c:v>0.99580097198486328</c:v>
                </c:pt>
                <c:pt idx="1202">
                  <c:v>0.99665641784667969</c:v>
                </c:pt>
                <c:pt idx="1203">
                  <c:v>0.99750769138336182</c:v>
                </c:pt>
                <c:pt idx="1204">
                  <c:v>0.99831950664520264</c:v>
                </c:pt>
                <c:pt idx="1205">
                  <c:v>0.99913960695266724</c:v>
                </c:pt>
                <c:pt idx="1206">
                  <c:v>0.99997717142105103</c:v>
                </c:pt>
                <c:pt idx="1207">
                  <c:v>1.0008145570755005</c:v>
                </c:pt>
                <c:pt idx="1208">
                  <c:v>1.0016433000564575</c:v>
                </c:pt>
                <c:pt idx="1209">
                  <c:v>1.0024919509887695</c:v>
                </c:pt>
                <c:pt idx="1210">
                  <c:v>1.0033228397369385</c:v>
                </c:pt>
                <c:pt idx="1211">
                  <c:v>1.0041550397872925</c:v>
                </c:pt>
                <c:pt idx="1212">
                  <c:v>1.0049831867218018</c:v>
                </c:pt>
                <c:pt idx="1213">
                  <c:v>1.0058062076568604</c:v>
                </c:pt>
                <c:pt idx="1214">
                  <c:v>1.0066488981246948</c:v>
                </c:pt>
                <c:pt idx="1215">
                  <c:v>1.0075067281723022</c:v>
                </c:pt>
                <c:pt idx="1216">
                  <c:v>1.0083376169204712</c:v>
                </c:pt>
                <c:pt idx="1217">
                  <c:v>1.0091665983200073</c:v>
                </c:pt>
                <c:pt idx="1218">
                  <c:v>1.0099780559539795</c:v>
                </c:pt>
                <c:pt idx="1219">
                  <c:v>1.0108219385147095</c:v>
                </c:pt>
                <c:pt idx="1220">
                  <c:v>1.0116636753082275</c:v>
                </c:pt>
                <c:pt idx="1221">
                  <c:v>1.0125037431716919</c:v>
                </c:pt>
                <c:pt idx="1222">
                  <c:v>1.0133247375488281</c:v>
                </c:pt>
                <c:pt idx="1223">
                  <c:v>1.0141419172286987</c:v>
                </c:pt>
                <c:pt idx="1224">
                  <c:v>1.0149649381637573</c:v>
                </c:pt>
                <c:pt idx="1225">
                  <c:v>1.0158102512359619</c:v>
                </c:pt>
                <c:pt idx="1226">
                  <c:v>1.0166314840316772</c:v>
                </c:pt>
                <c:pt idx="1227">
                  <c:v>1.0174628496170044</c:v>
                </c:pt>
                <c:pt idx="1228">
                  <c:v>1.0183197259902954</c:v>
                </c:pt>
                <c:pt idx="1229">
                  <c:v>1.0191600322723389</c:v>
                </c:pt>
                <c:pt idx="1230">
                  <c:v>1.0199859142303467</c:v>
                </c:pt>
                <c:pt idx="1231">
                  <c:v>1.0208507776260376</c:v>
                </c:pt>
                <c:pt idx="1232">
                  <c:v>1.0216519832611084</c:v>
                </c:pt>
                <c:pt idx="1233">
                  <c:v>1.022472620010376</c:v>
                </c:pt>
                <c:pt idx="1234">
                  <c:v>1.0233346223831177</c:v>
                </c:pt>
                <c:pt idx="1235">
                  <c:v>1.02414870262146</c:v>
                </c:pt>
                <c:pt idx="1236">
                  <c:v>1.0249855518341064</c:v>
                </c:pt>
                <c:pt idx="1237">
                  <c:v>1.0258334875106812</c:v>
                </c:pt>
                <c:pt idx="1238">
                  <c:v>1.0266543626785278</c:v>
                </c:pt>
                <c:pt idx="1239">
                  <c:v>1.0274838209152222</c:v>
                </c:pt>
                <c:pt idx="1240">
                  <c:v>1.0283056497573853</c:v>
                </c:pt>
                <c:pt idx="1241">
                  <c:v>1.029145359992981</c:v>
                </c:pt>
                <c:pt idx="1242">
                  <c:v>1.0299676656723022</c:v>
                </c:pt>
                <c:pt idx="1243">
                  <c:v>1.0308101177215576</c:v>
                </c:pt>
                <c:pt idx="1244">
                  <c:v>1.0316675901412964</c:v>
                </c:pt>
                <c:pt idx="1245">
                  <c:v>1.0324909687042236</c:v>
                </c:pt>
                <c:pt idx="1246">
                  <c:v>1.0333075523376465</c:v>
                </c:pt>
                <c:pt idx="1247">
                  <c:v>1.0341503620147705</c:v>
                </c:pt>
                <c:pt idx="1248">
                  <c:v>1.0349752902984619</c:v>
                </c:pt>
                <c:pt idx="1249">
                  <c:v>1.0358031988143921</c:v>
                </c:pt>
                <c:pt idx="1250">
                  <c:v>1.0366486310958862</c:v>
                </c:pt>
                <c:pt idx="1251">
                  <c:v>1.0374825000762939</c:v>
                </c:pt>
                <c:pt idx="1252">
                  <c:v>1.0383191108703613</c:v>
                </c:pt>
                <c:pt idx="1253">
                  <c:v>1.0391709804534912</c:v>
                </c:pt>
                <c:pt idx="1254">
                  <c:v>1.0399755239486694</c:v>
                </c:pt>
                <c:pt idx="1255">
                  <c:v>1.040820837020874</c:v>
                </c:pt>
                <c:pt idx="1256">
                  <c:v>1.0416491031646729</c:v>
                </c:pt>
                <c:pt idx="1257">
                  <c:v>1.0425045490264893</c:v>
                </c:pt>
                <c:pt idx="1258">
                  <c:v>1.0433274507522583</c:v>
                </c:pt>
                <c:pt idx="1259">
                  <c:v>1.0441704988479614</c:v>
                </c:pt>
                <c:pt idx="1260">
                  <c:v>1.0449925661087036</c:v>
                </c:pt>
                <c:pt idx="1261">
                  <c:v>1.0457894802093506</c:v>
                </c:pt>
                <c:pt idx="1262">
                  <c:v>1.0466452836990356</c:v>
                </c:pt>
                <c:pt idx="1263">
                  <c:v>1.0475071668624878</c:v>
                </c:pt>
                <c:pt idx="1264">
                  <c:v>1.0483077764511108</c:v>
                </c:pt>
                <c:pt idx="1265">
                  <c:v>1.049136757850647</c:v>
                </c:pt>
                <c:pt idx="1266">
                  <c:v>1.0499868392944336</c:v>
                </c:pt>
                <c:pt idx="1267">
                  <c:v>1.0508050918579102</c:v>
                </c:pt>
                <c:pt idx="1268">
                  <c:v>1.0516382455825806</c:v>
                </c:pt>
                <c:pt idx="1269">
                  <c:v>1.0524812936782837</c:v>
                </c:pt>
                <c:pt idx="1270">
                  <c:v>1.0533119440078735</c:v>
                </c:pt>
                <c:pt idx="1271">
                  <c:v>1.0541572570800781</c:v>
                </c:pt>
                <c:pt idx="1272">
                  <c:v>1.0549906492233276</c:v>
                </c:pt>
                <c:pt idx="1273">
                  <c:v>1.0558218955993652</c:v>
                </c:pt>
                <c:pt idx="1274">
                  <c:v>1.0566456317901611</c:v>
                </c:pt>
                <c:pt idx="1275">
                  <c:v>1.0574803352355957</c:v>
                </c:pt>
                <c:pt idx="1276">
                  <c:v>1.0583107471466064</c:v>
                </c:pt>
                <c:pt idx="1277">
                  <c:v>1.0591467618942261</c:v>
                </c:pt>
                <c:pt idx="1278">
                  <c:v>1.0599851608276367</c:v>
                </c:pt>
                <c:pt idx="1279">
                  <c:v>1.060828685760498</c:v>
                </c:pt>
                <c:pt idx="1280">
                  <c:v>1.0616480112075806</c:v>
                </c:pt>
                <c:pt idx="1281">
                  <c:v>1.0624895095825195</c:v>
                </c:pt>
                <c:pt idx="1282">
                  <c:v>1.0633165836334229</c:v>
                </c:pt>
                <c:pt idx="1283">
                  <c:v>1.0641423463821411</c:v>
                </c:pt>
                <c:pt idx="1284">
                  <c:v>1.0650085210800171</c:v>
                </c:pt>
                <c:pt idx="1285">
                  <c:v>1.0658278465270996</c:v>
                </c:pt>
                <c:pt idx="1286">
                  <c:v>1.0666680335998535</c:v>
                </c:pt>
                <c:pt idx="1287">
                  <c:v>1.0674878358840942</c:v>
                </c:pt>
                <c:pt idx="1288">
                  <c:v>1.0683104991912842</c:v>
                </c:pt>
                <c:pt idx="1289">
                  <c:v>1.0691541433334351</c:v>
                </c:pt>
                <c:pt idx="1290">
                  <c:v>1.0699796676635742</c:v>
                </c:pt>
                <c:pt idx="1291">
                  <c:v>1.0708069801330566</c:v>
                </c:pt>
                <c:pt idx="1292">
                  <c:v>1.0716546773910522</c:v>
                </c:pt>
                <c:pt idx="1293">
                  <c:v>1.0724760293960571</c:v>
                </c:pt>
                <c:pt idx="1294">
                  <c:v>1.0733215808868408</c:v>
                </c:pt>
                <c:pt idx="1295">
                  <c:v>1.0741528272628784</c:v>
                </c:pt>
                <c:pt idx="1296">
                  <c:v>1.0749803781509399</c:v>
                </c:pt>
                <c:pt idx="1297">
                  <c:v>1.0758267641067505</c:v>
                </c:pt>
                <c:pt idx="1298">
                  <c:v>1.0766608715057373</c:v>
                </c:pt>
                <c:pt idx="1299">
                  <c:v>1.0775032043457031</c:v>
                </c:pt>
                <c:pt idx="1300">
                  <c:v>1.0783058404922485</c:v>
                </c:pt>
                <c:pt idx="1301">
                  <c:v>1.0791333913803101</c:v>
                </c:pt>
                <c:pt idx="1302">
                  <c:v>1.0799785852432251</c:v>
                </c:pt>
                <c:pt idx="1303">
                  <c:v>1.0808103084564209</c:v>
                </c:pt>
                <c:pt idx="1304">
                  <c:v>1.0816594362258911</c:v>
                </c:pt>
                <c:pt idx="1305">
                  <c:v>1.0824836492538452</c:v>
                </c:pt>
                <c:pt idx="1306">
                  <c:v>1.083325982093811</c:v>
                </c:pt>
                <c:pt idx="1307">
                  <c:v>1.0841445922851563</c:v>
                </c:pt>
                <c:pt idx="1308">
                  <c:v>1.0849727392196655</c:v>
                </c:pt>
                <c:pt idx="1309">
                  <c:v>1.0857927799224854</c:v>
                </c:pt>
                <c:pt idx="1310">
                  <c:v>1.0866473913192749</c:v>
                </c:pt>
                <c:pt idx="1311">
                  <c:v>1.0874966382980347</c:v>
                </c:pt>
                <c:pt idx="1312">
                  <c:v>1.0883175134658813</c:v>
                </c:pt>
                <c:pt idx="1313">
                  <c:v>1.0891422033309937</c:v>
                </c:pt>
                <c:pt idx="1314">
                  <c:v>1.0899814367294312</c:v>
                </c:pt>
                <c:pt idx="1315">
                  <c:v>1.0908182859420776</c:v>
                </c:pt>
                <c:pt idx="1316">
                  <c:v>1.0916506052017212</c:v>
                </c:pt>
                <c:pt idx="1317">
                  <c:v>1.0924874544143677</c:v>
                </c:pt>
                <c:pt idx="1318">
                  <c:v>1.0933164358139038</c:v>
                </c:pt>
                <c:pt idx="1319">
                  <c:v>1.0941431522369385</c:v>
                </c:pt>
                <c:pt idx="1320">
                  <c:v>1.094982385635376</c:v>
                </c:pt>
                <c:pt idx="1321">
                  <c:v>1.0958120822906494</c:v>
                </c:pt>
                <c:pt idx="1322">
                  <c:v>1.0966645479202271</c:v>
                </c:pt>
                <c:pt idx="1323">
                  <c:v>1.0975004434585571</c:v>
                </c:pt>
                <c:pt idx="1324">
                  <c:v>1.0983171463012695</c:v>
                </c:pt>
                <c:pt idx="1325">
                  <c:v>1.0991480350494385</c:v>
                </c:pt>
                <c:pt idx="1326">
                  <c:v>1.100001335144043</c:v>
                </c:pt>
                <c:pt idx="1327">
                  <c:v>1.1008262634277344</c:v>
                </c:pt>
                <c:pt idx="1328">
                  <c:v>1.1016519069671631</c:v>
                </c:pt>
                <c:pt idx="1329">
                  <c:v>1.1024729013442993</c:v>
                </c:pt>
                <c:pt idx="1330">
                  <c:v>1.1033371686935425</c:v>
                </c:pt>
                <c:pt idx="1331">
                  <c:v>1.1041378974914551</c:v>
                </c:pt>
                <c:pt idx="1332">
                  <c:v>1.1049866676330566</c:v>
                </c:pt>
                <c:pt idx="1333">
                  <c:v>1.1058129072189331</c:v>
                </c:pt>
                <c:pt idx="1334">
                  <c:v>1.1066528558731079</c:v>
                </c:pt>
                <c:pt idx="1335">
                  <c:v>1.1074827909469604</c:v>
                </c:pt>
                <c:pt idx="1336">
                  <c:v>1.1083121299743652</c:v>
                </c:pt>
                <c:pt idx="1337">
                  <c:v>1.1091536283493042</c:v>
                </c:pt>
                <c:pt idx="1338">
                  <c:v>1.1099531650543213</c:v>
                </c:pt>
                <c:pt idx="1339">
                  <c:v>1.1108280420303345</c:v>
                </c:pt>
                <c:pt idx="1340">
                  <c:v>1.1116536855697632</c:v>
                </c:pt>
                <c:pt idx="1341">
                  <c:v>1.1124812364578247</c:v>
                </c:pt>
                <c:pt idx="1342">
                  <c:v>1.1132996082305908</c:v>
                </c:pt>
                <c:pt idx="1343">
                  <c:v>1.1141263246536255</c:v>
                </c:pt>
                <c:pt idx="1344">
                  <c:v>1.1149822473526001</c:v>
                </c:pt>
                <c:pt idx="1345">
                  <c:v>1.1158229112625122</c:v>
                </c:pt>
                <c:pt idx="1346">
                  <c:v>1.1166461706161499</c:v>
                </c:pt>
                <c:pt idx="1347">
                  <c:v>1.1174846887588501</c:v>
                </c:pt>
                <c:pt idx="1348">
                  <c:v>1.1183154582977295</c:v>
                </c:pt>
                <c:pt idx="1349">
                  <c:v>1.1191372871398926</c:v>
                </c:pt>
                <c:pt idx="1350">
                  <c:v>1.1199948787689209</c:v>
                </c:pt>
                <c:pt idx="1351">
                  <c:v>1.1208304166793823</c:v>
                </c:pt>
                <c:pt idx="1352">
                  <c:v>1.1216554641723633</c:v>
                </c:pt>
                <c:pt idx="1353">
                  <c:v>1.1225017309188843</c:v>
                </c:pt>
                <c:pt idx="1354">
                  <c:v>1.1233125925064087</c:v>
                </c:pt>
                <c:pt idx="1355">
                  <c:v>1.1241490840911865</c:v>
                </c:pt>
                <c:pt idx="1356">
                  <c:v>1.1249879598617554</c:v>
                </c:pt>
                <c:pt idx="1357">
                  <c:v>1.125827431678772</c:v>
                </c:pt>
                <c:pt idx="1358">
                  <c:v>1.126642107963562</c:v>
                </c:pt>
                <c:pt idx="1359">
                  <c:v>1.1274871826171875</c:v>
                </c:pt>
                <c:pt idx="1360">
                  <c:v>1.1283074617385864</c:v>
                </c:pt>
                <c:pt idx="1361">
                  <c:v>1.1291557550430298</c:v>
                </c:pt>
                <c:pt idx="1362">
                  <c:v>1.1299864053726196</c:v>
                </c:pt>
                <c:pt idx="1363">
                  <c:v>1.1308337450027466</c:v>
                </c:pt>
                <c:pt idx="1364">
                  <c:v>1.1316386461257935</c:v>
                </c:pt>
                <c:pt idx="1365">
                  <c:v>1.1325023174285889</c:v>
                </c:pt>
                <c:pt idx="1366">
                  <c:v>1.1333123445510864</c:v>
                </c:pt>
                <c:pt idx="1367">
                  <c:v>1.1341458559036255</c:v>
                </c:pt>
                <c:pt idx="1368">
                  <c:v>1.1349749565124512</c:v>
                </c:pt>
                <c:pt idx="1369">
                  <c:v>1.135832667350769</c:v>
                </c:pt>
                <c:pt idx="1370">
                  <c:v>1.1366775035858154</c:v>
                </c:pt>
                <c:pt idx="1371">
                  <c:v>1.1374632120132446</c:v>
                </c:pt>
                <c:pt idx="1372">
                  <c:v>1.1383390426635742</c:v>
                </c:pt>
                <c:pt idx="1373">
                  <c:v>1.139164924621582</c:v>
                </c:pt>
                <c:pt idx="1374">
                  <c:v>1.139978289604187</c:v>
                </c:pt>
                <c:pt idx="1375">
                  <c:v>1.1408216953277588</c:v>
                </c:pt>
                <c:pt idx="1376">
                  <c:v>1.1416347026824951</c:v>
                </c:pt>
                <c:pt idx="1377">
                  <c:v>1.1424988508224487</c:v>
                </c:pt>
                <c:pt idx="1378">
                  <c:v>1.1433054208755493</c:v>
                </c:pt>
                <c:pt idx="1379">
                  <c:v>1.1441539525985718</c:v>
                </c:pt>
                <c:pt idx="1380">
                  <c:v>1.1449788808822632</c:v>
                </c:pt>
                <c:pt idx="1381">
                  <c:v>1.1458238363265991</c:v>
                </c:pt>
                <c:pt idx="1382">
                  <c:v>1.146641731262207</c:v>
                </c:pt>
                <c:pt idx="1383">
                  <c:v>1.1474895477294922</c:v>
                </c:pt>
                <c:pt idx="1384">
                  <c:v>1.1483312845230103</c:v>
                </c:pt>
                <c:pt idx="1385">
                  <c:v>1.1491446495056152</c:v>
                </c:pt>
                <c:pt idx="1386">
                  <c:v>1.1499940156936646</c:v>
                </c:pt>
                <c:pt idx="1387">
                  <c:v>1.1508181095123291</c:v>
                </c:pt>
                <c:pt idx="1388">
                  <c:v>1.1516765356063843</c:v>
                </c:pt>
                <c:pt idx="1389">
                  <c:v>1.1524845361709595</c:v>
                </c:pt>
                <c:pt idx="1390">
                  <c:v>1.153340220451355</c:v>
                </c:pt>
                <c:pt idx="1391">
                  <c:v>1.1541624069213867</c:v>
                </c:pt>
                <c:pt idx="1392">
                  <c:v>1.1549714803695679</c:v>
                </c:pt>
                <c:pt idx="1393">
                  <c:v>1.1558055877685547</c:v>
                </c:pt>
                <c:pt idx="1394">
                  <c:v>1.1566528081893921</c:v>
                </c:pt>
                <c:pt idx="1395">
                  <c:v>1.1574822664260864</c:v>
                </c:pt>
                <c:pt idx="1396">
                  <c:v>1.1583298444747925</c:v>
                </c:pt>
                <c:pt idx="1397">
                  <c:v>1.159136176109314</c:v>
                </c:pt>
                <c:pt idx="1398">
                  <c:v>1.1599874496459961</c:v>
                </c:pt>
                <c:pt idx="1399">
                  <c:v>1.1608270406723022</c:v>
                </c:pt>
                <c:pt idx="1400">
                  <c:v>1.1616431474685669</c:v>
                </c:pt>
                <c:pt idx="1401">
                  <c:v>1.1624664068222046</c:v>
                </c:pt>
                <c:pt idx="1402">
                  <c:v>1.1633089780807495</c:v>
                </c:pt>
                <c:pt idx="1403">
                  <c:v>1.1641380786895752</c:v>
                </c:pt>
                <c:pt idx="1404">
                  <c:v>1.1649949550628662</c:v>
                </c:pt>
                <c:pt idx="1405">
                  <c:v>1.1658247709274292</c:v>
                </c:pt>
                <c:pt idx="1406">
                  <c:v>1.1666393280029297</c:v>
                </c:pt>
                <c:pt idx="1407">
                  <c:v>1.1675012111663818</c:v>
                </c:pt>
                <c:pt idx="1408">
                  <c:v>1.168323278427124</c:v>
                </c:pt>
                <c:pt idx="1409">
                  <c:v>1.1691385507583618</c:v>
                </c:pt>
                <c:pt idx="1410">
                  <c:v>1.1699898242950439</c:v>
                </c:pt>
                <c:pt idx="1411">
                  <c:v>1.1708184480667114</c:v>
                </c:pt>
                <c:pt idx="1412">
                  <c:v>1.1716315746307373</c:v>
                </c:pt>
                <c:pt idx="1413">
                  <c:v>1.1724786758422852</c:v>
                </c:pt>
                <c:pt idx="1414">
                  <c:v>1.1733161211013794</c:v>
                </c:pt>
                <c:pt idx="1415">
                  <c:v>1.1741484403610229</c:v>
                </c:pt>
                <c:pt idx="1416">
                  <c:v>1.1749927997589111</c:v>
                </c:pt>
                <c:pt idx="1417">
                  <c:v>1.1758049726486206</c:v>
                </c:pt>
                <c:pt idx="1418">
                  <c:v>1.1766582727432251</c:v>
                </c:pt>
                <c:pt idx="1419">
                  <c:v>1.1774764060974121</c:v>
                </c:pt>
                <c:pt idx="1420">
                  <c:v>1.1783287525177002</c:v>
                </c:pt>
                <c:pt idx="1421">
                  <c:v>1.1791404485702515</c:v>
                </c:pt>
                <c:pt idx="1422">
                  <c:v>1.1799553632736206</c:v>
                </c:pt>
                <c:pt idx="1423">
                  <c:v>1.1808184385299683</c:v>
                </c:pt>
                <c:pt idx="1424">
                  <c:v>1.1816425323486328</c:v>
                </c:pt>
                <c:pt idx="1425">
                  <c:v>1.1824787855148315</c:v>
                </c:pt>
                <c:pt idx="1426">
                  <c:v>1.1833218336105347</c:v>
                </c:pt>
                <c:pt idx="1427">
                  <c:v>1.1841403245925903</c:v>
                </c:pt>
                <c:pt idx="1428">
                  <c:v>1.1849873065948486</c:v>
                </c:pt>
                <c:pt idx="1429">
                  <c:v>1.1858099699020386</c:v>
                </c:pt>
                <c:pt idx="1430">
                  <c:v>1.1866484880447388</c:v>
                </c:pt>
                <c:pt idx="1431">
                  <c:v>1.18747878074646</c:v>
                </c:pt>
                <c:pt idx="1432">
                  <c:v>1.1883131265640259</c:v>
                </c:pt>
                <c:pt idx="1433">
                  <c:v>1.1891480684280396</c:v>
                </c:pt>
                <c:pt idx="1434">
                  <c:v>1.1900038719177246</c:v>
                </c:pt>
                <c:pt idx="1435">
                  <c:v>1.1908047199249268</c:v>
                </c:pt>
                <c:pt idx="1436">
                  <c:v>1.1916486024856567</c:v>
                </c:pt>
                <c:pt idx="1437">
                  <c:v>1.1924912929534912</c:v>
                </c:pt>
                <c:pt idx="1438">
                  <c:v>1.1933126449584961</c:v>
                </c:pt>
                <c:pt idx="1439">
                  <c:v>1.1941453218460083</c:v>
                </c:pt>
                <c:pt idx="1440">
                  <c:v>1.1950020790100098</c:v>
                </c:pt>
                <c:pt idx="1441">
                  <c:v>1.1958106756210327</c:v>
                </c:pt>
                <c:pt idx="1442">
                  <c:v>1.1966382265090942</c:v>
                </c:pt>
                <c:pt idx="1443">
                  <c:v>1.1974958181381226</c:v>
                </c:pt>
                <c:pt idx="1444">
                  <c:v>1.1983202695846558</c:v>
                </c:pt>
                <c:pt idx="1445">
                  <c:v>1.199167013168335</c:v>
                </c:pt>
                <c:pt idx="1446">
                  <c:v>1.2000010013580322</c:v>
                </c:pt>
                <c:pt idx="1447">
                  <c:v>1.2008215188980103</c:v>
                </c:pt>
                <c:pt idx="1448">
                  <c:v>1.2016522884368896</c:v>
                </c:pt>
                <c:pt idx="1449">
                  <c:v>1.2024780511856079</c:v>
                </c:pt>
                <c:pt idx="1450">
                  <c:v>1.2033392190933228</c:v>
                </c:pt>
                <c:pt idx="1451">
                  <c:v>1.2041679620742798</c:v>
                </c:pt>
                <c:pt idx="1452">
                  <c:v>1.2049747705459595</c:v>
                </c:pt>
                <c:pt idx="1453">
                  <c:v>1.2058179378509521</c:v>
                </c:pt>
                <c:pt idx="1454">
                  <c:v>1.2066680192947388</c:v>
                </c:pt>
                <c:pt idx="1455">
                  <c:v>1.2074813842773438</c:v>
                </c:pt>
                <c:pt idx="1456">
                  <c:v>1.2083348035812378</c:v>
                </c:pt>
                <c:pt idx="1457">
                  <c:v>1.2091385126113892</c:v>
                </c:pt>
                <c:pt idx="1458">
                  <c:v>1.2099593877792358</c:v>
                </c:pt>
                <c:pt idx="1459">
                  <c:v>1.210816502571106</c:v>
                </c:pt>
                <c:pt idx="1460">
                  <c:v>1.2116603851318359</c:v>
                </c:pt>
                <c:pt idx="1461">
                  <c:v>1.2124894857406616</c:v>
                </c:pt>
                <c:pt idx="1462">
                  <c:v>1.2133088111877441</c:v>
                </c:pt>
                <c:pt idx="1463">
                  <c:v>1.2141729593276978</c:v>
                </c:pt>
                <c:pt idx="1464">
                  <c:v>1.2149665355682373</c:v>
                </c:pt>
                <c:pt idx="1465">
                  <c:v>1.2158187627792358</c:v>
                </c:pt>
                <c:pt idx="1466">
                  <c:v>1.2166454792022705</c:v>
                </c:pt>
                <c:pt idx="1467">
                  <c:v>1.2174793481826782</c:v>
                </c:pt>
                <c:pt idx="1468">
                  <c:v>1.218342661857605</c:v>
                </c:pt>
                <c:pt idx="1469">
                  <c:v>1.2191520929336548</c:v>
                </c:pt>
                <c:pt idx="1470">
                  <c:v>1.219994068145752</c:v>
                </c:pt>
                <c:pt idx="1471">
                  <c:v>1.220828652381897</c:v>
                </c:pt>
                <c:pt idx="1472">
                  <c:v>1.2216626405715942</c:v>
                </c:pt>
                <c:pt idx="1473">
                  <c:v>1.2224791049957275</c:v>
                </c:pt>
                <c:pt idx="1474">
                  <c:v>1.2233239412307739</c:v>
                </c:pt>
                <c:pt idx="1475">
                  <c:v>1.2241463661193848</c:v>
                </c:pt>
                <c:pt idx="1476">
                  <c:v>1.2249937057495117</c:v>
                </c:pt>
                <c:pt idx="1477">
                  <c:v>1.2258163690567017</c:v>
                </c:pt>
                <c:pt idx="1478">
                  <c:v>1.2266404628753662</c:v>
                </c:pt>
                <c:pt idx="1479">
                  <c:v>1.2274883985519409</c:v>
                </c:pt>
                <c:pt idx="1480">
                  <c:v>1.2283107042312622</c:v>
                </c:pt>
                <c:pt idx="1481">
                  <c:v>1.2291418313980103</c:v>
                </c:pt>
                <c:pt idx="1482">
                  <c:v>1.2299772500991821</c:v>
                </c:pt>
                <c:pt idx="1483">
                  <c:v>1.230797290802002</c:v>
                </c:pt>
                <c:pt idx="1484">
                  <c:v>1.2316317558288574</c:v>
                </c:pt>
                <c:pt idx="1485">
                  <c:v>1.232474684715271</c:v>
                </c:pt>
                <c:pt idx="1486">
                  <c:v>1.2333077192306519</c:v>
                </c:pt>
                <c:pt idx="1487">
                  <c:v>1.2341530323028564</c:v>
                </c:pt>
                <c:pt idx="1488">
                  <c:v>1.2349679470062256</c:v>
                </c:pt>
                <c:pt idx="1489">
                  <c:v>1.2358185052871704</c:v>
                </c:pt>
                <c:pt idx="1490">
                  <c:v>1.2366491556167603</c:v>
                </c:pt>
                <c:pt idx="1491">
                  <c:v>1.2375032901763916</c:v>
                </c:pt>
                <c:pt idx="1492">
                  <c:v>1.2383120059967041</c:v>
                </c:pt>
                <c:pt idx="1493">
                  <c:v>1.2391352653503418</c:v>
                </c:pt>
                <c:pt idx="1494">
                  <c:v>1.2399711608886719</c:v>
                </c:pt>
                <c:pt idx="1495">
                  <c:v>1.2408081293106079</c:v>
                </c:pt>
                <c:pt idx="1496">
                  <c:v>1.2416601181030273</c:v>
                </c:pt>
                <c:pt idx="1497">
                  <c:v>1.2424722909927368</c:v>
                </c:pt>
                <c:pt idx="1498">
                  <c:v>1.2433140277862549</c:v>
                </c:pt>
                <c:pt idx="1499">
                  <c:v>1.2441613674163818</c:v>
                </c:pt>
                <c:pt idx="1500">
                  <c:v>1.2449744939804077</c:v>
                </c:pt>
                <c:pt idx="1501">
                  <c:v>1.2458113431930542</c:v>
                </c:pt>
                <c:pt idx="1502">
                  <c:v>1.2466576099395752</c:v>
                </c:pt>
                <c:pt idx="1503">
                  <c:v>1.2474912405014038</c:v>
                </c:pt>
                <c:pt idx="1504">
                  <c:v>1.2483164072036743</c:v>
                </c:pt>
                <c:pt idx="1505">
                  <c:v>1.2491616010665894</c:v>
                </c:pt>
                <c:pt idx="1506">
                  <c:v>1.2499945163726807</c:v>
                </c:pt>
                <c:pt idx="1507">
                  <c:v>1.250809907913208</c:v>
                </c:pt>
                <c:pt idx="1508">
                  <c:v>1.2516531944274902</c:v>
                </c:pt>
                <c:pt idx="1509">
                  <c:v>1.2524740695953369</c:v>
                </c:pt>
                <c:pt idx="1510">
                  <c:v>1.2533166408538818</c:v>
                </c:pt>
                <c:pt idx="1511">
                  <c:v>1.2541507482528687</c:v>
                </c:pt>
                <c:pt idx="1512">
                  <c:v>1.2549607753753662</c:v>
                </c:pt>
                <c:pt idx="1513">
                  <c:v>1.2558157444000244</c:v>
                </c:pt>
                <c:pt idx="1514">
                  <c:v>1.2566542625427246</c:v>
                </c:pt>
                <c:pt idx="1515">
                  <c:v>1.2574756145477295</c:v>
                </c:pt>
                <c:pt idx="1516">
                  <c:v>1.2583330869674683</c:v>
                </c:pt>
                <c:pt idx="1517">
                  <c:v>1.259148120880127</c:v>
                </c:pt>
                <c:pt idx="1518">
                  <c:v>1.259986400604248</c:v>
                </c:pt>
                <c:pt idx="1519">
                  <c:v>1.2608052492141724</c:v>
                </c:pt>
                <c:pt idx="1520">
                  <c:v>1.2616584300994873</c:v>
                </c:pt>
                <c:pt idx="1521">
                  <c:v>1.2624906301498413</c:v>
                </c:pt>
                <c:pt idx="1522">
                  <c:v>1.2632997035980225</c:v>
                </c:pt>
                <c:pt idx="1523">
                  <c:v>1.264146089553833</c:v>
                </c:pt>
                <c:pt idx="1524">
                  <c:v>1.2649641036987305</c:v>
                </c:pt>
                <c:pt idx="1525">
                  <c:v>1.2658302783966064</c:v>
                </c:pt>
                <c:pt idx="1526">
                  <c:v>1.2666430473327637</c:v>
                </c:pt>
                <c:pt idx="1527">
                  <c:v>1.2674826383590698</c:v>
                </c:pt>
                <c:pt idx="1528">
                  <c:v>1.268319845199585</c:v>
                </c:pt>
                <c:pt idx="1529">
                  <c:v>1.2691619396209717</c:v>
                </c:pt>
                <c:pt idx="1530">
                  <c:v>1.2699906826019287</c:v>
                </c:pt>
                <c:pt idx="1531">
                  <c:v>1.2708152532577515</c:v>
                </c:pt>
                <c:pt idx="1532">
                  <c:v>1.2716622352600098</c:v>
                </c:pt>
                <c:pt idx="1533">
                  <c:v>1.2724882364273071</c:v>
                </c:pt>
                <c:pt idx="1534">
                  <c:v>1.2733267545700073</c:v>
                </c:pt>
                <c:pt idx="1535">
                  <c:v>1.2741531133651733</c:v>
                </c:pt>
                <c:pt idx="1536">
                  <c:v>1.2749913930892944</c:v>
                </c:pt>
                <c:pt idx="1537">
                  <c:v>1.2758227586746216</c:v>
                </c:pt>
                <c:pt idx="1538">
                  <c:v>1.276659369468689</c:v>
                </c:pt>
                <c:pt idx="1539">
                  <c:v>1.2774801254272461</c:v>
                </c:pt>
                <c:pt idx="1540">
                  <c:v>1.278303861618042</c:v>
                </c:pt>
                <c:pt idx="1541">
                  <c:v>1.2791460752487183</c:v>
                </c:pt>
                <c:pt idx="1542">
                  <c:v>1.2799731492996216</c:v>
                </c:pt>
                <c:pt idx="1543">
                  <c:v>1.2808084487915039</c:v>
                </c:pt>
                <c:pt idx="1544">
                  <c:v>1.2816333770751953</c:v>
                </c:pt>
                <c:pt idx="1545">
                  <c:v>1.2824774980545044</c:v>
                </c:pt>
                <c:pt idx="1546">
                  <c:v>1.283319354057312</c:v>
                </c:pt>
                <c:pt idx="1547">
                  <c:v>1.284122109413147</c:v>
                </c:pt>
                <c:pt idx="1548">
                  <c:v>1.2849743366241455</c:v>
                </c:pt>
                <c:pt idx="1549">
                  <c:v>1.2858061790466309</c:v>
                </c:pt>
                <c:pt idx="1550">
                  <c:v>1.2866508960723877</c:v>
                </c:pt>
                <c:pt idx="1551">
                  <c:v>1.2874771356582642</c:v>
                </c:pt>
                <c:pt idx="1552">
                  <c:v>1.2883064746856689</c:v>
                </c:pt>
                <c:pt idx="1553">
                  <c:v>1.2891604900360107</c:v>
                </c:pt>
                <c:pt idx="1554">
                  <c:v>1.2899986505508423</c:v>
                </c:pt>
                <c:pt idx="1555">
                  <c:v>1.2908217906951904</c:v>
                </c:pt>
                <c:pt idx="1556">
                  <c:v>1.2916630506515503</c:v>
                </c:pt>
                <c:pt idx="1557">
                  <c:v>1.2924860715866089</c:v>
                </c:pt>
                <c:pt idx="1558">
                  <c:v>1.2932889461517334</c:v>
                </c:pt>
                <c:pt idx="1559">
                  <c:v>1.2941389083862305</c:v>
                </c:pt>
                <c:pt idx="1560">
                  <c:v>1.2949920892715454</c:v>
                </c:pt>
                <c:pt idx="1561">
                  <c:v>1.2958179712295532</c:v>
                </c:pt>
                <c:pt idx="1562">
                  <c:v>1.296658992767334</c:v>
                </c:pt>
                <c:pt idx="1563">
                  <c:v>1.2974956035614014</c:v>
                </c:pt>
                <c:pt idx="1564">
                  <c:v>1.2982879877090454</c:v>
                </c:pt>
                <c:pt idx="1565">
                  <c:v>1.2991558313369751</c:v>
                </c:pt>
                <c:pt idx="1566">
                  <c:v>1.299965500831604</c:v>
                </c:pt>
                <c:pt idx="1567">
                  <c:v>1.3008261919021606</c:v>
                </c:pt>
                <c:pt idx="1568">
                  <c:v>1.3016481399536133</c:v>
                </c:pt>
                <c:pt idx="1569">
                  <c:v>1.30250084400177</c:v>
                </c:pt>
                <c:pt idx="1570">
                  <c:v>1.3033453226089478</c:v>
                </c:pt>
                <c:pt idx="1571">
                  <c:v>1.3041211366653442</c:v>
                </c:pt>
                <c:pt idx="1572">
                  <c:v>1.3049874305725098</c:v>
                </c:pt>
                <c:pt idx="1573">
                  <c:v>1.3058303594589233</c:v>
                </c:pt>
                <c:pt idx="1574">
                  <c:v>1.3066555261611938</c:v>
                </c:pt>
                <c:pt idx="1575">
                  <c:v>1.3074812889099121</c:v>
                </c:pt>
                <c:pt idx="1576">
                  <c:v>1.3083189725875854</c:v>
                </c:pt>
                <c:pt idx="1577">
                  <c:v>1.3091589212417603</c:v>
                </c:pt>
                <c:pt idx="1578">
                  <c:v>1.3099887371063232</c:v>
                </c:pt>
                <c:pt idx="1579">
                  <c:v>1.3108265399932861</c:v>
                </c:pt>
                <c:pt idx="1580">
                  <c:v>1.3116470575332642</c:v>
                </c:pt>
                <c:pt idx="1581">
                  <c:v>1.3124995231628418</c:v>
                </c:pt>
                <c:pt idx="1582">
                  <c:v>1.3132988214492798</c:v>
                </c:pt>
                <c:pt idx="1583">
                  <c:v>1.3141440153121948</c:v>
                </c:pt>
                <c:pt idx="1584">
                  <c:v>1.3149878978729248</c:v>
                </c:pt>
                <c:pt idx="1585">
                  <c:v>1.3158128261566162</c:v>
                </c:pt>
                <c:pt idx="1586">
                  <c:v>1.3166533708572388</c:v>
                </c:pt>
                <c:pt idx="1587">
                  <c:v>1.3174700736999512</c:v>
                </c:pt>
                <c:pt idx="1588">
                  <c:v>1.3182981014251709</c:v>
                </c:pt>
                <c:pt idx="1589">
                  <c:v>1.3191407918930054</c:v>
                </c:pt>
                <c:pt idx="1590">
                  <c:v>1.3199871778488159</c:v>
                </c:pt>
                <c:pt idx="1591">
                  <c:v>1.3208054304122925</c:v>
                </c:pt>
                <c:pt idx="1592">
                  <c:v>1.3216491937637329</c:v>
                </c:pt>
                <c:pt idx="1593">
                  <c:v>1.322465181350708</c:v>
                </c:pt>
                <c:pt idx="1594">
                  <c:v>1.3233106136322021</c:v>
                </c:pt>
                <c:pt idx="1595">
                  <c:v>1.3241336345672607</c:v>
                </c:pt>
                <c:pt idx="1596">
                  <c:v>1.3249874114990234</c:v>
                </c:pt>
                <c:pt idx="1597">
                  <c:v>1.3258311748504639</c:v>
                </c:pt>
                <c:pt idx="1598">
                  <c:v>1.3266574144363403</c:v>
                </c:pt>
                <c:pt idx="1599">
                  <c:v>1.3274880647659302</c:v>
                </c:pt>
                <c:pt idx="1600">
                  <c:v>1.3283181190490723</c:v>
                </c:pt>
                <c:pt idx="1601">
                  <c:v>1.3291385173797607</c:v>
                </c:pt>
                <c:pt idx="1602">
                  <c:v>1.3299908638000488</c:v>
                </c:pt>
                <c:pt idx="1603">
                  <c:v>1.3308384418487549</c:v>
                </c:pt>
                <c:pt idx="1604">
                  <c:v>1.3316525220870972</c:v>
                </c:pt>
                <c:pt idx="1605">
                  <c:v>1.3324720859527588</c:v>
                </c:pt>
                <c:pt idx="1606">
                  <c:v>1.3333110809326172</c:v>
                </c:pt>
                <c:pt idx="1607">
                  <c:v>1.3341484069824219</c:v>
                </c:pt>
                <c:pt idx="1608">
                  <c:v>1.3349753618240356</c:v>
                </c:pt>
                <c:pt idx="1609">
                  <c:v>1.3358263969421387</c:v>
                </c:pt>
                <c:pt idx="1610">
                  <c:v>1.3366557359695435</c:v>
                </c:pt>
                <c:pt idx="1611">
                  <c:v>1.337489128112793</c:v>
                </c:pt>
                <c:pt idx="1612">
                  <c:v>1.3383159637451172</c:v>
                </c:pt>
                <c:pt idx="1613">
                  <c:v>1.3391411304473877</c:v>
                </c:pt>
                <c:pt idx="1614">
                  <c:v>1.3399829864501953</c:v>
                </c:pt>
                <c:pt idx="1615">
                  <c:v>1.3408427238464355</c:v>
                </c:pt>
                <c:pt idx="1616">
                  <c:v>1.3416712284088135</c:v>
                </c:pt>
                <c:pt idx="1617">
                  <c:v>1.3424971103668213</c:v>
                </c:pt>
                <c:pt idx="1618">
                  <c:v>1.3433150053024292</c:v>
                </c:pt>
                <c:pt idx="1619">
                  <c:v>1.3441543579101563</c:v>
                </c:pt>
                <c:pt idx="1620">
                  <c:v>1.3449962139129639</c:v>
                </c:pt>
                <c:pt idx="1621">
                  <c:v>1.3458371162414551</c:v>
                </c:pt>
                <c:pt idx="1622">
                  <c:v>1.3466579914093018</c:v>
                </c:pt>
                <c:pt idx="1623">
                  <c:v>1.3474782705307007</c:v>
                </c:pt>
                <c:pt idx="1624">
                  <c:v>1.348300576210022</c:v>
                </c:pt>
                <c:pt idx="1625">
                  <c:v>1.3491450548171997</c:v>
                </c:pt>
                <c:pt idx="1626">
                  <c:v>1.3499695062637329</c:v>
                </c:pt>
                <c:pt idx="1627">
                  <c:v>1.350796103477478</c:v>
                </c:pt>
                <c:pt idx="1628">
                  <c:v>1.3516510725021362</c:v>
                </c:pt>
                <c:pt idx="1629">
                  <c:v>1.3524926900863647</c:v>
                </c:pt>
                <c:pt idx="1630">
                  <c:v>1.353319525718689</c:v>
                </c:pt>
                <c:pt idx="1631">
                  <c:v>1.3541816473007202</c:v>
                </c:pt>
                <c:pt idx="1632">
                  <c:v>1.3549818992614746</c:v>
                </c:pt>
                <c:pt idx="1633">
                  <c:v>1.3558053970336914</c:v>
                </c:pt>
                <c:pt idx="1634">
                  <c:v>1.3566665649414063</c:v>
                </c:pt>
                <c:pt idx="1635">
                  <c:v>1.3574820756912231</c:v>
                </c:pt>
                <c:pt idx="1636">
                  <c:v>1.3583213090896606</c:v>
                </c:pt>
                <c:pt idx="1637">
                  <c:v>1.3591676950454712</c:v>
                </c:pt>
                <c:pt idx="1638">
                  <c:v>1.3599871397018433</c:v>
                </c:pt>
                <c:pt idx="1639">
                  <c:v>1.3608189821243286</c:v>
                </c:pt>
                <c:pt idx="1640">
                  <c:v>1.3616397380828857</c:v>
                </c:pt>
                <c:pt idx="1641">
                  <c:v>1.3624778985977173</c:v>
                </c:pt>
                <c:pt idx="1642">
                  <c:v>1.3633054494857788</c:v>
                </c:pt>
                <c:pt idx="1643">
                  <c:v>1.3641427755355835</c:v>
                </c:pt>
                <c:pt idx="1644">
                  <c:v>1.36500084400177</c:v>
                </c:pt>
                <c:pt idx="1645">
                  <c:v>1.3658215999603271</c:v>
                </c:pt>
                <c:pt idx="1646">
                  <c:v>1.3666384220123291</c:v>
                </c:pt>
                <c:pt idx="1647">
                  <c:v>1.3674813508987427</c:v>
                </c:pt>
                <c:pt idx="1648">
                  <c:v>1.3683106899261475</c:v>
                </c:pt>
                <c:pt idx="1649">
                  <c:v>1.3691368103027344</c:v>
                </c:pt>
                <c:pt idx="1650">
                  <c:v>1.3699823617935181</c:v>
                </c:pt>
                <c:pt idx="1651">
                  <c:v>1.3708152770996094</c:v>
                </c:pt>
                <c:pt idx="1652">
                  <c:v>1.3716481924057007</c:v>
                </c:pt>
                <c:pt idx="1653">
                  <c:v>1.3725044727325439</c:v>
                </c:pt>
                <c:pt idx="1654">
                  <c:v>1.3733056783676147</c:v>
                </c:pt>
                <c:pt idx="1655">
                  <c:v>1.3741536140441895</c:v>
                </c:pt>
                <c:pt idx="1656">
                  <c:v>1.374983549118042</c:v>
                </c:pt>
                <c:pt idx="1657">
                  <c:v>1.3758398294448853</c:v>
                </c:pt>
                <c:pt idx="1658">
                  <c:v>1.3766642808914185</c:v>
                </c:pt>
                <c:pt idx="1659">
                  <c:v>1.3775031566619873</c:v>
                </c:pt>
                <c:pt idx="1660">
                  <c:v>1.3783257007598877</c:v>
                </c:pt>
                <c:pt idx="1661">
                  <c:v>1.379128098487854</c:v>
                </c:pt>
                <c:pt idx="1662">
                  <c:v>1.3799792528152466</c:v>
                </c:pt>
                <c:pt idx="1663">
                  <c:v>1.3808426856994629</c:v>
                </c:pt>
                <c:pt idx="1664">
                  <c:v>1.38164222240448</c:v>
                </c:pt>
                <c:pt idx="1665">
                  <c:v>1.3824706077575684</c:v>
                </c:pt>
                <c:pt idx="1666">
                  <c:v>1.3833194971084595</c:v>
                </c:pt>
                <c:pt idx="1667">
                  <c:v>1.3841339349746704</c:v>
                </c:pt>
                <c:pt idx="1668">
                  <c:v>1.3849709033966064</c:v>
                </c:pt>
                <c:pt idx="1669">
                  <c:v>1.3858141899108887</c:v>
                </c:pt>
                <c:pt idx="1670">
                  <c:v>1.3866456747055054</c:v>
                </c:pt>
                <c:pt idx="1671">
                  <c:v>1.3874852657318115</c:v>
                </c:pt>
                <c:pt idx="1672">
                  <c:v>1.3883222341537476</c:v>
                </c:pt>
                <c:pt idx="1673">
                  <c:v>1.3891509771347046</c:v>
                </c:pt>
                <c:pt idx="1674">
                  <c:v>1.3899811506271362</c:v>
                </c:pt>
                <c:pt idx="1675">
                  <c:v>1.3908118009567261</c:v>
                </c:pt>
                <c:pt idx="1676">
                  <c:v>1.3916454315185547</c:v>
                </c:pt>
                <c:pt idx="1677">
                  <c:v>1.3924801349639893</c:v>
                </c:pt>
                <c:pt idx="1678">
                  <c:v>1.3933185338973999</c:v>
                </c:pt>
                <c:pt idx="1679">
                  <c:v>1.3941614627838135</c:v>
                </c:pt>
                <c:pt idx="1680">
                  <c:v>1.3949840068817139</c:v>
                </c:pt>
                <c:pt idx="1681">
                  <c:v>1.3958224058151245</c:v>
                </c:pt>
                <c:pt idx="1682">
                  <c:v>1.3966524600982666</c:v>
                </c:pt>
                <c:pt idx="1683">
                  <c:v>1.3974725008010864</c:v>
                </c:pt>
                <c:pt idx="1684">
                  <c:v>1.3983434438705444</c:v>
                </c:pt>
                <c:pt idx="1685">
                  <c:v>1.3991624116897583</c:v>
                </c:pt>
                <c:pt idx="1686">
                  <c:v>1.400001049041748</c:v>
                </c:pt>
                <c:pt idx="1687">
                  <c:v>1.4008187055587769</c:v>
                </c:pt>
                <c:pt idx="1688">
                  <c:v>1.4016462564468384</c:v>
                </c:pt>
                <c:pt idx="1689">
                  <c:v>1.4024893045425415</c:v>
                </c:pt>
                <c:pt idx="1690">
                  <c:v>1.4033138751983643</c:v>
                </c:pt>
                <c:pt idx="1691">
                  <c:v>1.404137134552002</c:v>
                </c:pt>
                <c:pt idx="1692">
                  <c:v>1.4049879312515259</c:v>
                </c:pt>
                <c:pt idx="1693">
                  <c:v>1.4058108329772949</c:v>
                </c:pt>
                <c:pt idx="1694">
                  <c:v>1.4066544771194458</c:v>
                </c:pt>
                <c:pt idx="1695">
                  <c:v>1.4074894189834595</c:v>
                </c:pt>
                <c:pt idx="1696">
                  <c:v>1.4083127975463867</c:v>
                </c:pt>
                <c:pt idx="1697">
                  <c:v>1.4091613292694092</c:v>
                </c:pt>
                <c:pt idx="1698">
                  <c:v>1.4099913835525513</c:v>
                </c:pt>
                <c:pt idx="1699">
                  <c:v>1.4108359813690186</c:v>
                </c:pt>
                <c:pt idx="1700">
                  <c:v>1.4116398096084595</c:v>
                </c:pt>
                <c:pt idx="1701">
                  <c:v>1.4124705791473389</c:v>
                </c:pt>
                <c:pt idx="1702">
                  <c:v>1.4133111238479614</c:v>
                </c:pt>
                <c:pt idx="1703">
                  <c:v>1.4141427278518677</c:v>
                </c:pt>
                <c:pt idx="1704">
                  <c:v>1.4149911403656006</c:v>
                </c:pt>
                <c:pt idx="1705">
                  <c:v>1.4158152341842651</c:v>
                </c:pt>
                <c:pt idx="1706">
                  <c:v>1.4166582822799683</c:v>
                </c:pt>
                <c:pt idx="1707">
                  <c:v>1.4174784421920776</c:v>
                </c:pt>
                <c:pt idx="1708">
                  <c:v>1.4183061122894287</c:v>
                </c:pt>
                <c:pt idx="1709">
                  <c:v>1.419130802154541</c:v>
                </c:pt>
                <c:pt idx="1710">
                  <c:v>1.4199806451797485</c:v>
                </c:pt>
                <c:pt idx="1711">
                  <c:v>1.4208288192749023</c:v>
                </c:pt>
                <c:pt idx="1712">
                  <c:v>1.4216482639312744</c:v>
                </c:pt>
                <c:pt idx="1713">
                  <c:v>1.4224754571914673</c:v>
                </c:pt>
                <c:pt idx="1714">
                  <c:v>1.4233113527297974</c:v>
                </c:pt>
                <c:pt idx="1715">
                  <c:v>1.4241477251052856</c:v>
                </c:pt>
                <c:pt idx="1716">
                  <c:v>1.4249849319458008</c:v>
                </c:pt>
                <c:pt idx="1717">
                  <c:v>1.4258190393447876</c:v>
                </c:pt>
                <c:pt idx="1718">
                  <c:v>1.4266537427902222</c:v>
                </c:pt>
                <c:pt idx="1719">
                  <c:v>1.4274752140045166</c:v>
                </c:pt>
                <c:pt idx="1720">
                  <c:v>1.4283170700073242</c:v>
                </c:pt>
                <c:pt idx="1721">
                  <c:v>1.4291431903839111</c:v>
                </c:pt>
                <c:pt idx="1722">
                  <c:v>1.4299954175949097</c:v>
                </c:pt>
                <c:pt idx="1723">
                  <c:v>1.4308323860168457</c:v>
                </c:pt>
                <c:pt idx="1724">
                  <c:v>1.431648850440979</c:v>
                </c:pt>
                <c:pt idx="1725">
                  <c:v>1.432478666305542</c:v>
                </c:pt>
                <c:pt idx="1726">
                  <c:v>1.4333375692367554</c:v>
                </c:pt>
                <c:pt idx="1727">
                  <c:v>1.4341578483581543</c:v>
                </c:pt>
                <c:pt idx="1728">
                  <c:v>1.4349838495254517</c:v>
                </c:pt>
                <c:pt idx="1729">
                  <c:v>1.4358087778091431</c:v>
                </c:pt>
                <c:pt idx="1730">
                  <c:v>1.4366682767868042</c:v>
                </c:pt>
                <c:pt idx="1731">
                  <c:v>1.437467098236084</c:v>
                </c:pt>
                <c:pt idx="1732">
                  <c:v>1.4383189678192139</c:v>
                </c:pt>
                <c:pt idx="1733">
                  <c:v>1.4391437768936157</c:v>
                </c:pt>
                <c:pt idx="1734">
                  <c:v>1.4399877786636353</c:v>
                </c:pt>
                <c:pt idx="1735">
                  <c:v>1.4408149719238281</c:v>
                </c:pt>
                <c:pt idx="1736">
                  <c:v>1.4416460990905762</c:v>
                </c:pt>
                <c:pt idx="1737">
                  <c:v>1.442488431930542</c:v>
                </c:pt>
                <c:pt idx="1738">
                  <c:v>1.4432859420776367</c:v>
                </c:pt>
                <c:pt idx="1739">
                  <c:v>1.4441623687744141</c:v>
                </c:pt>
                <c:pt idx="1740">
                  <c:v>1.4449872970581055</c:v>
                </c:pt>
                <c:pt idx="1741">
                  <c:v>1.445814847946167</c:v>
                </c:pt>
                <c:pt idx="1742">
                  <c:v>1.4466335773468018</c:v>
                </c:pt>
                <c:pt idx="1743">
                  <c:v>1.4474645853042603</c:v>
                </c:pt>
                <c:pt idx="1744">
                  <c:v>1.4483152627944946</c:v>
                </c:pt>
                <c:pt idx="1745">
                  <c:v>1.4491525888442993</c:v>
                </c:pt>
                <c:pt idx="1746">
                  <c:v>1.4499791860580444</c:v>
                </c:pt>
                <c:pt idx="1747">
                  <c:v>1.4508180618286133</c:v>
                </c:pt>
                <c:pt idx="1748">
                  <c:v>1.4516526460647583</c:v>
                </c:pt>
                <c:pt idx="1749">
                  <c:v>1.4524743556976318</c:v>
                </c:pt>
                <c:pt idx="1750">
                  <c:v>1.4533325433731079</c:v>
                </c:pt>
                <c:pt idx="1751">
                  <c:v>1.4541585445404053</c:v>
                </c:pt>
                <c:pt idx="1752">
                  <c:v>1.4549914598464966</c:v>
                </c:pt>
                <c:pt idx="1753">
                  <c:v>1.4558334350585938</c:v>
                </c:pt>
                <c:pt idx="1754">
                  <c:v>1.4566452503204346</c:v>
                </c:pt>
                <c:pt idx="1755">
                  <c:v>1.4574820995330811</c:v>
                </c:pt>
                <c:pt idx="1756">
                  <c:v>1.458318829536438</c:v>
                </c:pt>
                <c:pt idx="1757">
                  <c:v>1.4591617584228516</c:v>
                </c:pt>
                <c:pt idx="1758">
                  <c:v>1.4599746465682983</c:v>
                </c:pt>
                <c:pt idx="1759">
                  <c:v>1.4608211517333984</c:v>
                </c:pt>
                <c:pt idx="1760">
                  <c:v>1.4616401195526123</c:v>
                </c:pt>
                <c:pt idx="1761">
                  <c:v>1.4624931812286377</c:v>
                </c:pt>
                <c:pt idx="1762">
                  <c:v>1.4633253812789917</c:v>
                </c:pt>
                <c:pt idx="1763">
                  <c:v>1.4641658067703247</c:v>
                </c:pt>
                <c:pt idx="1764">
                  <c:v>1.4649721384048462</c:v>
                </c:pt>
                <c:pt idx="1765">
                  <c:v>1.4658373594284058</c:v>
                </c:pt>
                <c:pt idx="1766">
                  <c:v>1.4666430950164795</c:v>
                </c:pt>
                <c:pt idx="1767">
                  <c:v>1.4674814939498901</c:v>
                </c:pt>
                <c:pt idx="1768">
                  <c:v>1.4683076143264771</c:v>
                </c:pt>
                <c:pt idx="1769">
                  <c:v>1.469167947769165</c:v>
                </c:pt>
                <c:pt idx="1770">
                  <c:v>1.4700124263763428</c:v>
                </c:pt>
                <c:pt idx="1771">
                  <c:v>1.4707947969436646</c:v>
                </c:pt>
                <c:pt idx="1772">
                  <c:v>1.4716756343841553</c:v>
                </c:pt>
                <c:pt idx="1773">
                  <c:v>1.4724984169006348</c:v>
                </c:pt>
                <c:pt idx="1774">
                  <c:v>1.4733097553253174</c:v>
                </c:pt>
                <c:pt idx="1775">
                  <c:v>1.4741542339324951</c:v>
                </c:pt>
                <c:pt idx="1776">
                  <c:v>1.4749711751937866</c:v>
                </c:pt>
                <c:pt idx="1777">
                  <c:v>1.4758305549621582</c:v>
                </c:pt>
                <c:pt idx="1778">
                  <c:v>1.4766383171081543</c:v>
                </c:pt>
                <c:pt idx="1779">
                  <c:v>1.4774885177612305</c:v>
                </c:pt>
                <c:pt idx="1780">
                  <c:v>1.4783115386962891</c:v>
                </c:pt>
                <c:pt idx="1781">
                  <c:v>1.4791598320007324</c:v>
                </c:pt>
                <c:pt idx="1782">
                  <c:v>1.4799742698669434</c:v>
                </c:pt>
                <c:pt idx="1783">
                  <c:v>1.4808241128921509</c:v>
                </c:pt>
                <c:pt idx="1784">
                  <c:v>1.4816607236862183</c:v>
                </c:pt>
                <c:pt idx="1785">
                  <c:v>1.482474684715271</c:v>
                </c:pt>
                <c:pt idx="1786">
                  <c:v>1.4833245277404785</c:v>
                </c:pt>
                <c:pt idx="1787">
                  <c:v>1.4841524362564087</c:v>
                </c:pt>
                <c:pt idx="1788">
                  <c:v>1.4850082397460938</c:v>
                </c:pt>
                <c:pt idx="1789">
                  <c:v>1.4858148097991943</c:v>
                </c:pt>
                <c:pt idx="1790">
                  <c:v>1.4866706132888794</c:v>
                </c:pt>
                <c:pt idx="1791">
                  <c:v>1.4875006675720215</c:v>
                </c:pt>
                <c:pt idx="1792">
                  <c:v>1.4883049726486206</c:v>
                </c:pt>
                <c:pt idx="1793">
                  <c:v>1.4891351461410522</c:v>
                </c:pt>
                <c:pt idx="1794">
                  <c:v>1.489983081817627</c:v>
                </c:pt>
                <c:pt idx="1795">
                  <c:v>1.4908220767974854</c:v>
                </c:pt>
                <c:pt idx="1796">
                  <c:v>1.4916642904281616</c:v>
                </c:pt>
                <c:pt idx="1797">
                  <c:v>1.4924695491790771</c:v>
                </c:pt>
                <c:pt idx="1798">
                  <c:v>1.4933178424835205</c:v>
                </c:pt>
                <c:pt idx="1799">
                  <c:v>1.4941644668579102</c:v>
                </c:pt>
                <c:pt idx="1800">
                  <c:v>1.4949766397476196</c:v>
                </c:pt>
                <c:pt idx="1801">
                  <c:v>1.4958025217056274</c:v>
                </c:pt>
                <c:pt idx="1802">
                  <c:v>1.4966449737548828</c:v>
                </c:pt>
                <c:pt idx="1803">
                  <c:v>1.4974700212478638</c:v>
                </c:pt>
                <c:pt idx="1804">
                  <c:v>1.4983298778533936</c:v>
                </c:pt>
                <c:pt idx="1805">
                  <c:v>1.4991580247879028</c:v>
                </c:pt>
                <c:pt idx="1806">
                  <c:v>1.4999774694442749</c:v>
                </c:pt>
                <c:pt idx="1807">
                  <c:v>1.5008333921432495</c:v>
                </c:pt>
                <c:pt idx="1808">
                  <c:v>1.501655101776123</c:v>
                </c:pt>
                <c:pt idx="1809">
                  <c:v>1.5024721622467041</c:v>
                </c:pt>
                <c:pt idx="1810">
                  <c:v>1.5033198595046997</c:v>
                </c:pt>
                <c:pt idx="1811">
                  <c:v>1.5041502714157104</c:v>
                </c:pt>
                <c:pt idx="1812">
                  <c:v>1.5049674510955811</c:v>
                </c:pt>
                <c:pt idx="1813">
                  <c:v>1.5058143138885498</c:v>
                </c:pt>
                <c:pt idx="1814">
                  <c:v>1.5066477060317993</c:v>
                </c:pt>
                <c:pt idx="1815">
                  <c:v>1.507482647895813</c:v>
                </c:pt>
                <c:pt idx="1816">
                  <c:v>1.5083271265029907</c:v>
                </c:pt>
                <c:pt idx="1817">
                  <c:v>1.5091397762298584</c:v>
                </c:pt>
                <c:pt idx="1818">
                  <c:v>1.5099889039993286</c:v>
                </c:pt>
                <c:pt idx="1819">
                  <c:v>1.5108083486557007</c:v>
                </c:pt>
                <c:pt idx="1820">
                  <c:v>1.5116614103317261</c:v>
                </c:pt>
                <c:pt idx="1821">
                  <c:v>1.5124752521514893</c:v>
                </c:pt>
                <c:pt idx="1822">
                  <c:v>1.5132852792739868</c:v>
                </c:pt>
                <c:pt idx="1823">
                  <c:v>1.5141527652740479</c:v>
                </c:pt>
                <c:pt idx="1824">
                  <c:v>1.5149745941162109</c:v>
                </c:pt>
                <c:pt idx="1825">
                  <c:v>1.5158112049102783</c:v>
                </c:pt>
                <c:pt idx="1826">
                  <c:v>1.5166568756103516</c:v>
                </c:pt>
                <c:pt idx="1827">
                  <c:v>1.517473578453064</c:v>
                </c:pt>
                <c:pt idx="1828">
                  <c:v>1.5183203220367432</c:v>
                </c:pt>
                <c:pt idx="1829">
                  <c:v>1.5191422700881958</c:v>
                </c:pt>
                <c:pt idx="1830">
                  <c:v>1.5199811458587646</c:v>
                </c:pt>
                <c:pt idx="1831">
                  <c:v>1.5208089351654053</c:v>
                </c:pt>
                <c:pt idx="1832">
                  <c:v>1.5216420888900757</c:v>
                </c:pt>
                <c:pt idx="1833">
                  <c:v>1.522478461265564</c:v>
                </c:pt>
                <c:pt idx="1834">
                  <c:v>1.5233393907546997</c:v>
                </c:pt>
                <c:pt idx="1835">
                  <c:v>1.5241439342498779</c:v>
                </c:pt>
                <c:pt idx="1836">
                  <c:v>1.5249813795089722</c:v>
                </c:pt>
                <c:pt idx="1837">
                  <c:v>1.5258207321166992</c:v>
                </c:pt>
                <c:pt idx="1838">
                  <c:v>1.5266491174697876</c:v>
                </c:pt>
                <c:pt idx="1839">
                  <c:v>1.5274783372879028</c:v>
                </c:pt>
                <c:pt idx="1840">
                  <c:v>1.5283302068710327</c:v>
                </c:pt>
                <c:pt idx="1841">
                  <c:v>1.5291428565979004</c:v>
                </c:pt>
                <c:pt idx="1842">
                  <c:v>1.5299699306488037</c:v>
                </c:pt>
                <c:pt idx="1843">
                  <c:v>1.5308282375335693</c:v>
                </c:pt>
                <c:pt idx="1844">
                  <c:v>1.5316569805145264</c:v>
                </c:pt>
                <c:pt idx="1845">
                  <c:v>1.5325007438659668</c:v>
                </c:pt>
                <c:pt idx="1846">
                  <c:v>1.5333318710327148</c:v>
                </c:pt>
                <c:pt idx="1847">
                  <c:v>1.5341520309448242</c:v>
                </c:pt>
                <c:pt idx="1848">
                  <c:v>1.5349858999252319</c:v>
                </c:pt>
                <c:pt idx="1849">
                  <c:v>1.5358091592788696</c:v>
                </c:pt>
                <c:pt idx="1850">
                  <c:v>1.53667151927948</c:v>
                </c:pt>
                <c:pt idx="1851">
                  <c:v>1.5375046730041504</c:v>
                </c:pt>
                <c:pt idx="1852">
                  <c:v>1.5383096933364868</c:v>
                </c:pt>
                <c:pt idx="1853">
                  <c:v>1.5391488075256348</c:v>
                </c:pt>
                <c:pt idx="1854">
                  <c:v>1.5399997234344482</c:v>
                </c:pt>
                <c:pt idx="1855">
                  <c:v>1.5408153533935547</c:v>
                </c:pt>
                <c:pt idx="1856">
                  <c:v>1.5416749715805054</c:v>
                </c:pt>
                <c:pt idx="1857">
                  <c:v>1.5424723625183105</c:v>
                </c:pt>
                <c:pt idx="1858">
                  <c:v>1.5432928800582886</c:v>
                </c:pt>
                <c:pt idx="1859">
                  <c:v>1.5441488027572632</c:v>
                </c:pt>
                <c:pt idx="1860">
                  <c:v>1.5449941158294678</c:v>
                </c:pt>
                <c:pt idx="1861">
                  <c:v>1.5458235740661621</c:v>
                </c:pt>
                <c:pt idx="1862">
                  <c:v>1.5466423034667969</c:v>
                </c:pt>
                <c:pt idx="1863">
                  <c:v>1.5475037097930908</c:v>
                </c:pt>
                <c:pt idx="1864">
                  <c:v>1.5482994318008423</c:v>
                </c:pt>
                <c:pt idx="1865">
                  <c:v>1.5491516590118408</c:v>
                </c:pt>
                <c:pt idx="1866">
                  <c:v>1.5499774217605591</c:v>
                </c:pt>
                <c:pt idx="1867">
                  <c:v>1.5508116483688354</c:v>
                </c:pt>
                <c:pt idx="1868">
                  <c:v>1.5516800880432129</c:v>
                </c:pt>
                <c:pt idx="1869">
                  <c:v>1.5524828433990479</c:v>
                </c:pt>
                <c:pt idx="1870">
                  <c:v>1.5533264875411987</c:v>
                </c:pt>
                <c:pt idx="1871">
                  <c:v>1.5541613101959229</c:v>
                </c:pt>
                <c:pt idx="1872">
                  <c:v>1.5549987554550171</c:v>
                </c:pt>
                <c:pt idx="1873">
                  <c:v>1.5558149814605713</c:v>
                </c:pt>
                <c:pt idx="1874">
                  <c:v>1.556658148765564</c:v>
                </c:pt>
                <c:pt idx="1875">
                  <c:v>1.5574811697006226</c:v>
                </c:pt>
                <c:pt idx="1876">
                  <c:v>1.5583257675170898</c:v>
                </c:pt>
                <c:pt idx="1877">
                  <c:v>1.5591499805450439</c:v>
                </c:pt>
                <c:pt idx="1878">
                  <c:v>1.5599730014801025</c:v>
                </c:pt>
                <c:pt idx="1879">
                  <c:v>1.5608212947845459</c:v>
                </c:pt>
                <c:pt idx="1880">
                  <c:v>1.5616403818130493</c:v>
                </c:pt>
                <c:pt idx="1881">
                  <c:v>1.5624758005142212</c:v>
                </c:pt>
                <c:pt idx="1882">
                  <c:v>1.5633072853088379</c:v>
                </c:pt>
                <c:pt idx="1883">
                  <c:v>1.5641337633132935</c:v>
                </c:pt>
                <c:pt idx="1884">
                  <c:v>1.564964771270752</c:v>
                </c:pt>
                <c:pt idx="1885">
                  <c:v>1.5658116340637207</c:v>
                </c:pt>
                <c:pt idx="1886">
                  <c:v>1.5666414499282837</c:v>
                </c:pt>
                <c:pt idx="1887">
                  <c:v>1.5674859285354614</c:v>
                </c:pt>
                <c:pt idx="1888">
                  <c:v>1.5683000087738037</c:v>
                </c:pt>
                <c:pt idx="1889">
                  <c:v>1.5691555738449097</c:v>
                </c:pt>
                <c:pt idx="1890">
                  <c:v>1.5699824094772339</c:v>
                </c:pt>
                <c:pt idx="1891">
                  <c:v>1.5708358287811279</c:v>
                </c:pt>
                <c:pt idx="1892">
                  <c:v>1.5716452598571777</c:v>
                </c:pt>
                <c:pt idx="1893">
                  <c:v>1.5724691152572632</c:v>
                </c:pt>
                <c:pt idx="1894">
                  <c:v>1.5733017921447754</c:v>
                </c:pt>
                <c:pt idx="1895">
                  <c:v>1.5741468667984009</c:v>
                </c:pt>
                <c:pt idx="1896">
                  <c:v>1.5749931335449219</c:v>
                </c:pt>
                <c:pt idx="1897">
                  <c:v>1.5758061408996582</c:v>
                </c:pt>
                <c:pt idx="1898">
                  <c:v>1.5766481161117554</c:v>
                </c:pt>
                <c:pt idx="1899">
                  <c:v>1.5774953365325928</c:v>
                </c:pt>
                <c:pt idx="1900">
                  <c:v>1.5783058404922485</c:v>
                </c:pt>
                <c:pt idx="1901">
                  <c:v>1.5791425704956055</c:v>
                </c:pt>
                <c:pt idx="1902">
                  <c:v>1.5799868106842041</c:v>
                </c:pt>
                <c:pt idx="1903">
                  <c:v>1.5808244943618774</c:v>
                </c:pt>
                <c:pt idx="1904">
                  <c:v>1.5816501379013062</c:v>
                </c:pt>
                <c:pt idx="1905">
                  <c:v>1.5824922323226929</c:v>
                </c:pt>
                <c:pt idx="1906">
                  <c:v>1.5833280086517334</c:v>
                </c:pt>
                <c:pt idx="1907">
                  <c:v>1.5841438770294189</c:v>
                </c:pt>
                <c:pt idx="1908">
                  <c:v>1.5849845409393311</c:v>
                </c:pt>
                <c:pt idx="1909">
                  <c:v>1.5858033895492554</c:v>
                </c:pt>
                <c:pt idx="1910">
                  <c:v>1.5866541862487793</c:v>
                </c:pt>
                <c:pt idx="1911">
                  <c:v>1.5874834060668945</c:v>
                </c:pt>
                <c:pt idx="1912">
                  <c:v>1.5882941484451294</c:v>
                </c:pt>
                <c:pt idx="1913">
                  <c:v>1.5891493558883667</c:v>
                </c:pt>
                <c:pt idx="1914">
                  <c:v>1.5899839401245117</c:v>
                </c:pt>
                <c:pt idx="1915">
                  <c:v>1.5908085107803345</c:v>
                </c:pt>
                <c:pt idx="1916">
                  <c:v>1.5916634798049927</c:v>
                </c:pt>
                <c:pt idx="1917">
                  <c:v>1.5924813747406006</c:v>
                </c:pt>
                <c:pt idx="1918">
                  <c:v>1.5933208465576172</c:v>
                </c:pt>
                <c:pt idx="1919">
                  <c:v>1.5941365957260132</c:v>
                </c:pt>
                <c:pt idx="1920">
                  <c:v>1.5949925184249878</c:v>
                </c:pt>
                <c:pt idx="1921">
                  <c:v>1.5958254337310791</c:v>
                </c:pt>
                <c:pt idx="1922">
                  <c:v>1.5966336727142334</c:v>
                </c:pt>
                <c:pt idx="1923">
                  <c:v>1.5974792242050171</c:v>
                </c:pt>
                <c:pt idx="1924">
                  <c:v>1.5983002185821533</c:v>
                </c:pt>
                <c:pt idx="1925">
                  <c:v>1.5991624593734741</c:v>
                </c:pt>
                <c:pt idx="1926">
                  <c:v>1.5999764204025269</c:v>
                </c:pt>
                <c:pt idx="1927">
                  <c:v>1.6008167266845703</c:v>
                </c:pt>
                <c:pt idx="1928">
                  <c:v>1.6016519069671631</c:v>
                </c:pt>
                <c:pt idx="1929">
                  <c:v>1.6024982929229736</c:v>
                </c:pt>
                <c:pt idx="1930">
                  <c:v>1.6033240556716919</c:v>
                </c:pt>
                <c:pt idx="1931">
                  <c:v>1.6041494607925415</c:v>
                </c:pt>
                <c:pt idx="1932">
                  <c:v>1.6049953699111938</c:v>
                </c:pt>
                <c:pt idx="1933">
                  <c:v>1.6058270931243896</c:v>
                </c:pt>
                <c:pt idx="1934">
                  <c:v>1.6066603660583496</c:v>
                </c:pt>
                <c:pt idx="1935">
                  <c:v>1.6074845790863037</c:v>
                </c:pt>
                <c:pt idx="1936">
                  <c:v>1.6083264350891113</c:v>
                </c:pt>
                <c:pt idx="1937">
                  <c:v>1.6091550588607788</c:v>
                </c:pt>
                <c:pt idx="1938">
                  <c:v>1.6099926233291626</c:v>
                </c:pt>
                <c:pt idx="1939">
                  <c:v>1.6108137369155884</c:v>
                </c:pt>
                <c:pt idx="1940">
                  <c:v>1.6116377115249634</c:v>
                </c:pt>
                <c:pt idx="1941">
                  <c:v>1.6124768257141113</c:v>
                </c:pt>
                <c:pt idx="1942">
                  <c:v>1.6133071184158325</c:v>
                </c:pt>
                <c:pt idx="1943">
                  <c:v>1.6141395568847656</c:v>
                </c:pt>
                <c:pt idx="1944">
                  <c:v>1.6149675846099854</c:v>
                </c:pt>
                <c:pt idx="1945">
                  <c:v>1.6158151626586914</c:v>
                </c:pt>
                <c:pt idx="1946">
                  <c:v>1.6166543960571289</c:v>
                </c:pt>
                <c:pt idx="1947">
                  <c:v>1.6174530982971191</c:v>
                </c:pt>
                <c:pt idx="1948">
                  <c:v>1.6183066368103027</c:v>
                </c:pt>
                <c:pt idx="1949">
                  <c:v>1.6191381216049194</c:v>
                </c:pt>
                <c:pt idx="1950">
                  <c:v>1.6199836730957031</c:v>
                </c:pt>
                <c:pt idx="1951">
                  <c:v>1.6208127737045288</c:v>
                </c:pt>
                <c:pt idx="1952">
                  <c:v>1.6216415166854858</c:v>
                </c:pt>
                <c:pt idx="1953">
                  <c:v>1.6224896907806396</c:v>
                </c:pt>
                <c:pt idx="1954">
                  <c:v>1.6233313083648682</c:v>
                </c:pt>
                <c:pt idx="1955">
                  <c:v>1.624154806137085</c:v>
                </c:pt>
                <c:pt idx="1956">
                  <c:v>1.6249963045120239</c:v>
                </c:pt>
                <c:pt idx="1957">
                  <c:v>1.6258198022842407</c:v>
                </c:pt>
                <c:pt idx="1958">
                  <c:v>1.6266186237335205</c:v>
                </c:pt>
                <c:pt idx="1959">
                  <c:v>1.6274740695953369</c:v>
                </c:pt>
                <c:pt idx="1960">
                  <c:v>1.6283252239227295</c:v>
                </c:pt>
                <c:pt idx="1961">
                  <c:v>1.6291507482528687</c:v>
                </c:pt>
                <c:pt idx="1962">
                  <c:v>1.6299929618835449</c:v>
                </c:pt>
                <c:pt idx="1963">
                  <c:v>1.6308281421661377</c:v>
                </c:pt>
                <c:pt idx="1964">
                  <c:v>1.6316244602203369</c:v>
                </c:pt>
                <c:pt idx="1965">
                  <c:v>1.6324894428253174</c:v>
                </c:pt>
                <c:pt idx="1966">
                  <c:v>1.633301854133606</c:v>
                </c:pt>
                <c:pt idx="1967">
                  <c:v>1.6341578960418701</c:v>
                </c:pt>
                <c:pt idx="1968">
                  <c:v>1.6349836587905884</c:v>
                </c:pt>
                <c:pt idx="1969">
                  <c:v>1.6358332633972168</c:v>
                </c:pt>
                <c:pt idx="1970">
                  <c:v>1.6366764307022095</c:v>
                </c:pt>
                <c:pt idx="1971">
                  <c:v>1.6374541521072388</c:v>
                </c:pt>
                <c:pt idx="1972">
                  <c:v>1.6383172273635864</c:v>
                </c:pt>
                <c:pt idx="1973">
                  <c:v>1.6391603946685791</c:v>
                </c:pt>
                <c:pt idx="1974">
                  <c:v>1.6399886608123779</c:v>
                </c:pt>
                <c:pt idx="1975">
                  <c:v>1.6408116817474365</c:v>
                </c:pt>
                <c:pt idx="1976">
                  <c:v>1.6416517496109009</c:v>
                </c:pt>
                <c:pt idx="1977">
                  <c:v>1.6424928903579712</c:v>
                </c:pt>
                <c:pt idx="1978">
                  <c:v>1.64332115650177</c:v>
                </c:pt>
                <c:pt idx="1979">
                  <c:v>1.6441619396209717</c:v>
                </c:pt>
                <c:pt idx="1980">
                  <c:v>1.6449830532073975</c:v>
                </c:pt>
                <c:pt idx="1981">
                  <c:v>1.6458320617675781</c:v>
                </c:pt>
                <c:pt idx="1982">
                  <c:v>1.6466294527053833</c:v>
                </c:pt>
                <c:pt idx="1983">
                  <c:v>1.647478461265564</c:v>
                </c:pt>
                <c:pt idx="1984">
                  <c:v>1.6483235359191895</c:v>
                </c:pt>
                <c:pt idx="1985">
                  <c:v>1.6491483449935913</c:v>
                </c:pt>
                <c:pt idx="1986">
                  <c:v>1.6499894857406616</c:v>
                </c:pt>
                <c:pt idx="1987">
                  <c:v>1.6508054733276367</c:v>
                </c:pt>
                <c:pt idx="1988">
                  <c:v>1.65163254737854</c:v>
                </c:pt>
                <c:pt idx="1989">
                  <c:v>1.65247642993927</c:v>
                </c:pt>
                <c:pt idx="1990">
                  <c:v>1.6533210277557373</c:v>
                </c:pt>
                <c:pt idx="1991">
                  <c:v>1.6541413068771362</c:v>
                </c:pt>
                <c:pt idx="1992">
                  <c:v>1.6549825668334961</c:v>
                </c:pt>
                <c:pt idx="1993">
                  <c:v>1.6557981967926025</c:v>
                </c:pt>
                <c:pt idx="1994">
                  <c:v>1.6566427946090698</c:v>
                </c:pt>
                <c:pt idx="1995">
                  <c:v>1.6574684381484985</c:v>
                </c:pt>
                <c:pt idx="1996">
                  <c:v>1.658316969871521</c:v>
                </c:pt>
                <c:pt idx="1997">
                  <c:v>1.6591626405715942</c:v>
                </c:pt>
                <c:pt idx="1998">
                  <c:v>1.6599899530410767</c:v>
                </c:pt>
                <c:pt idx="1999">
                  <c:v>1.660820484161377</c:v>
                </c:pt>
                <c:pt idx="2000">
                  <c:v>1.6616497039794922</c:v>
                </c:pt>
                <c:pt idx="2001">
                  <c:v>1.662467360496521</c:v>
                </c:pt>
                <c:pt idx="2002">
                  <c:v>1.6633236408233643</c:v>
                </c:pt>
                <c:pt idx="2003">
                  <c:v>1.6641721725463867</c:v>
                </c:pt>
                <c:pt idx="2004">
                  <c:v>1.6649861335754395</c:v>
                </c:pt>
                <c:pt idx="2005">
                  <c:v>1.665806770324707</c:v>
                </c:pt>
                <c:pt idx="2006">
                  <c:v>1.6666442155838013</c:v>
                </c:pt>
                <c:pt idx="2007">
                  <c:v>1.667479395866394</c:v>
                </c:pt>
                <c:pt idx="2008">
                  <c:v>1.6683105230331421</c:v>
                </c:pt>
                <c:pt idx="2009">
                  <c:v>1.6691621541976929</c:v>
                </c:pt>
                <c:pt idx="2010">
                  <c:v>1.6699913740158081</c:v>
                </c:pt>
                <c:pt idx="2011">
                  <c:v>1.6708203554153442</c:v>
                </c:pt>
                <c:pt idx="2012">
                  <c:v>1.6716488599777222</c:v>
                </c:pt>
                <c:pt idx="2013">
                  <c:v>1.6724761724472046</c:v>
                </c:pt>
                <c:pt idx="2014">
                  <c:v>1.6733154058456421</c:v>
                </c:pt>
                <c:pt idx="2015">
                  <c:v>1.6741756200790405</c:v>
                </c:pt>
                <c:pt idx="2016">
                  <c:v>1.6750056743621826</c:v>
                </c:pt>
                <c:pt idx="2017">
                  <c:v>1.6758323907852173</c:v>
                </c:pt>
                <c:pt idx="2018">
                  <c:v>1.6766446828842163</c:v>
                </c:pt>
                <c:pt idx="2019">
                  <c:v>1.6774877309799194</c:v>
                </c:pt>
                <c:pt idx="2020">
                  <c:v>1.678336501121521</c:v>
                </c:pt>
                <c:pt idx="2021">
                  <c:v>1.6791691780090332</c:v>
                </c:pt>
                <c:pt idx="2022">
                  <c:v>1.6799900531768799</c:v>
                </c:pt>
                <c:pt idx="2023">
                  <c:v>1.6808104515075684</c:v>
                </c:pt>
                <c:pt idx="2024">
                  <c:v>1.6816333532333374</c:v>
                </c:pt>
                <c:pt idx="2025">
                  <c:v>1.6824798583984375</c:v>
                </c:pt>
                <c:pt idx="2026">
                  <c:v>1.6833034753799438</c:v>
                </c:pt>
                <c:pt idx="2027">
                  <c:v>1.6841304302215576</c:v>
                </c:pt>
                <c:pt idx="2028">
                  <c:v>1.684985876083374</c:v>
                </c:pt>
                <c:pt idx="2029">
                  <c:v>1.6858284473419189</c:v>
                </c:pt>
                <c:pt idx="2030">
                  <c:v>1.6866532564163208</c:v>
                </c:pt>
                <c:pt idx="2031">
                  <c:v>1.6875213384628296</c:v>
                </c:pt>
                <c:pt idx="2032">
                  <c:v>1.688319206237793</c:v>
                </c:pt>
                <c:pt idx="2033">
                  <c:v>1.6891381740570068</c:v>
                </c:pt>
                <c:pt idx="2034">
                  <c:v>1.6899995803833008</c:v>
                </c:pt>
                <c:pt idx="2035">
                  <c:v>1.6908118724822998</c:v>
                </c:pt>
                <c:pt idx="2036">
                  <c:v>1.6916545629501343</c:v>
                </c:pt>
                <c:pt idx="2037">
                  <c:v>1.692500114440918</c:v>
                </c:pt>
                <c:pt idx="2038">
                  <c:v>1.6933180093765259</c:v>
                </c:pt>
                <c:pt idx="2039">
                  <c:v>1.6941511631011963</c:v>
                </c:pt>
                <c:pt idx="2040">
                  <c:v>1.6949717998504639</c:v>
                </c:pt>
                <c:pt idx="2041">
                  <c:v>1.6958135366439819</c:v>
                </c:pt>
                <c:pt idx="2042">
                  <c:v>1.6966373920440674</c:v>
                </c:pt>
                <c:pt idx="2043">
                  <c:v>1.697474479675293</c:v>
                </c:pt>
                <c:pt idx="2044">
                  <c:v>1.6983339786529541</c:v>
                </c:pt>
                <c:pt idx="2045">
                  <c:v>1.6991555690765381</c:v>
                </c:pt>
                <c:pt idx="2046">
                  <c:v>1.6999727487564087</c:v>
                </c:pt>
                <c:pt idx="2047">
                  <c:v>1.7008135318756104</c:v>
                </c:pt>
                <c:pt idx="2048">
                  <c:v>1.7016427516937256</c:v>
                </c:pt>
                <c:pt idx="2049">
                  <c:v>1.7024658918380737</c:v>
                </c:pt>
                <c:pt idx="2050">
                  <c:v>1.7033138275146484</c:v>
                </c:pt>
                <c:pt idx="2051">
                  <c:v>1.7041517496109009</c:v>
                </c:pt>
                <c:pt idx="2052">
                  <c:v>1.7049862146377563</c:v>
                </c:pt>
                <c:pt idx="2053">
                  <c:v>1.7058371305465698</c:v>
                </c:pt>
                <c:pt idx="2054">
                  <c:v>1.7066425085067749</c:v>
                </c:pt>
                <c:pt idx="2055">
                  <c:v>1.7074874639511108</c:v>
                </c:pt>
                <c:pt idx="2056">
                  <c:v>1.7083200216293335</c:v>
                </c:pt>
                <c:pt idx="2057">
                  <c:v>1.709172248840332</c:v>
                </c:pt>
                <c:pt idx="2058">
                  <c:v>1.7099924087524414</c:v>
                </c:pt>
                <c:pt idx="2059">
                  <c:v>1.7108372449874878</c:v>
                </c:pt>
                <c:pt idx="2060">
                  <c:v>1.7116578817367554</c:v>
                </c:pt>
                <c:pt idx="2061">
                  <c:v>1.712459921836853</c:v>
                </c:pt>
                <c:pt idx="2062">
                  <c:v>1.7133109569549561</c:v>
                </c:pt>
                <c:pt idx="2063">
                  <c:v>1.7141735553741455</c:v>
                </c:pt>
                <c:pt idx="2064">
                  <c:v>1.7149728536605835</c:v>
                </c:pt>
                <c:pt idx="2065">
                  <c:v>1.7158043384552002</c:v>
                </c:pt>
                <c:pt idx="2066">
                  <c:v>1.7166554927825928</c:v>
                </c:pt>
                <c:pt idx="2067">
                  <c:v>1.7174718379974365</c:v>
                </c:pt>
                <c:pt idx="2068">
                  <c:v>1.7183045148849487</c:v>
                </c:pt>
                <c:pt idx="2069">
                  <c:v>1.719146728515625</c:v>
                </c:pt>
                <c:pt idx="2070">
                  <c:v>1.7199821472167969</c:v>
                </c:pt>
                <c:pt idx="2071">
                  <c:v>1.7208251953125</c:v>
                </c:pt>
                <c:pt idx="2072">
                  <c:v>1.7216601371765137</c:v>
                </c:pt>
                <c:pt idx="2073">
                  <c:v>1.7224892377853394</c:v>
                </c:pt>
                <c:pt idx="2074">
                  <c:v>1.7233099937438965</c:v>
                </c:pt>
                <c:pt idx="2075">
                  <c:v>1.7241456508636475</c:v>
                </c:pt>
                <c:pt idx="2076">
                  <c:v>1.7249777317047119</c:v>
                </c:pt>
                <c:pt idx="2077">
                  <c:v>1.7258117198944092</c:v>
                </c:pt>
                <c:pt idx="2078">
                  <c:v>1.7266494035720825</c:v>
                </c:pt>
                <c:pt idx="2079">
                  <c:v>1.7274936437606812</c:v>
                </c:pt>
                <c:pt idx="2080">
                  <c:v>1.7283161878585815</c:v>
                </c:pt>
                <c:pt idx="2081">
                  <c:v>1.729154109954834</c:v>
                </c:pt>
                <c:pt idx="2082">
                  <c:v>1.7299807071685791</c:v>
                </c:pt>
                <c:pt idx="2083">
                  <c:v>1.7308058738708496</c:v>
                </c:pt>
                <c:pt idx="2084">
                  <c:v>1.7316734790802002</c:v>
                </c:pt>
                <c:pt idx="2085">
                  <c:v>1.7324973344802856</c:v>
                </c:pt>
                <c:pt idx="2086">
                  <c:v>1.7333332300186157</c:v>
                </c:pt>
                <c:pt idx="2087">
                  <c:v>1.7341488599777222</c:v>
                </c:pt>
                <c:pt idx="2088">
                  <c:v>1.7349796295166016</c:v>
                </c:pt>
                <c:pt idx="2089">
                  <c:v>1.7358230352401733</c:v>
                </c:pt>
                <c:pt idx="2090">
                  <c:v>1.736647367477417</c:v>
                </c:pt>
                <c:pt idx="2091">
                  <c:v>1.7374712228775024</c:v>
                </c:pt>
                <c:pt idx="2092">
                  <c:v>1.7383227348327637</c:v>
                </c:pt>
                <c:pt idx="2093">
                  <c:v>1.7391459941864014</c:v>
                </c:pt>
                <c:pt idx="2094">
                  <c:v>1.7399857044219971</c:v>
                </c:pt>
                <c:pt idx="2095">
                  <c:v>1.7408207654953003</c:v>
                </c:pt>
                <c:pt idx="2096">
                  <c:v>1.7416465282440186</c:v>
                </c:pt>
                <c:pt idx="2097">
                  <c:v>1.7424929141998291</c:v>
                </c:pt>
                <c:pt idx="2098">
                  <c:v>1.7433294057846069</c:v>
                </c:pt>
                <c:pt idx="2099">
                  <c:v>1.744171142578125</c:v>
                </c:pt>
                <c:pt idx="2100">
                  <c:v>1.7449724674224854</c:v>
                </c:pt>
                <c:pt idx="2101">
                  <c:v>1.745802640914917</c:v>
                </c:pt>
                <c:pt idx="2102">
                  <c:v>1.7466473579406738</c:v>
                </c:pt>
                <c:pt idx="2103">
                  <c:v>1.7474802732467651</c:v>
                </c:pt>
                <c:pt idx="2104">
                  <c:v>1.7483217716217041</c:v>
                </c:pt>
                <c:pt idx="2105">
                  <c:v>1.7491493225097656</c:v>
                </c:pt>
                <c:pt idx="2106">
                  <c:v>1.7499874830245972</c:v>
                </c:pt>
                <c:pt idx="2107">
                  <c:v>1.750809907913208</c:v>
                </c:pt>
                <c:pt idx="2108">
                  <c:v>1.7516367435455322</c:v>
                </c:pt>
                <c:pt idx="2109">
                  <c:v>1.7524607181549072</c:v>
                </c:pt>
                <c:pt idx="2110">
                  <c:v>1.7533187866210938</c:v>
                </c:pt>
                <c:pt idx="2111">
                  <c:v>1.7541649341583252</c:v>
                </c:pt>
                <c:pt idx="2112">
                  <c:v>1.7549830675125122</c:v>
                </c:pt>
                <c:pt idx="2113">
                  <c:v>1.7558075189590454</c:v>
                </c:pt>
                <c:pt idx="2114">
                  <c:v>1.7566457986831665</c:v>
                </c:pt>
                <c:pt idx="2115">
                  <c:v>1.7574805021286011</c:v>
                </c:pt>
                <c:pt idx="2116">
                  <c:v>1.7583166360855103</c:v>
                </c:pt>
                <c:pt idx="2117">
                  <c:v>1.7591516971588135</c:v>
                </c:pt>
                <c:pt idx="2118">
                  <c:v>1.759986400604248</c:v>
                </c:pt>
                <c:pt idx="2119">
                  <c:v>1.7608065605163574</c:v>
                </c:pt>
                <c:pt idx="2120">
                  <c:v>1.7616479396820068</c:v>
                </c:pt>
                <c:pt idx="2121">
                  <c:v>1.7624768018722534</c:v>
                </c:pt>
                <c:pt idx="2122">
                  <c:v>1.7633311748504639</c:v>
                </c:pt>
                <c:pt idx="2123">
                  <c:v>1.7641689777374268</c:v>
                </c:pt>
                <c:pt idx="2124">
                  <c:v>1.7649821043014526</c:v>
                </c:pt>
                <c:pt idx="2125">
                  <c:v>1.7658118009567261</c:v>
                </c:pt>
                <c:pt idx="2126">
                  <c:v>1.7666682004928589</c:v>
                </c:pt>
                <c:pt idx="2127">
                  <c:v>1.7674920558929443</c:v>
                </c:pt>
                <c:pt idx="2128">
                  <c:v>1.7683181762695313</c:v>
                </c:pt>
                <c:pt idx="2129">
                  <c:v>1.7691397666931152</c:v>
                </c:pt>
                <c:pt idx="2130">
                  <c:v>1.7700014114379883</c:v>
                </c:pt>
                <c:pt idx="2131">
                  <c:v>1.7708021402359009</c:v>
                </c:pt>
                <c:pt idx="2132">
                  <c:v>1.7716526985168457</c:v>
                </c:pt>
                <c:pt idx="2133">
                  <c:v>1.7724769115447998</c:v>
                </c:pt>
                <c:pt idx="2134">
                  <c:v>1.7733194828033447</c:v>
                </c:pt>
                <c:pt idx="2135">
                  <c:v>1.774147629737854</c:v>
                </c:pt>
                <c:pt idx="2136">
                  <c:v>1.7749767303466797</c:v>
                </c:pt>
                <c:pt idx="2137">
                  <c:v>1.7758214473724365</c:v>
                </c:pt>
                <c:pt idx="2138">
                  <c:v>1.7766155004501343</c:v>
                </c:pt>
                <c:pt idx="2139">
                  <c:v>1.7774960994720459</c:v>
                </c:pt>
                <c:pt idx="2140">
                  <c:v>1.7783199548721313</c:v>
                </c:pt>
                <c:pt idx="2141">
                  <c:v>1.7791478633880615</c:v>
                </c:pt>
                <c:pt idx="2142">
                  <c:v>1.7799670696258545</c:v>
                </c:pt>
                <c:pt idx="2143">
                  <c:v>1.780797004699707</c:v>
                </c:pt>
                <c:pt idx="2144">
                  <c:v>1.7816492319107056</c:v>
                </c:pt>
                <c:pt idx="2145">
                  <c:v>1.7824884653091431</c:v>
                </c:pt>
                <c:pt idx="2146">
                  <c:v>1.7833116054534912</c:v>
                </c:pt>
                <c:pt idx="2147">
                  <c:v>1.7841485738754272</c:v>
                </c:pt>
                <c:pt idx="2148">
                  <c:v>1.7849875688552856</c:v>
                </c:pt>
                <c:pt idx="2149">
                  <c:v>1.7858066558837891</c:v>
                </c:pt>
                <c:pt idx="2150">
                  <c:v>1.7866650819778442</c:v>
                </c:pt>
                <c:pt idx="2151">
                  <c:v>1.7874941825866699</c:v>
                </c:pt>
                <c:pt idx="2152">
                  <c:v>1.7883251905441284</c:v>
                </c:pt>
                <c:pt idx="2153">
                  <c:v>1.7891652584075928</c:v>
                </c:pt>
                <c:pt idx="2154">
                  <c:v>1.7899796962738037</c:v>
                </c:pt>
                <c:pt idx="2155">
                  <c:v>1.7908145189285278</c:v>
                </c:pt>
                <c:pt idx="2156">
                  <c:v>1.7916523218154907</c:v>
                </c:pt>
                <c:pt idx="2157">
                  <c:v>1.7924926280975342</c:v>
                </c:pt>
                <c:pt idx="2158">
                  <c:v>1.7933080196380615</c:v>
                </c:pt>
                <c:pt idx="2159">
                  <c:v>1.7941548824310303</c:v>
                </c:pt>
                <c:pt idx="2160">
                  <c:v>1.7949726581573486</c:v>
                </c:pt>
                <c:pt idx="2161">
                  <c:v>1.7958242893218994</c:v>
                </c:pt>
                <c:pt idx="2162">
                  <c:v>1.7966548204421997</c:v>
                </c:pt>
                <c:pt idx="2163">
                  <c:v>1.7975013256072998</c:v>
                </c:pt>
                <c:pt idx="2164">
                  <c:v>1.7983051538467407</c:v>
                </c:pt>
                <c:pt idx="2165">
                  <c:v>1.7991671562194824</c:v>
                </c:pt>
                <c:pt idx="2166">
                  <c:v>1.7999781370162964</c:v>
                </c:pt>
                <c:pt idx="2167">
                  <c:v>1.8008157014846802</c:v>
                </c:pt>
                <c:pt idx="2168">
                  <c:v>1.8016421794891357</c:v>
                </c:pt>
                <c:pt idx="2169">
                  <c:v>1.8024967908859253</c:v>
                </c:pt>
                <c:pt idx="2170">
                  <c:v>1.8033456802368164</c:v>
                </c:pt>
                <c:pt idx="2171">
                  <c:v>1.8041306734085083</c:v>
                </c:pt>
                <c:pt idx="2172">
                  <c:v>1.8050076961517334</c:v>
                </c:pt>
                <c:pt idx="2173">
                  <c:v>1.8058291673660278</c:v>
                </c:pt>
                <c:pt idx="2174">
                  <c:v>1.8066422939300537</c:v>
                </c:pt>
                <c:pt idx="2175">
                  <c:v>1.807490348815918</c:v>
                </c:pt>
                <c:pt idx="2176">
                  <c:v>1.8083013296127319</c:v>
                </c:pt>
                <c:pt idx="2177">
                  <c:v>1.809161901473999</c:v>
                </c:pt>
                <c:pt idx="2178">
                  <c:v>1.809974193572998</c:v>
                </c:pt>
                <c:pt idx="2179">
                  <c:v>1.8108240365982056</c:v>
                </c:pt>
                <c:pt idx="2180">
                  <c:v>1.8116456270217896</c:v>
                </c:pt>
                <c:pt idx="2181">
                  <c:v>1.8124905824661255</c:v>
                </c:pt>
                <c:pt idx="2182">
                  <c:v>1.8133102655410767</c:v>
                </c:pt>
                <c:pt idx="2183">
                  <c:v>1.8141586780548096</c:v>
                </c:pt>
                <c:pt idx="2184">
                  <c:v>1.8149963617324829</c:v>
                </c:pt>
                <c:pt idx="2185">
                  <c:v>1.8158117532730103</c:v>
                </c:pt>
                <c:pt idx="2186">
                  <c:v>1.8166601657867432</c:v>
                </c:pt>
                <c:pt idx="2187">
                  <c:v>1.8174843788146973</c:v>
                </c:pt>
                <c:pt idx="2188">
                  <c:v>1.8183404207229614</c:v>
                </c:pt>
                <c:pt idx="2189">
                  <c:v>1.8191531896591187</c:v>
                </c:pt>
                <c:pt idx="2190">
                  <c:v>1.8200041055679321</c:v>
                </c:pt>
                <c:pt idx="2191">
                  <c:v>1.8208259344100952</c:v>
                </c:pt>
                <c:pt idx="2192">
                  <c:v>1.8216378688812256</c:v>
                </c:pt>
                <c:pt idx="2193">
                  <c:v>1.8224689960479736</c:v>
                </c:pt>
                <c:pt idx="2194">
                  <c:v>1.8233171701431274</c:v>
                </c:pt>
                <c:pt idx="2195">
                  <c:v>1.8241528272628784</c:v>
                </c:pt>
                <c:pt idx="2196">
                  <c:v>1.8250010013580322</c:v>
                </c:pt>
                <c:pt idx="2197">
                  <c:v>1.8258016109466553</c:v>
                </c:pt>
                <c:pt idx="2198">
                  <c:v>1.8266522884368896</c:v>
                </c:pt>
                <c:pt idx="2199">
                  <c:v>1.8274976015090942</c:v>
                </c:pt>
                <c:pt idx="2200">
                  <c:v>1.8283162117004395</c:v>
                </c:pt>
                <c:pt idx="2201">
                  <c:v>1.8291366100311279</c:v>
                </c:pt>
                <c:pt idx="2202">
                  <c:v>1.8299776315689087</c:v>
                </c:pt>
                <c:pt idx="2203">
                  <c:v>1.8308073282241821</c:v>
                </c:pt>
                <c:pt idx="2204">
                  <c:v>1.8316608667373657</c:v>
                </c:pt>
                <c:pt idx="2205">
                  <c:v>1.832491397857666</c:v>
                </c:pt>
                <c:pt idx="2206">
                  <c:v>1.8333084583282471</c:v>
                </c:pt>
                <c:pt idx="2207">
                  <c:v>1.8341673612594604</c:v>
                </c:pt>
                <c:pt idx="2208">
                  <c:v>1.8349853754043579</c:v>
                </c:pt>
                <c:pt idx="2209">
                  <c:v>1.8358031511306763</c:v>
                </c:pt>
                <c:pt idx="2210">
                  <c:v>1.8366550207138062</c:v>
                </c:pt>
                <c:pt idx="2211">
                  <c:v>1.8374841213226318</c:v>
                </c:pt>
                <c:pt idx="2212">
                  <c:v>1.8382993936538696</c:v>
                </c:pt>
                <c:pt idx="2213">
                  <c:v>1.8391449451446533</c:v>
                </c:pt>
                <c:pt idx="2214">
                  <c:v>1.8399813175201416</c:v>
                </c:pt>
                <c:pt idx="2215">
                  <c:v>1.8408174514770508</c:v>
                </c:pt>
                <c:pt idx="2216">
                  <c:v>1.8416599035263062</c:v>
                </c:pt>
                <c:pt idx="2217">
                  <c:v>1.8424710035324097</c:v>
                </c:pt>
                <c:pt idx="2218">
                  <c:v>1.8433204889297485</c:v>
                </c:pt>
                <c:pt idx="2219">
                  <c:v>1.8441431522369385</c:v>
                </c:pt>
                <c:pt idx="2220">
                  <c:v>1.8449943065643311</c:v>
                </c:pt>
                <c:pt idx="2221">
                  <c:v>1.8458064794540405</c:v>
                </c:pt>
                <c:pt idx="2222">
                  <c:v>1.8466194868087769</c:v>
                </c:pt>
                <c:pt idx="2223">
                  <c:v>1.8474901914596558</c:v>
                </c:pt>
                <c:pt idx="2224">
                  <c:v>1.8483073711395264</c:v>
                </c:pt>
                <c:pt idx="2225">
                  <c:v>1.849146842956543</c:v>
                </c:pt>
                <c:pt idx="2226">
                  <c:v>1.8499863147735596</c:v>
                </c:pt>
                <c:pt idx="2227">
                  <c:v>1.8508102893829346</c:v>
                </c:pt>
                <c:pt idx="2228">
                  <c:v>1.8516535758972168</c:v>
                </c:pt>
                <c:pt idx="2229">
                  <c:v>1.8524785041809082</c:v>
                </c:pt>
                <c:pt idx="2230">
                  <c:v>1.8533138036727905</c:v>
                </c:pt>
                <c:pt idx="2231">
                  <c:v>1.8541450500488281</c:v>
                </c:pt>
                <c:pt idx="2232">
                  <c:v>1.854979395866394</c:v>
                </c:pt>
                <c:pt idx="2233">
                  <c:v>1.8558142185211182</c:v>
                </c:pt>
                <c:pt idx="2234">
                  <c:v>1.856673002243042</c:v>
                </c:pt>
                <c:pt idx="2235">
                  <c:v>1.8574721813201904</c:v>
                </c:pt>
                <c:pt idx="2236">
                  <c:v>1.8583164215087891</c:v>
                </c:pt>
                <c:pt idx="2237">
                  <c:v>1.8591556549072266</c:v>
                </c:pt>
                <c:pt idx="2238">
                  <c:v>1.8599839210510254</c:v>
                </c:pt>
                <c:pt idx="2239">
                  <c:v>1.8608123064041138</c:v>
                </c:pt>
                <c:pt idx="2240">
                  <c:v>1.8616663217544556</c:v>
                </c:pt>
                <c:pt idx="2241">
                  <c:v>1.8624775409698486</c:v>
                </c:pt>
                <c:pt idx="2242">
                  <c:v>1.8633049726486206</c:v>
                </c:pt>
                <c:pt idx="2243">
                  <c:v>1.8641630411148071</c:v>
                </c:pt>
                <c:pt idx="2244">
                  <c:v>1.8649922609329224</c:v>
                </c:pt>
                <c:pt idx="2245">
                  <c:v>1.8658316135406494</c:v>
                </c:pt>
                <c:pt idx="2246">
                  <c:v>1.866669774055481</c:v>
                </c:pt>
                <c:pt idx="2247">
                  <c:v>1.8674860000610352</c:v>
                </c:pt>
                <c:pt idx="2248">
                  <c:v>1.8683186769485474</c:v>
                </c:pt>
                <c:pt idx="2249">
                  <c:v>1.8691455125808716</c:v>
                </c:pt>
                <c:pt idx="2250">
                  <c:v>1.8700084686279297</c:v>
                </c:pt>
                <c:pt idx="2251">
                  <c:v>1.8708398342132568</c:v>
                </c:pt>
                <c:pt idx="2252">
                  <c:v>1.8716404438018799</c:v>
                </c:pt>
                <c:pt idx="2253">
                  <c:v>1.8724827766418457</c:v>
                </c:pt>
                <c:pt idx="2254">
                  <c:v>1.8733325004577637</c:v>
                </c:pt>
                <c:pt idx="2255">
                  <c:v>1.8741503953933716</c:v>
                </c:pt>
                <c:pt idx="2256">
                  <c:v>1.8750051259994507</c:v>
                </c:pt>
                <c:pt idx="2257">
                  <c:v>1.875806450843811</c:v>
                </c:pt>
                <c:pt idx="2258">
                  <c:v>1.8766264915466309</c:v>
                </c:pt>
                <c:pt idx="2259">
                  <c:v>1.8774853944778442</c:v>
                </c:pt>
                <c:pt idx="2260">
                  <c:v>1.8783252239227295</c:v>
                </c:pt>
                <c:pt idx="2261">
                  <c:v>1.8791532516479492</c:v>
                </c:pt>
                <c:pt idx="2262">
                  <c:v>1.8799741268157959</c:v>
                </c:pt>
                <c:pt idx="2263">
                  <c:v>1.8808379173278809</c:v>
                </c:pt>
                <c:pt idx="2264">
                  <c:v>1.8816355466842651</c:v>
                </c:pt>
                <c:pt idx="2265">
                  <c:v>1.882487416267395</c:v>
                </c:pt>
                <c:pt idx="2266">
                  <c:v>1.8833116292953491</c:v>
                </c:pt>
                <c:pt idx="2267">
                  <c:v>1.8841456174850464</c:v>
                </c:pt>
                <c:pt idx="2268">
                  <c:v>1.8850096464157104</c:v>
                </c:pt>
                <c:pt idx="2269">
                  <c:v>1.8858157396316528</c:v>
                </c:pt>
                <c:pt idx="2270">
                  <c:v>1.8866592645645142</c:v>
                </c:pt>
                <c:pt idx="2271">
                  <c:v>1.8874976634979248</c:v>
                </c:pt>
                <c:pt idx="2272">
                  <c:v>1.888330340385437</c:v>
                </c:pt>
                <c:pt idx="2273">
                  <c:v>1.8891420364379883</c:v>
                </c:pt>
                <c:pt idx="2274">
                  <c:v>1.8899893760681152</c:v>
                </c:pt>
                <c:pt idx="2275">
                  <c:v>1.8908089399337769</c:v>
                </c:pt>
                <c:pt idx="2276">
                  <c:v>1.8916575908660889</c:v>
                </c:pt>
                <c:pt idx="2277">
                  <c:v>1.8924840688705444</c:v>
                </c:pt>
                <c:pt idx="2278">
                  <c:v>1.8933042287826538</c:v>
                </c:pt>
                <c:pt idx="2279">
                  <c:v>1.8941565752029419</c:v>
                </c:pt>
                <c:pt idx="2280">
                  <c:v>1.894976019859314</c:v>
                </c:pt>
                <c:pt idx="2281">
                  <c:v>1.8958085775375366</c:v>
                </c:pt>
                <c:pt idx="2282">
                  <c:v>1.8966438770294189</c:v>
                </c:pt>
                <c:pt idx="2283">
                  <c:v>1.8974660634994507</c:v>
                </c:pt>
                <c:pt idx="2284">
                  <c:v>1.8983005285263062</c:v>
                </c:pt>
                <c:pt idx="2285">
                  <c:v>1.8991471529006958</c:v>
                </c:pt>
                <c:pt idx="2286">
                  <c:v>1.8999768495559692</c:v>
                </c:pt>
                <c:pt idx="2287">
                  <c:v>1.9008195400238037</c:v>
                </c:pt>
                <c:pt idx="2288">
                  <c:v>1.901634693145752</c:v>
                </c:pt>
                <c:pt idx="2289">
                  <c:v>1.9024828672409058</c:v>
                </c:pt>
                <c:pt idx="2290">
                  <c:v>1.9033167362213135</c:v>
                </c:pt>
                <c:pt idx="2291">
                  <c:v>1.9041699171066284</c:v>
                </c:pt>
                <c:pt idx="2292">
                  <c:v>1.9049783945083618</c:v>
                </c:pt>
                <c:pt idx="2293">
                  <c:v>1.9058022499084473</c:v>
                </c:pt>
                <c:pt idx="2294">
                  <c:v>1.9066411256790161</c:v>
                </c:pt>
                <c:pt idx="2295">
                  <c:v>1.9074777364730835</c:v>
                </c:pt>
                <c:pt idx="2296">
                  <c:v>1.9083263874053955</c:v>
                </c:pt>
                <c:pt idx="2297">
                  <c:v>1.9091390371322632</c:v>
                </c:pt>
                <c:pt idx="2298">
                  <c:v>1.9099787473678589</c:v>
                </c:pt>
                <c:pt idx="2299">
                  <c:v>1.9108278751373291</c:v>
                </c:pt>
                <c:pt idx="2300">
                  <c:v>1.9116381406784058</c:v>
                </c:pt>
                <c:pt idx="2301">
                  <c:v>1.9124789237976074</c:v>
                </c:pt>
                <c:pt idx="2302">
                  <c:v>1.9133210182189941</c:v>
                </c:pt>
                <c:pt idx="2303">
                  <c:v>1.9141597747802734</c:v>
                </c:pt>
                <c:pt idx="2304">
                  <c:v>1.9149860143661499</c:v>
                </c:pt>
                <c:pt idx="2305">
                  <c:v>1.9158262014389038</c:v>
                </c:pt>
                <c:pt idx="2306">
                  <c:v>1.9166632890701294</c:v>
                </c:pt>
                <c:pt idx="2307">
                  <c:v>1.9174777269363403</c:v>
                </c:pt>
                <c:pt idx="2308">
                  <c:v>1.9183213710784912</c:v>
                </c:pt>
                <c:pt idx="2309">
                  <c:v>1.9191378355026245</c:v>
                </c:pt>
                <c:pt idx="2310">
                  <c:v>1.9199837446212769</c:v>
                </c:pt>
                <c:pt idx="2311">
                  <c:v>1.920815110206604</c:v>
                </c:pt>
                <c:pt idx="2312">
                  <c:v>1.9216283559799194</c:v>
                </c:pt>
                <c:pt idx="2313">
                  <c:v>1.9224824905395508</c:v>
                </c:pt>
                <c:pt idx="2314">
                  <c:v>1.9233183860778809</c:v>
                </c:pt>
                <c:pt idx="2315">
                  <c:v>1.924141526222229</c:v>
                </c:pt>
                <c:pt idx="2316">
                  <c:v>1.9249986410140991</c:v>
                </c:pt>
                <c:pt idx="2317">
                  <c:v>1.9258120059967041</c:v>
                </c:pt>
                <c:pt idx="2318">
                  <c:v>1.9266561269760132</c:v>
                </c:pt>
                <c:pt idx="2319">
                  <c:v>1.9274719953536987</c:v>
                </c:pt>
                <c:pt idx="2320">
                  <c:v>1.928324818611145</c:v>
                </c:pt>
                <c:pt idx="2321">
                  <c:v>1.9291553497314453</c:v>
                </c:pt>
                <c:pt idx="2322">
                  <c:v>1.9299659729003906</c:v>
                </c:pt>
                <c:pt idx="2323">
                  <c:v>1.9308123588562012</c:v>
                </c:pt>
                <c:pt idx="2324">
                  <c:v>1.931633472442627</c:v>
                </c:pt>
                <c:pt idx="2325">
                  <c:v>1.9325002431869507</c:v>
                </c:pt>
                <c:pt idx="2326">
                  <c:v>1.9333075284957886</c:v>
                </c:pt>
                <c:pt idx="2327">
                  <c:v>1.934147834777832</c:v>
                </c:pt>
                <c:pt idx="2328">
                  <c:v>1.9349849224090576</c:v>
                </c:pt>
                <c:pt idx="2329">
                  <c:v>1.9358284473419189</c:v>
                </c:pt>
                <c:pt idx="2330">
                  <c:v>1.9366549253463745</c:v>
                </c:pt>
                <c:pt idx="2331">
                  <c:v>1.9374818801879883</c:v>
                </c:pt>
                <c:pt idx="2332">
                  <c:v>1.9383248090744019</c:v>
                </c:pt>
                <c:pt idx="2333">
                  <c:v>1.9391545057296753</c:v>
                </c:pt>
                <c:pt idx="2334">
                  <c:v>1.9399939775466919</c:v>
                </c:pt>
                <c:pt idx="2335">
                  <c:v>1.9408174753189087</c:v>
                </c:pt>
                <c:pt idx="2336">
                  <c:v>1.941655158996582</c:v>
                </c:pt>
                <c:pt idx="2337">
                  <c:v>1.9424910545349121</c:v>
                </c:pt>
                <c:pt idx="2338">
                  <c:v>1.9433242082595825</c:v>
                </c:pt>
                <c:pt idx="2339">
                  <c:v>1.944144606590271</c:v>
                </c:pt>
                <c:pt idx="2340">
                  <c:v>1.9449688196182251</c:v>
                </c:pt>
                <c:pt idx="2341">
                  <c:v>1.9458107948303223</c:v>
                </c:pt>
                <c:pt idx="2342">
                  <c:v>1.9466392993927002</c:v>
                </c:pt>
                <c:pt idx="2343">
                  <c:v>1.9474736452102661</c:v>
                </c:pt>
                <c:pt idx="2344">
                  <c:v>1.9483026266098022</c:v>
                </c:pt>
                <c:pt idx="2345">
                  <c:v>1.9491468667984009</c:v>
                </c:pt>
                <c:pt idx="2346">
                  <c:v>1.9499883651733398</c:v>
                </c:pt>
                <c:pt idx="2347">
                  <c:v>1.9507893323898315</c:v>
                </c:pt>
                <c:pt idx="2348">
                  <c:v>1.9516414403915405</c:v>
                </c:pt>
                <c:pt idx="2349">
                  <c:v>1.9524730443954468</c:v>
                </c:pt>
                <c:pt idx="2350">
                  <c:v>1.9533162117004395</c:v>
                </c:pt>
                <c:pt idx="2351">
                  <c:v>1.9541463851928711</c:v>
                </c:pt>
                <c:pt idx="2352">
                  <c:v>1.9549745321273804</c:v>
                </c:pt>
                <c:pt idx="2353">
                  <c:v>1.9558237791061401</c:v>
                </c:pt>
                <c:pt idx="2354">
                  <c:v>1.9566634893417358</c:v>
                </c:pt>
                <c:pt idx="2355">
                  <c:v>1.9574878215789795</c:v>
                </c:pt>
                <c:pt idx="2356">
                  <c:v>1.9583278894424438</c:v>
                </c:pt>
                <c:pt idx="2357">
                  <c:v>1.9591537714004517</c:v>
                </c:pt>
                <c:pt idx="2358">
                  <c:v>1.9599508047103882</c:v>
                </c:pt>
                <c:pt idx="2359">
                  <c:v>1.9608098268508911</c:v>
                </c:pt>
                <c:pt idx="2360">
                  <c:v>1.9616613388061523</c:v>
                </c:pt>
                <c:pt idx="2361">
                  <c:v>1.9624834060668945</c:v>
                </c:pt>
                <c:pt idx="2362">
                  <c:v>1.9633278846740723</c:v>
                </c:pt>
                <c:pt idx="2363">
                  <c:v>1.9641618728637695</c:v>
                </c:pt>
                <c:pt idx="2364">
                  <c:v>1.9649567604064941</c:v>
                </c:pt>
                <c:pt idx="2365">
                  <c:v>1.9658249616622925</c:v>
                </c:pt>
                <c:pt idx="2366">
                  <c:v>1.9666364192962646</c:v>
                </c:pt>
                <c:pt idx="2367">
                  <c:v>1.9674954414367676</c:v>
                </c:pt>
                <c:pt idx="2368">
                  <c:v>1.9683164358139038</c:v>
                </c:pt>
                <c:pt idx="2369">
                  <c:v>1.9691656827926636</c:v>
                </c:pt>
                <c:pt idx="2370">
                  <c:v>1.9700109958648682</c:v>
                </c:pt>
                <c:pt idx="2371">
                  <c:v>1.9707874059677124</c:v>
                </c:pt>
                <c:pt idx="2372">
                  <c:v>1.9716536998748779</c:v>
                </c:pt>
                <c:pt idx="2373">
                  <c:v>1.9724936485290527</c:v>
                </c:pt>
                <c:pt idx="2374">
                  <c:v>1.9733237028121948</c:v>
                </c:pt>
                <c:pt idx="2375">
                  <c:v>1.974144458770752</c:v>
                </c:pt>
                <c:pt idx="2376">
                  <c:v>1.9749844074249268</c:v>
                </c:pt>
                <c:pt idx="2377">
                  <c:v>1.9758231639862061</c:v>
                </c:pt>
                <c:pt idx="2378">
                  <c:v>1.9766547679901123</c:v>
                </c:pt>
                <c:pt idx="2379">
                  <c:v>1.9774940013885498</c:v>
                </c:pt>
                <c:pt idx="2380">
                  <c:v>1.9783143997192383</c:v>
                </c:pt>
                <c:pt idx="2381">
                  <c:v>1.9791626930236816</c:v>
                </c:pt>
                <c:pt idx="2382">
                  <c:v>1.9799619913101196</c:v>
                </c:pt>
                <c:pt idx="2383">
                  <c:v>1.9808124303817749</c:v>
                </c:pt>
                <c:pt idx="2384">
                  <c:v>1.9816564321517944</c:v>
                </c:pt>
                <c:pt idx="2385">
                  <c:v>1.9824808835983276</c:v>
                </c:pt>
                <c:pt idx="2386">
                  <c:v>1.9833260774612427</c:v>
                </c:pt>
                <c:pt idx="2387">
                  <c:v>1.9841382503509521</c:v>
                </c:pt>
                <c:pt idx="2388">
                  <c:v>1.984965443611145</c:v>
                </c:pt>
                <c:pt idx="2389">
                  <c:v>1.9858098030090332</c:v>
                </c:pt>
                <c:pt idx="2390">
                  <c:v>1.9866573810577393</c:v>
                </c:pt>
                <c:pt idx="2391">
                  <c:v>1.987474799156189</c:v>
                </c:pt>
                <c:pt idx="2392">
                  <c:v>1.9883178472518921</c:v>
                </c:pt>
                <c:pt idx="2393">
                  <c:v>1.9891297817230225</c:v>
                </c:pt>
                <c:pt idx="2394">
                  <c:v>1.9899758100509644</c:v>
                </c:pt>
                <c:pt idx="2395">
                  <c:v>1.9908038377761841</c:v>
                </c:pt>
                <c:pt idx="2396">
                  <c:v>1.9916539192199707</c:v>
                </c:pt>
                <c:pt idx="2397">
                  <c:v>1.9924964904785156</c:v>
                </c:pt>
                <c:pt idx="2398">
                  <c:v>1.9933242797851563</c:v>
                </c:pt>
                <c:pt idx="2399">
                  <c:v>1.9941562414169312</c:v>
                </c:pt>
                <c:pt idx="2400">
                  <c:v>1.9949885606765747</c:v>
                </c:pt>
                <c:pt idx="2401">
                  <c:v>1.995802640914917</c:v>
                </c:pt>
                <c:pt idx="2402">
                  <c:v>1.996656060218811</c:v>
                </c:pt>
                <c:pt idx="2403">
                  <c:v>1.997505784034729</c:v>
                </c:pt>
                <c:pt idx="2404">
                  <c:v>1.9983210563659668</c:v>
                </c:pt>
                <c:pt idx="2405">
                  <c:v>1.9991409778594971</c:v>
                </c:pt>
                <c:pt idx="2406">
                  <c:v>1.9999778270721436</c:v>
                </c:pt>
                <c:pt idx="2407">
                  <c:v>2.0008137226104736</c:v>
                </c:pt>
                <c:pt idx="2408">
                  <c:v>2.001643180847168</c:v>
                </c:pt>
                <c:pt idx="2409">
                  <c:v>2.0024912357330322</c:v>
                </c:pt>
                <c:pt idx="2410">
                  <c:v>2.0033195018768311</c:v>
                </c:pt>
                <c:pt idx="2411">
                  <c:v>2.0041530132293701</c:v>
                </c:pt>
                <c:pt idx="2412">
                  <c:v>2.0049848556518555</c:v>
                </c:pt>
                <c:pt idx="2413">
                  <c:v>2.0058062076568604</c:v>
                </c:pt>
                <c:pt idx="2414">
                  <c:v>2.0066502094268799</c:v>
                </c:pt>
                <c:pt idx="2415">
                  <c:v>2.0075099468231201</c:v>
                </c:pt>
                <c:pt idx="2416">
                  <c:v>2.00834059715271</c:v>
                </c:pt>
                <c:pt idx="2417">
                  <c:v>2.0091650485992432</c:v>
                </c:pt>
                <c:pt idx="2418">
                  <c:v>2.0099756717681885</c:v>
                </c:pt>
                <c:pt idx="2419">
                  <c:v>2.0108201503753662</c:v>
                </c:pt>
                <c:pt idx="2420">
                  <c:v>2.0116686820983887</c:v>
                </c:pt>
                <c:pt idx="2421">
                  <c:v>2.0125014781951904</c:v>
                </c:pt>
                <c:pt idx="2422">
                  <c:v>2.0133235454559326</c:v>
                </c:pt>
                <c:pt idx="2423">
                  <c:v>2.0141410827636719</c:v>
                </c:pt>
                <c:pt idx="2424">
                  <c:v>2.0149703025817871</c:v>
                </c:pt>
                <c:pt idx="2425">
                  <c:v>2.0158147811889648</c:v>
                </c:pt>
                <c:pt idx="2426">
                  <c:v>2.0166354179382324</c:v>
                </c:pt>
                <c:pt idx="2427">
                  <c:v>2.0174643993377686</c:v>
                </c:pt>
                <c:pt idx="2428">
                  <c:v>2.0183169841766357</c:v>
                </c:pt>
                <c:pt idx="2429">
                  <c:v>2.0191612243652344</c:v>
                </c:pt>
                <c:pt idx="2430">
                  <c:v>2.0199868679046631</c:v>
                </c:pt>
                <c:pt idx="2431">
                  <c:v>2.0208523273468018</c:v>
                </c:pt>
                <c:pt idx="2432">
                  <c:v>2.0216498374938965</c:v>
                </c:pt>
                <c:pt idx="2433">
                  <c:v>2.0224735736846924</c:v>
                </c:pt>
                <c:pt idx="2434">
                  <c:v>2.0233304500579834</c:v>
                </c:pt>
                <c:pt idx="2435">
                  <c:v>2.0241436958312988</c:v>
                </c:pt>
                <c:pt idx="2436">
                  <c:v>2.0249881744384766</c:v>
                </c:pt>
                <c:pt idx="2437">
                  <c:v>2.0258307456970215</c:v>
                </c:pt>
                <c:pt idx="2438">
                  <c:v>2.0266537666320801</c:v>
                </c:pt>
                <c:pt idx="2439">
                  <c:v>2.0274872779846191</c:v>
                </c:pt>
                <c:pt idx="2440">
                  <c:v>2.0283041000366211</c:v>
                </c:pt>
                <c:pt idx="2441">
                  <c:v>2.0291459560394287</c:v>
                </c:pt>
                <c:pt idx="2442">
                  <c:v>2.0299711227416992</c:v>
                </c:pt>
                <c:pt idx="2443">
                  <c:v>2.0308115482330322</c:v>
                </c:pt>
                <c:pt idx="2444">
                  <c:v>2.0316653251647949</c:v>
                </c:pt>
                <c:pt idx="2445">
                  <c:v>2.0324890613555908</c:v>
                </c:pt>
                <c:pt idx="2446">
                  <c:v>2.0333092212677002</c:v>
                </c:pt>
                <c:pt idx="2447">
                  <c:v>2.0341477394104004</c:v>
                </c:pt>
                <c:pt idx="2448">
                  <c:v>2.0349774360656738</c:v>
                </c:pt>
                <c:pt idx="2449">
                  <c:v>2.0358009338378906</c:v>
                </c:pt>
                <c:pt idx="2450">
                  <c:v>2.0366477966308594</c:v>
                </c:pt>
                <c:pt idx="2451">
                  <c:v>2.0374836921691895</c:v>
                </c:pt>
                <c:pt idx="2452">
                  <c:v>2.0383155345916748</c:v>
                </c:pt>
                <c:pt idx="2453">
                  <c:v>2.0391719341278076</c:v>
                </c:pt>
                <c:pt idx="2454">
                  <c:v>2.0399720668792725</c:v>
                </c:pt>
                <c:pt idx="2455">
                  <c:v>2.0408203601837158</c:v>
                </c:pt>
                <c:pt idx="2456">
                  <c:v>2.0416498184204102</c:v>
                </c:pt>
                <c:pt idx="2457">
                  <c:v>2.0425066947937012</c:v>
                </c:pt>
                <c:pt idx="2458">
                  <c:v>2.0433263778686523</c:v>
                </c:pt>
                <c:pt idx="2459">
                  <c:v>2.044170618057251</c:v>
                </c:pt>
                <c:pt idx="2460">
                  <c:v>2.0449948310852051</c:v>
                </c:pt>
                <c:pt idx="2461">
                  <c:v>2.0457925796508789</c:v>
                </c:pt>
                <c:pt idx="2462">
                  <c:v>2.0466468334197998</c:v>
                </c:pt>
                <c:pt idx="2463">
                  <c:v>2.047511100769043</c:v>
                </c:pt>
                <c:pt idx="2464">
                  <c:v>2.0483074188232422</c:v>
                </c:pt>
                <c:pt idx="2465">
                  <c:v>2.0491387844085693</c:v>
                </c:pt>
                <c:pt idx="2466">
                  <c:v>2.0499870777130127</c:v>
                </c:pt>
                <c:pt idx="2467">
                  <c:v>2.050804615020752</c:v>
                </c:pt>
                <c:pt idx="2468">
                  <c:v>2.0516369342803955</c:v>
                </c:pt>
                <c:pt idx="2469">
                  <c:v>2.052478551864624</c:v>
                </c:pt>
                <c:pt idx="2470">
                  <c:v>2.0533130168914795</c:v>
                </c:pt>
                <c:pt idx="2471">
                  <c:v>2.054154634475708</c:v>
                </c:pt>
                <c:pt idx="2472">
                  <c:v>2.0549917221069336</c:v>
                </c:pt>
                <c:pt idx="2473">
                  <c:v>2.0558204650878906</c:v>
                </c:pt>
                <c:pt idx="2474">
                  <c:v>2.0566427707672119</c:v>
                </c:pt>
                <c:pt idx="2475">
                  <c:v>2.0574784278869629</c:v>
                </c:pt>
                <c:pt idx="2476">
                  <c:v>2.0583148002624512</c:v>
                </c:pt>
                <c:pt idx="2477">
                  <c:v>2.0591456890106201</c:v>
                </c:pt>
                <c:pt idx="2478">
                  <c:v>2.0599842071533203</c:v>
                </c:pt>
                <c:pt idx="2479">
                  <c:v>2.0608298778533936</c:v>
                </c:pt>
                <c:pt idx="2480">
                  <c:v>2.0616500377655029</c:v>
                </c:pt>
                <c:pt idx="2481">
                  <c:v>2.0624852180480957</c:v>
                </c:pt>
                <c:pt idx="2482">
                  <c:v>2.0633134841918945</c:v>
                </c:pt>
                <c:pt idx="2483">
                  <c:v>2.0641388893127441</c:v>
                </c:pt>
                <c:pt idx="2484">
                  <c:v>2.0650057792663574</c:v>
                </c:pt>
                <c:pt idx="2485">
                  <c:v>2.0658280849456787</c:v>
                </c:pt>
                <c:pt idx="2486">
                  <c:v>2.0666627883911133</c:v>
                </c:pt>
                <c:pt idx="2487">
                  <c:v>2.0674896240234375</c:v>
                </c:pt>
                <c:pt idx="2488">
                  <c:v>2.0683121681213379</c:v>
                </c:pt>
                <c:pt idx="2489">
                  <c:v>2.0691561698913574</c:v>
                </c:pt>
                <c:pt idx="2490">
                  <c:v>2.0699789524078369</c:v>
                </c:pt>
                <c:pt idx="2491">
                  <c:v>2.0708036422729492</c:v>
                </c:pt>
                <c:pt idx="2492">
                  <c:v>2.0716547966003418</c:v>
                </c:pt>
                <c:pt idx="2493">
                  <c:v>2.072476863861084</c:v>
                </c:pt>
                <c:pt idx="2494">
                  <c:v>2.0733191967010498</c:v>
                </c:pt>
                <c:pt idx="2495">
                  <c:v>2.074152946472168</c:v>
                </c:pt>
                <c:pt idx="2496">
                  <c:v>2.0749788284301758</c:v>
                </c:pt>
                <c:pt idx="2497">
                  <c:v>2.0758242607116699</c:v>
                </c:pt>
                <c:pt idx="2498">
                  <c:v>2.07666015625</c:v>
                </c:pt>
                <c:pt idx="2499">
                  <c:v>2.0775036811828613</c:v>
                </c:pt>
                <c:pt idx="2500">
                  <c:v>2.0783061981201172</c:v>
                </c:pt>
                <c:pt idx="2501">
                  <c:v>2.0791366100311279</c:v>
                </c:pt>
                <c:pt idx="2502">
                  <c:v>2.0799798965454102</c:v>
                </c:pt>
                <c:pt idx="2503">
                  <c:v>2.0808103084564209</c:v>
                </c:pt>
                <c:pt idx="2504">
                  <c:v>2.0816588401794434</c:v>
                </c:pt>
                <c:pt idx="2505">
                  <c:v>2.0824825763702393</c:v>
                </c:pt>
                <c:pt idx="2506">
                  <c:v>2.0833258628845215</c:v>
                </c:pt>
                <c:pt idx="2507">
                  <c:v>2.0841448307037354</c:v>
                </c:pt>
                <c:pt idx="2508">
                  <c:v>2.0849747657775879</c:v>
                </c:pt>
                <c:pt idx="2509">
                  <c:v>2.08579421043396</c:v>
                </c:pt>
                <c:pt idx="2510">
                  <c:v>2.0866496562957764</c:v>
                </c:pt>
                <c:pt idx="2511">
                  <c:v>2.0875012874603271</c:v>
                </c:pt>
                <c:pt idx="2512">
                  <c:v>2.0883152484893799</c:v>
                </c:pt>
                <c:pt idx="2513">
                  <c:v>2.0891406536102295</c:v>
                </c:pt>
                <c:pt idx="2514">
                  <c:v>2.0899794101715088</c:v>
                </c:pt>
                <c:pt idx="2515">
                  <c:v>2.0908157825469971</c:v>
                </c:pt>
                <c:pt idx="2516">
                  <c:v>2.0916504859924316</c:v>
                </c:pt>
                <c:pt idx="2517">
                  <c:v>2.0924863815307617</c:v>
                </c:pt>
                <c:pt idx="2518">
                  <c:v>2.093317985534668</c:v>
                </c:pt>
                <c:pt idx="2519">
                  <c:v>2.0941388607025146</c:v>
                </c:pt>
                <c:pt idx="2520">
                  <c:v>2.0949809551239014</c:v>
                </c:pt>
                <c:pt idx="2521">
                  <c:v>2.095815896987915</c:v>
                </c:pt>
                <c:pt idx="2522">
                  <c:v>2.0966620445251465</c:v>
                </c:pt>
                <c:pt idx="2523">
                  <c:v>2.0975019931793213</c:v>
                </c:pt>
                <c:pt idx="2524">
                  <c:v>2.0983169078826904</c:v>
                </c:pt>
                <c:pt idx="2525">
                  <c:v>2.0991470813751221</c:v>
                </c:pt>
                <c:pt idx="2526">
                  <c:v>2.1000063419342041</c:v>
                </c:pt>
                <c:pt idx="2527">
                  <c:v>2.1008257865905762</c:v>
                </c:pt>
                <c:pt idx="2528">
                  <c:v>2.1016526222229004</c:v>
                </c:pt>
                <c:pt idx="2529">
                  <c:v>2.1024734973907471</c:v>
                </c:pt>
                <c:pt idx="2530">
                  <c:v>2.1033332347869873</c:v>
                </c:pt>
                <c:pt idx="2531">
                  <c:v>2.1041374206542969</c:v>
                </c:pt>
                <c:pt idx="2532">
                  <c:v>2.1049869060516357</c:v>
                </c:pt>
                <c:pt idx="2533">
                  <c:v>2.1058106422424316</c:v>
                </c:pt>
                <c:pt idx="2534">
                  <c:v>2.106654167175293</c:v>
                </c:pt>
                <c:pt idx="2535">
                  <c:v>2.1074810028076172</c:v>
                </c:pt>
                <c:pt idx="2536">
                  <c:v>2.108309268951416</c:v>
                </c:pt>
                <c:pt idx="2537">
                  <c:v>2.1091494560241699</c:v>
                </c:pt>
                <c:pt idx="2538">
                  <c:v>2.1099483966827393</c:v>
                </c:pt>
                <c:pt idx="2539">
                  <c:v>2.1108322143554688</c:v>
                </c:pt>
                <c:pt idx="2540">
                  <c:v>2.1116557121276855</c:v>
                </c:pt>
                <c:pt idx="2541">
                  <c:v>2.1124837398529053</c:v>
                </c:pt>
                <c:pt idx="2542">
                  <c:v>2.1133019924163818</c:v>
                </c:pt>
                <c:pt idx="2543">
                  <c:v>2.114126443862915</c:v>
                </c:pt>
                <c:pt idx="2544">
                  <c:v>2.1149823665618896</c:v>
                </c:pt>
                <c:pt idx="2545">
                  <c:v>2.11582350730896</c:v>
                </c:pt>
                <c:pt idx="2546">
                  <c:v>2.1166496276855469</c:v>
                </c:pt>
                <c:pt idx="2547">
                  <c:v>2.1174857616424561</c:v>
                </c:pt>
                <c:pt idx="2548">
                  <c:v>2.1183199882507324</c:v>
                </c:pt>
                <c:pt idx="2549">
                  <c:v>2.1191375255584717</c:v>
                </c:pt>
                <c:pt idx="2550">
                  <c:v>2.1199967861175537</c:v>
                </c:pt>
                <c:pt idx="2551">
                  <c:v>2.1208271980285645</c:v>
                </c:pt>
                <c:pt idx="2552">
                  <c:v>2.1216559410095215</c:v>
                </c:pt>
                <c:pt idx="2553">
                  <c:v>2.1225020885467529</c:v>
                </c:pt>
                <c:pt idx="2554">
                  <c:v>2.1233148574829102</c:v>
                </c:pt>
                <c:pt idx="2555">
                  <c:v>2.1241474151611328</c:v>
                </c:pt>
                <c:pt idx="2556">
                  <c:v>2.1249842643737793</c:v>
                </c:pt>
                <c:pt idx="2557">
                  <c:v>2.1258282661437988</c:v>
                </c:pt>
                <c:pt idx="2558">
                  <c:v>2.1266412734985352</c:v>
                </c:pt>
                <c:pt idx="2559">
                  <c:v>2.1274852752685547</c:v>
                </c:pt>
                <c:pt idx="2560">
                  <c:v>2.1283097267150879</c:v>
                </c:pt>
                <c:pt idx="2561">
                  <c:v>2.1291549205780029</c:v>
                </c:pt>
                <c:pt idx="2562">
                  <c:v>2.1299881935119629</c:v>
                </c:pt>
                <c:pt idx="2563">
                  <c:v>2.1308367252349854</c:v>
                </c:pt>
                <c:pt idx="2564">
                  <c:v>2.1316404342651367</c:v>
                </c:pt>
                <c:pt idx="2565">
                  <c:v>2.1324996948242188</c:v>
                </c:pt>
                <c:pt idx="2566">
                  <c:v>2.1333127021789551</c:v>
                </c:pt>
                <c:pt idx="2567">
                  <c:v>2.1341521739959717</c:v>
                </c:pt>
                <c:pt idx="2568">
                  <c:v>2.1349771022796631</c:v>
                </c:pt>
                <c:pt idx="2569">
                  <c:v>2.1358287334442139</c:v>
                </c:pt>
                <c:pt idx="2570">
                  <c:v>2.1366758346557617</c:v>
                </c:pt>
                <c:pt idx="2571">
                  <c:v>2.1374666690826416</c:v>
                </c:pt>
                <c:pt idx="2572">
                  <c:v>2.1383399963378906</c:v>
                </c:pt>
                <c:pt idx="2573">
                  <c:v>2.1391623020172119</c:v>
                </c:pt>
                <c:pt idx="2574">
                  <c:v>2.1399762630462646</c:v>
                </c:pt>
                <c:pt idx="2575">
                  <c:v>2.1408190727233887</c:v>
                </c:pt>
                <c:pt idx="2576">
                  <c:v>2.1416358947753906</c:v>
                </c:pt>
                <c:pt idx="2577">
                  <c:v>2.1424999237060547</c:v>
                </c:pt>
                <c:pt idx="2578">
                  <c:v>2.1433110237121582</c:v>
                </c:pt>
                <c:pt idx="2579">
                  <c:v>2.1441562175750732</c:v>
                </c:pt>
                <c:pt idx="2580">
                  <c:v>2.1449763774871826</c:v>
                </c:pt>
                <c:pt idx="2581">
                  <c:v>2.1458263397216797</c:v>
                </c:pt>
                <c:pt idx="2582">
                  <c:v>2.1466434001922607</c:v>
                </c:pt>
                <c:pt idx="2583">
                  <c:v>2.1474909782409668</c:v>
                </c:pt>
                <c:pt idx="2584">
                  <c:v>2.1483249664306641</c:v>
                </c:pt>
                <c:pt idx="2585">
                  <c:v>2.1491448879241943</c:v>
                </c:pt>
                <c:pt idx="2586">
                  <c:v>2.1499931812286377</c:v>
                </c:pt>
                <c:pt idx="2587">
                  <c:v>2.1508224010467529</c:v>
                </c:pt>
                <c:pt idx="2588">
                  <c:v>2.1516733169555664</c:v>
                </c:pt>
                <c:pt idx="2589">
                  <c:v>2.1524839401245117</c:v>
                </c:pt>
                <c:pt idx="2590">
                  <c:v>2.1533372402191162</c:v>
                </c:pt>
                <c:pt idx="2591">
                  <c:v>2.1541628837585449</c:v>
                </c:pt>
                <c:pt idx="2592">
                  <c:v>2.1549715995788574</c:v>
                </c:pt>
                <c:pt idx="2593">
                  <c:v>2.1558034420013428</c:v>
                </c:pt>
                <c:pt idx="2594">
                  <c:v>2.1566526889801025</c:v>
                </c:pt>
                <c:pt idx="2595">
                  <c:v>2.1574926376342773</c:v>
                </c:pt>
                <c:pt idx="2596">
                  <c:v>2.1583316326141357</c:v>
                </c:pt>
                <c:pt idx="2597">
                  <c:v>2.1591346263885498</c:v>
                </c:pt>
                <c:pt idx="2598">
                  <c:v>2.1599853038787842</c:v>
                </c:pt>
                <c:pt idx="2599">
                  <c:v>2.1608314514160156</c:v>
                </c:pt>
                <c:pt idx="2600">
                  <c:v>2.1616466045379639</c:v>
                </c:pt>
                <c:pt idx="2601">
                  <c:v>2.1624674797058105</c:v>
                </c:pt>
                <c:pt idx="2602">
                  <c:v>2.1633093357086182</c:v>
                </c:pt>
                <c:pt idx="2603">
                  <c:v>2.1641361713409424</c:v>
                </c:pt>
                <c:pt idx="2604">
                  <c:v>2.1649935245513916</c:v>
                </c:pt>
                <c:pt idx="2605">
                  <c:v>2.165825366973877</c:v>
                </c:pt>
                <c:pt idx="2606">
                  <c:v>2.1666402816772461</c:v>
                </c:pt>
                <c:pt idx="2607">
                  <c:v>2.1675009727478027</c:v>
                </c:pt>
                <c:pt idx="2608">
                  <c:v>2.1683237552642822</c:v>
                </c:pt>
                <c:pt idx="2609">
                  <c:v>2.1691403388977051</c:v>
                </c:pt>
                <c:pt idx="2610">
                  <c:v>2.1699879169464111</c:v>
                </c:pt>
                <c:pt idx="2611">
                  <c:v>2.1708199977874756</c:v>
                </c:pt>
                <c:pt idx="2612">
                  <c:v>2.1716330051422119</c:v>
                </c:pt>
                <c:pt idx="2613">
                  <c:v>2.1724779605865479</c:v>
                </c:pt>
                <c:pt idx="2614">
                  <c:v>2.1733138561248779</c:v>
                </c:pt>
                <c:pt idx="2615">
                  <c:v>2.1741471290588379</c:v>
                </c:pt>
                <c:pt idx="2616">
                  <c:v>2.1749973297119141</c:v>
                </c:pt>
                <c:pt idx="2617">
                  <c:v>2.1758062839508057</c:v>
                </c:pt>
                <c:pt idx="2618">
                  <c:v>2.1766555309295654</c:v>
                </c:pt>
                <c:pt idx="2619">
                  <c:v>2.1774682998657227</c:v>
                </c:pt>
                <c:pt idx="2620">
                  <c:v>2.178328275680542</c:v>
                </c:pt>
                <c:pt idx="2621">
                  <c:v>2.1791439056396484</c:v>
                </c:pt>
                <c:pt idx="2622">
                  <c:v>2.1799547672271729</c:v>
                </c:pt>
                <c:pt idx="2623">
                  <c:v>2.1808185577392578</c:v>
                </c:pt>
                <c:pt idx="2624">
                  <c:v>2.1816411018371582</c:v>
                </c:pt>
                <c:pt idx="2625">
                  <c:v>2.1824781894683838</c:v>
                </c:pt>
                <c:pt idx="2626">
                  <c:v>2.1833224296569824</c:v>
                </c:pt>
                <c:pt idx="2627">
                  <c:v>2.1841471195220947</c:v>
                </c:pt>
                <c:pt idx="2628">
                  <c:v>2.1849856376647949</c:v>
                </c:pt>
                <c:pt idx="2629">
                  <c:v>2.1858079433441162</c:v>
                </c:pt>
                <c:pt idx="2630">
                  <c:v>2.1866500377655029</c:v>
                </c:pt>
                <c:pt idx="2631">
                  <c:v>2.1874754428863525</c:v>
                </c:pt>
                <c:pt idx="2632">
                  <c:v>2.1883118152618408</c:v>
                </c:pt>
                <c:pt idx="2633">
                  <c:v>2.1891491413116455</c:v>
                </c:pt>
                <c:pt idx="2634">
                  <c:v>2.1900067329406738</c:v>
                </c:pt>
                <c:pt idx="2635">
                  <c:v>2.190809965133667</c:v>
                </c:pt>
                <c:pt idx="2636">
                  <c:v>2.1916501522064209</c:v>
                </c:pt>
                <c:pt idx="2637">
                  <c:v>2.1924874782562256</c:v>
                </c:pt>
                <c:pt idx="2638">
                  <c:v>2.1933159828186035</c:v>
                </c:pt>
                <c:pt idx="2639">
                  <c:v>2.1941428184509277</c:v>
                </c:pt>
                <c:pt idx="2640">
                  <c:v>2.1949987411499023</c:v>
                </c:pt>
                <c:pt idx="2641">
                  <c:v>2.1958096027374268</c:v>
                </c:pt>
                <c:pt idx="2642">
                  <c:v>2.1966392993927002</c:v>
                </c:pt>
                <c:pt idx="2643">
                  <c:v>2.1974942684173584</c:v>
                </c:pt>
                <c:pt idx="2644">
                  <c:v>2.1983225345611572</c:v>
                </c:pt>
                <c:pt idx="2645">
                  <c:v>2.1991662979125977</c:v>
                </c:pt>
                <c:pt idx="2646">
                  <c:v>2.2000002861022949</c:v>
                </c:pt>
                <c:pt idx="2647">
                  <c:v>2.2008206844329834</c:v>
                </c:pt>
                <c:pt idx="2648">
                  <c:v>2.2016510963439941</c:v>
                </c:pt>
                <c:pt idx="2649">
                  <c:v>2.2024788856506348</c:v>
                </c:pt>
                <c:pt idx="2650">
                  <c:v>2.203338623046875</c:v>
                </c:pt>
                <c:pt idx="2651">
                  <c:v>2.2041707038879395</c:v>
                </c:pt>
                <c:pt idx="2652">
                  <c:v>2.2049765586853027</c:v>
                </c:pt>
                <c:pt idx="2653">
                  <c:v>2.2058148384094238</c:v>
                </c:pt>
                <c:pt idx="2654">
                  <c:v>2.2066648006439209</c:v>
                </c:pt>
                <c:pt idx="2655">
                  <c:v>2.2074823379516602</c:v>
                </c:pt>
                <c:pt idx="2656">
                  <c:v>2.2083404064178467</c:v>
                </c:pt>
                <c:pt idx="2657">
                  <c:v>2.2091412544250488</c:v>
                </c:pt>
                <c:pt idx="2658">
                  <c:v>2.2099618911743164</c:v>
                </c:pt>
                <c:pt idx="2659">
                  <c:v>2.2108147144317627</c:v>
                </c:pt>
                <c:pt idx="2660">
                  <c:v>2.2116575241088867</c:v>
                </c:pt>
                <c:pt idx="2661">
                  <c:v>2.2124862670898438</c:v>
                </c:pt>
                <c:pt idx="2662">
                  <c:v>2.213308572769165</c:v>
                </c:pt>
                <c:pt idx="2663">
                  <c:v>2.2141735553741455</c:v>
                </c:pt>
                <c:pt idx="2664">
                  <c:v>2.2149701118469238</c:v>
                </c:pt>
                <c:pt idx="2665">
                  <c:v>2.2158219814300537</c:v>
                </c:pt>
                <c:pt idx="2666">
                  <c:v>2.2166471481323242</c:v>
                </c:pt>
                <c:pt idx="2667">
                  <c:v>2.217477560043335</c:v>
                </c:pt>
                <c:pt idx="2668">
                  <c:v>2.2183430194854736</c:v>
                </c:pt>
                <c:pt idx="2669">
                  <c:v>2.2191526889801025</c:v>
                </c:pt>
                <c:pt idx="2670">
                  <c:v>2.2199947834014893</c:v>
                </c:pt>
                <c:pt idx="2671">
                  <c:v>2.2208297252655029</c:v>
                </c:pt>
                <c:pt idx="2672">
                  <c:v>2.221665620803833</c:v>
                </c:pt>
                <c:pt idx="2673">
                  <c:v>2.2224793434143066</c:v>
                </c:pt>
                <c:pt idx="2674">
                  <c:v>2.2233226299285889</c:v>
                </c:pt>
                <c:pt idx="2675">
                  <c:v>2.2241437435150146</c:v>
                </c:pt>
                <c:pt idx="2676">
                  <c:v>2.2249927520751953</c:v>
                </c:pt>
                <c:pt idx="2677">
                  <c:v>2.2258145809173584</c:v>
                </c:pt>
                <c:pt idx="2678">
                  <c:v>2.2266385555267334</c:v>
                </c:pt>
                <c:pt idx="2679">
                  <c:v>2.2274856567382813</c:v>
                </c:pt>
                <c:pt idx="2680">
                  <c:v>2.2283065319061279</c:v>
                </c:pt>
                <c:pt idx="2681">
                  <c:v>2.2291429042816162</c:v>
                </c:pt>
                <c:pt idx="2682">
                  <c:v>2.2299740314483643</c:v>
                </c:pt>
                <c:pt idx="2683">
                  <c:v>2.2307956218719482</c:v>
                </c:pt>
                <c:pt idx="2684">
                  <c:v>2.231633186340332</c:v>
                </c:pt>
                <c:pt idx="2685">
                  <c:v>2.2324767112731934</c:v>
                </c:pt>
                <c:pt idx="2686">
                  <c:v>2.2333071231842041</c:v>
                </c:pt>
                <c:pt idx="2687">
                  <c:v>2.2341568470001221</c:v>
                </c:pt>
                <c:pt idx="2688">
                  <c:v>2.2349681854248047</c:v>
                </c:pt>
                <c:pt idx="2689">
                  <c:v>2.2358167171478271</c:v>
                </c:pt>
                <c:pt idx="2690">
                  <c:v>2.2366476058959961</c:v>
                </c:pt>
                <c:pt idx="2691">
                  <c:v>2.2375030517578125</c:v>
                </c:pt>
                <c:pt idx="2692">
                  <c:v>2.238311767578125</c:v>
                </c:pt>
                <c:pt idx="2693">
                  <c:v>2.2391371726989746</c:v>
                </c:pt>
                <c:pt idx="2694">
                  <c:v>2.2399687767028809</c:v>
                </c:pt>
                <c:pt idx="2695">
                  <c:v>2.2408108711242676</c:v>
                </c:pt>
                <c:pt idx="2696">
                  <c:v>2.2416629791259766</c:v>
                </c:pt>
                <c:pt idx="2697">
                  <c:v>2.2424702644348145</c:v>
                </c:pt>
                <c:pt idx="2698">
                  <c:v>2.2433123588562012</c:v>
                </c:pt>
                <c:pt idx="2699">
                  <c:v>2.2441604137420654</c:v>
                </c:pt>
                <c:pt idx="2700">
                  <c:v>2.2449727058410645</c:v>
                </c:pt>
                <c:pt idx="2701">
                  <c:v>2.2458100318908691</c:v>
                </c:pt>
                <c:pt idx="2702">
                  <c:v>2.2466533184051514</c:v>
                </c:pt>
                <c:pt idx="2703">
                  <c:v>2.2474873065948486</c:v>
                </c:pt>
                <c:pt idx="2704">
                  <c:v>2.2483203411102295</c:v>
                </c:pt>
                <c:pt idx="2705">
                  <c:v>2.2491598129272461</c:v>
                </c:pt>
                <c:pt idx="2706">
                  <c:v>2.2499947547912598</c:v>
                </c:pt>
                <c:pt idx="2707">
                  <c:v>2.2508158683776855</c:v>
                </c:pt>
                <c:pt idx="2708">
                  <c:v>2.2516534328460693</c:v>
                </c:pt>
                <c:pt idx="2709">
                  <c:v>2.252469539642334</c:v>
                </c:pt>
                <c:pt idx="2710">
                  <c:v>2.2533180713653564</c:v>
                </c:pt>
                <c:pt idx="2711">
                  <c:v>2.2541520595550537</c:v>
                </c:pt>
                <c:pt idx="2712">
                  <c:v>2.2549607753753662</c:v>
                </c:pt>
                <c:pt idx="2713">
                  <c:v>2.255817174911499</c:v>
                </c:pt>
                <c:pt idx="2714">
                  <c:v>2.2566506862640381</c:v>
                </c:pt>
                <c:pt idx="2715">
                  <c:v>2.2574746608734131</c:v>
                </c:pt>
                <c:pt idx="2716">
                  <c:v>2.2583317756652832</c:v>
                </c:pt>
                <c:pt idx="2717">
                  <c:v>2.2591466903686523</c:v>
                </c:pt>
                <c:pt idx="2718">
                  <c:v>2.2599837779998779</c:v>
                </c:pt>
                <c:pt idx="2719">
                  <c:v>2.2608025074005127</c:v>
                </c:pt>
                <c:pt idx="2720">
                  <c:v>2.2616584300994873</c:v>
                </c:pt>
                <c:pt idx="2721">
                  <c:v>2.2624905109405518</c:v>
                </c:pt>
                <c:pt idx="2722">
                  <c:v>2.2633018493652344</c:v>
                </c:pt>
                <c:pt idx="2723">
                  <c:v>2.2641477584838867</c:v>
                </c:pt>
                <c:pt idx="2724">
                  <c:v>2.2649707794189453</c:v>
                </c:pt>
                <c:pt idx="2725">
                  <c:v>2.2658321857452393</c:v>
                </c:pt>
                <c:pt idx="2726">
                  <c:v>2.2666425704956055</c:v>
                </c:pt>
                <c:pt idx="2727">
                  <c:v>2.2674837112426758</c:v>
                </c:pt>
                <c:pt idx="2728">
                  <c:v>2.2683212757110596</c:v>
                </c:pt>
                <c:pt idx="2729">
                  <c:v>2.2691655158996582</c:v>
                </c:pt>
                <c:pt idx="2730">
                  <c:v>2.2699875831604004</c:v>
                </c:pt>
                <c:pt idx="2731">
                  <c:v>2.2708182334899902</c:v>
                </c:pt>
                <c:pt idx="2732">
                  <c:v>2.2716593742370605</c:v>
                </c:pt>
                <c:pt idx="2733">
                  <c:v>2.2724864482879639</c:v>
                </c:pt>
                <c:pt idx="2734">
                  <c:v>2.2733275890350342</c:v>
                </c:pt>
                <c:pt idx="2735">
                  <c:v>2.2741529941558838</c:v>
                </c:pt>
                <c:pt idx="2736">
                  <c:v>2.2749881744384766</c:v>
                </c:pt>
                <c:pt idx="2737">
                  <c:v>2.2758214473724365</c:v>
                </c:pt>
                <c:pt idx="2738">
                  <c:v>2.2766571044921875</c:v>
                </c:pt>
                <c:pt idx="2739">
                  <c:v>2.2774794101715088</c:v>
                </c:pt>
                <c:pt idx="2740">
                  <c:v>2.2783045768737793</c:v>
                </c:pt>
                <c:pt idx="2741">
                  <c:v>2.2791445255279541</c:v>
                </c:pt>
                <c:pt idx="2742">
                  <c:v>2.2799742221832275</c:v>
                </c:pt>
                <c:pt idx="2743">
                  <c:v>2.2808115482330322</c:v>
                </c:pt>
                <c:pt idx="2744">
                  <c:v>2.281632661819458</c:v>
                </c:pt>
                <c:pt idx="2745">
                  <c:v>2.2824797630310059</c:v>
                </c:pt>
                <c:pt idx="2746">
                  <c:v>2.283320426940918</c:v>
                </c:pt>
                <c:pt idx="2747">
                  <c:v>2.2841255664825439</c:v>
                </c:pt>
                <c:pt idx="2748">
                  <c:v>2.2849740982055664</c:v>
                </c:pt>
                <c:pt idx="2749">
                  <c:v>2.2858054637908936</c:v>
                </c:pt>
                <c:pt idx="2750">
                  <c:v>2.286653995513916</c:v>
                </c:pt>
                <c:pt idx="2751">
                  <c:v>2.2874808311462402</c:v>
                </c:pt>
                <c:pt idx="2752">
                  <c:v>2.28830885887146</c:v>
                </c:pt>
                <c:pt idx="2753">
                  <c:v>2.2891528606414795</c:v>
                </c:pt>
                <c:pt idx="2754">
                  <c:v>2.2899966239929199</c:v>
                </c:pt>
                <c:pt idx="2755">
                  <c:v>2.2908186912536621</c:v>
                </c:pt>
                <c:pt idx="2756">
                  <c:v>2.2916598320007324</c:v>
                </c:pt>
                <c:pt idx="2757">
                  <c:v>2.2924880981445313</c:v>
                </c:pt>
                <c:pt idx="2758">
                  <c:v>2.2932870388031006</c:v>
                </c:pt>
                <c:pt idx="2759">
                  <c:v>2.2941417694091797</c:v>
                </c:pt>
                <c:pt idx="2760">
                  <c:v>2.2949931621551514</c:v>
                </c:pt>
                <c:pt idx="2761">
                  <c:v>2.2958164215087891</c:v>
                </c:pt>
                <c:pt idx="2762">
                  <c:v>2.2966587543487549</c:v>
                </c:pt>
                <c:pt idx="2763">
                  <c:v>2.2974917888641357</c:v>
                </c:pt>
                <c:pt idx="2764">
                  <c:v>2.2982909679412842</c:v>
                </c:pt>
                <c:pt idx="2765">
                  <c:v>2.2991595268249512</c:v>
                </c:pt>
                <c:pt idx="2766">
                  <c:v>2.2999696731567383</c:v>
                </c:pt>
                <c:pt idx="2767">
                  <c:v>2.3008272647857666</c:v>
                </c:pt>
                <c:pt idx="2768">
                  <c:v>2.301652193069458</c:v>
                </c:pt>
                <c:pt idx="2769">
                  <c:v>2.3025004863739014</c:v>
                </c:pt>
                <c:pt idx="2770">
                  <c:v>2.3033440113067627</c:v>
                </c:pt>
                <c:pt idx="2771">
                  <c:v>2.304124116897583</c:v>
                </c:pt>
                <c:pt idx="2772">
                  <c:v>2.3049848079681396</c:v>
                </c:pt>
                <c:pt idx="2773">
                  <c:v>2.3058261871337891</c:v>
                </c:pt>
                <c:pt idx="2774">
                  <c:v>2.3066554069519043</c:v>
                </c:pt>
                <c:pt idx="2775">
                  <c:v>2.307478666305542</c:v>
                </c:pt>
                <c:pt idx="2776">
                  <c:v>2.3083181381225586</c:v>
                </c:pt>
                <c:pt idx="2777">
                  <c:v>2.3091573715209961</c:v>
                </c:pt>
                <c:pt idx="2778">
                  <c:v>2.3099875450134277</c:v>
                </c:pt>
                <c:pt idx="2779">
                  <c:v>2.3108267784118652</c:v>
                </c:pt>
                <c:pt idx="2780">
                  <c:v>2.311647891998291</c:v>
                </c:pt>
                <c:pt idx="2781">
                  <c:v>2.3124969005584717</c:v>
                </c:pt>
                <c:pt idx="2782">
                  <c:v>2.3132989406585693</c:v>
                </c:pt>
                <c:pt idx="2783">
                  <c:v>2.3141462802886963</c:v>
                </c:pt>
                <c:pt idx="2784">
                  <c:v>2.3149886131286621</c:v>
                </c:pt>
                <c:pt idx="2785">
                  <c:v>2.3158144950866699</c:v>
                </c:pt>
                <c:pt idx="2786">
                  <c:v>2.3166522979736328</c:v>
                </c:pt>
                <c:pt idx="2787">
                  <c:v>2.3174669742584229</c:v>
                </c:pt>
                <c:pt idx="2788">
                  <c:v>2.3183004856109619</c:v>
                </c:pt>
                <c:pt idx="2789">
                  <c:v>2.3191447257995605</c:v>
                </c:pt>
                <c:pt idx="2790">
                  <c:v>2.3199892044067383</c:v>
                </c:pt>
                <c:pt idx="2791">
                  <c:v>2.3208074569702148</c:v>
                </c:pt>
                <c:pt idx="2792">
                  <c:v>2.3216507434844971</c:v>
                </c:pt>
                <c:pt idx="2793">
                  <c:v>2.3224642276763916</c:v>
                </c:pt>
                <c:pt idx="2794">
                  <c:v>2.3233110904693604</c:v>
                </c:pt>
                <c:pt idx="2795">
                  <c:v>2.3241367340087891</c:v>
                </c:pt>
                <c:pt idx="2796">
                  <c:v>2.3249847888946533</c:v>
                </c:pt>
                <c:pt idx="2797">
                  <c:v>2.3258318901062012</c:v>
                </c:pt>
                <c:pt idx="2798">
                  <c:v>2.3266568183898926</c:v>
                </c:pt>
                <c:pt idx="2799">
                  <c:v>2.3274869918823242</c:v>
                </c:pt>
                <c:pt idx="2800">
                  <c:v>2.328317403793335</c:v>
                </c:pt>
                <c:pt idx="2801">
                  <c:v>2.3291339874267578</c:v>
                </c:pt>
                <c:pt idx="2802">
                  <c:v>2.3299899101257324</c:v>
                </c:pt>
                <c:pt idx="2803">
                  <c:v>2.3308374881744385</c:v>
                </c:pt>
                <c:pt idx="2804">
                  <c:v>2.3316519260406494</c:v>
                </c:pt>
                <c:pt idx="2805">
                  <c:v>2.3324737548828125</c:v>
                </c:pt>
                <c:pt idx="2806">
                  <c:v>2.3333089351654053</c:v>
                </c:pt>
                <c:pt idx="2807">
                  <c:v>2.3341493606567383</c:v>
                </c:pt>
                <c:pt idx="2808">
                  <c:v>2.3349754810333252</c:v>
                </c:pt>
                <c:pt idx="2809">
                  <c:v>2.3358244895935059</c:v>
                </c:pt>
                <c:pt idx="2810">
                  <c:v>2.3366549015045166</c:v>
                </c:pt>
                <c:pt idx="2811">
                  <c:v>2.3374879360198975</c:v>
                </c:pt>
                <c:pt idx="2812">
                  <c:v>2.3383188247680664</c:v>
                </c:pt>
                <c:pt idx="2813">
                  <c:v>2.339139461517334</c:v>
                </c:pt>
                <c:pt idx="2814">
                  <c:v>2.3399810791015625</c:v>
                </c:pt>
                <c:pt idx="2815">
                  <c:v>2.3408417701721191</c:v>
                </c:pt>
                <c:pt idx="2816">
                  <c:v>2.3416707515716553</c:v>
                </c:pt>
                <c:pt idx="2817">
                  <c:v>2.3424980640411377</c:v>
                </c:pt>
                <c:pt idx="2818">
                  <c:v>2.3433115482330322</c:v>
                </c:pt>
                <c:pt idx="2819">
                  <c:v>2.3441495895385742</c:v>
                </c:pt>
                <c:pt idx="2820">
                  <c:v>2.3449981212615967</c:v>
                </c:pt>
                <c:pt idx="2821">
                  <c:v>2.3458406925201416</c:v>
                </c:pt>
                <c:pt idx="2822">
                  <c:v>2.3466601371765137</c:v>
                </c:pt>
                <c:pt idx="2823">
                  <c:v>2.3474764823913574</c:v>
                </c:pt>
                <c:pt idx="2824">
                  <c:v>2.3482990264892578</c:v>
                </c:pt>
                <c:pt idx="2825">
                  <c:v>2.3491458892822266</c:v>
                </c:pt>
                <c:pt idx="2826">
                  <c:v>2.3499679565429688</c:v>
                </c:pt>
                <c:pt idx="2827">
                  <c:v>2.3507990837097168</c:v>
                </c:pt>
                <c:pt idx="2828">
                  <c:v>2.351654052734375</c:v>
                </c:pt>
                <c:pt idx="2829">
                  <c:v>2.3524940013885498</c:v>
                </c:pt>
                <c:pt idx="2830">
                  <c:v>2.3533227443695068</c:v>
                </c:pt>
                <c:pt idx="2831">
                  <c:v>2.3541872501373291</c:v>
                </c:pt>
                <c:pt idx="2832">
                  <c:v>2.354982852935791</c:v>
                </c:pt>
                <c:pt idx="2833">
                  <c:v>2.355804443359375</c:v>
                </c:pt>
                <c:pt idx="2834">
                  <c:v>2.3566675186157227</c:v>
                </c:pt>
                <c:pt idx="2835">
                  <c:v>2.3574810028076172</c:v>
                </c:pt>
                <c:pt idx="2836">
                  <c:v>2.3583211898803711</c:v>
                </c:pt>
                <c:pt idx="2837">
                  <c:v>2.3591642379760742</c:v>
                </c:pt>
                <c:pt idx="2838">
                  <c:v>2.3599860668182373</c:v>
                </c:pt>
                <c:pt idx="2839">
                  <c:v>2.3608179092407227</c:v>
                </c:pt>
                <c:pt idx="2840">
                  <c:v>2.3616368770599365</c:v>
                </c:pt>
                <c:pt idx="2841">
                  <c:v>2.3624813556671143</c:v>
                </c:pt>
                <c:pt idx="2842">
                  <c:v>2.3633038997650146</c:v>
                </c:pt>
                <c:pt idx="2843">
                  <c:v>2.3641440868377686</c:v>
                </c:pt>
                <c:pt idx="2844">
                  <c:v>2.364999532699585</c:v>
                </c:pt>
                <c:pt idx="2845">
                  <c:v>2.3658192157745361</c:v>
                </c:pt>
                <c:pt idx="2846">
                  <c:v>2.36663818359375</c:v>
                </c:pt>
                <c:pt idx="2847">
                  <c:v>2.3674819469451904</c:v>
                </c:pt>
                <c:pt idx="2848">
                  <c:v>2.3683106899261475</c:v>
                </c:pt>
                <c:pt idx="2849">
                  <c:v>2.3691375255584717</c:v>
                </c:pt>
                <c:pt idx="2850">
                  <c:v>2.3699846267700195</c:v>
                </c:pt>
                <c:pt idx="2851">
                  <c:v>2.3708159923553467</c:v>
                </c:pt>
                <c:pt idx="2852">
                  <c:v>2.3716480731964111</c:v>
                </c:pt>
                <c:pt idx="2853">
                  <c:v>2.3725056648254395</c:v>
                </c:pt>
                <c:pt idx="2854">
                  <c:v>2.3733079433441162</c:v>
                </c:pt>
                <c:pt idx="2855">
                  <c:v>2.3741564750671387</c:v>
                </c:pt>
                <c:pt idx="2856">
                  <c:v>2.3749840259552002</c:v>
                </c:pt>
                <c:pt idx="2857">
                  <c:v>2.3758401870727539</c:v>
                </c:pt>
                <c:pt idx="2858">
                  <c:v>2.3766655921936035</c:v>
                </c:pt>
                <c:pt idx="2859">
                  <c:v>2.3775041103363037</c:v>
                </c:pt>
                <c:pt idx="2860">
                  <c:v>2.3783280849456787</c:v>
                </c:pt>
                <c:pt idx="2861">
                  <c:v>2.3791258335113525</c:v>
                </c:pt>
                <c:pt idx="2862">
                  <c:v>2.3799779415130615</c:v>
                </c:pt>
                <c:pt idx="2863">
                  <c:v>2.380845308303833</c:v>
                </c:pt>
                <c:pt idx="2864">
                  <c:v>2.3816428184509277</c:v>
                </c:pt>
                <c:pt idx="2865">
                  <c:v>2.3824722766876221</c:v>
                </c:pt>
                <c:pt idx="2866">
                  <c:v>2.3833210468292236</c:v>
                </c:pt>
                <c:pt idx="2867">
                  <c:v>2.3841371536254883</c:v>
                </c:pt>
                <c:pt idx="2868">
                  <c:v>2.3849706649780273</c:v>
                </c:pt>
                <c:pt idx="2869">
                  <c:v>2.3858134746551514</c:v>
                </c:pt>
                <c:pt idx="2870">
                  <c:v>2.386648416519165</c:v>
                </c:pt>
                <c:pt idx="2871">
                  <c:v>2.3874883651733398</c:v>
                </c:pt>
                <c:pt idx="2872">
                  <c:v>2.3883242607116699</c:v>
                </c:pt>
                <c:pt idx="2873">
                  <c:v>2.3891546726226807</c:v>
                </c:pt>
                <c:pt idx="2874">
                  <c:v>2.3899798393249512</c:v>
                </c:pt>
                <c:pt idx="2875">
                  <c:v>2.390812873840332</c:v>
                </c:pt>
                <c:pt idx="2876">
                  <c:v>2.3916475772857666</c:v>
                </c:pt>
                <c:pt idx="2877">
                  <c:v>2.3924756050109863</c:v>
                </c:pt>
                <c:pt idx="2878">
                  <c:v>2.3933193683624268</c:v>
                </c:pt>
                <c:pt idx="2879">
                  <c:v>2.3941600322723389</c:v>
                </c:pt>
                <c:pt idx="2880">
                  <c:v>2.3949825763702393</c:v>
                </c:pt>
                <c:pt idx="2881">
                  <c:v>2.3958189487457275</c:v>
                </c:pt>
                <c:pt idx="2882">
                  <c:v>2.3966476917266846</c:v>
                </c:pt>
                <c:pt idx="2883">
                  <c:v>2.397475004196167</c:v>
                </c:pt>
                <c:pt idx="2884">
                  <c:v>2.3983409404754639</c:v>
                </c:pt>
                <c:pt idx="2885">
                  <c:v>2.3991613388061523</c:v>
                </c:pt>
                <c:pt idx="2886">
                  <c:v>2.3999965190887451</c:v>
                </c:pt>
                <c:pt idx="2887">
                  <c:v>2.4008204936981201</c:v>
                </c:pt>
                <c:pt idx="2888">
                  <c:v>2.4016447067260742</c:v>
                </c:pt>
                <c:pt idx="2889">
                  <c:v>2.4024910926818848</c:v>
                </c:pt>
                <c:pt idx="2890">
                  <c:v>2.4033136367797852</c:v>
                </c:pt>
                <c:pt idx="2891">
                  <c:v>2.4041364192962646</c:v>
                </c:pt>
                <c:pt idx="2892">
                  <c:v>2.4049901962280273</c:v>
                </c:pt>
                <c:pt idx="2893">
                  <c:v>2.4058127403259277</c:v>
                </c:pt>
                <c:pt idx="2894">
                  <c:v>2.4066517353057861</c:v>
                </c:pt>
                <c:pt idx="2895">
                  <c:v>2.4074883460998535</c:v>
                </c:pt>
                <c:pt idx="2896">
                  <c:v>2.4083144664764404</c:v>
                </c:pt>
                <c:pt idx="2897">
                  <c:v>2.4091582298278809</c:v>
                </c:pt>
                <c:pt idx="2898">
                  <c:v>2.4099917411804199</c:v>
                </c:pt>
                <c:pt idx="2899">
                  <c:v>2.4108333587646484</c:v>
                </c:pt>
                <c:pt idx="2900">
                  <c:v>2.4116382598876953</c:v>
                </c:pt>
                <c:pt idx="2901">
                  <c:v>2.412468433380127</c:v>
                </c:pt>
                <c:pt idx="2902">
                  <c:v>2.4133126735687256</c:v>
                </c:pt>
                <c:pt idx="2903">
                  <c:v>2.4141438007354736</c:v>
                </c:pt>
                <c:pt idx="2904">
                  <c:v>2.4149909019470215</c:v>
                </c:pt>
                <c:pt idx="2905">
                  <c:v>2.4158148765563965</c:v>
                </c:pt>
                <c:pt idx="2906">
                  <c:v>2.4166567325592041</c:v>
                </c:pt>
                <c:pt idx="2907">
                  <c:v>2.4174785614013672</c:v>
                </c:pt>
                <c:pt idx="2908">
                  <c:v>2.418306827545166</c:v>
                </c:pt>
                <c:pt idx="2909">
                  <c:v>2.4191253185272217</c:v>
                </c:pt>
                <c:pt idx="2910">
                  <c:v>2.4199807643890381</c:v>
                </c:pt>
                <c:pt idx="2911">
                  <c:v>2.4208297729492188</c:v>
                </c:pt>
                <c:pt idx="2912">
                  <c:v>2.4216480255126953</c:v>
                </c:pt>
                <c:pt idx="2913">
                  <c:v>2.4224693775177002</c:v>
                </c:pt>
                <c:pt idx="2914">
                  <c:v>2.4233102798461914</c:v>
                </c:pt>
                <c:pt idx="2915">
                  <c:v>2.4241509437561035</c:v>
                </c:pt>
                <c:pt idx="2916">
                  <c:v>2.4249846935272217</c:v>
                </c:pt>
                <c:pt idx="2917">
                  <c:v>2.4258198738098145</c:v>
                </c:pt>
                <c:pt idx="2918">
                  <c:v>2.4266538619995117</c:v>
                </c:pt>
                <c:pt idx="2919">
                  <c:v>2.427473783493042</c:v>
                </c:pt>
                <c:pt idx="2920">
                  <c:v>2.4283163547515869</c:v>
                </c:pt>
                <c:pt idx="2921">
                  <c:v>2.4291427135467529</c:v>
                </c:pt>
                <c:pt idx="2922">
                  <c:v>2.4299952983856201</c:v>
                </c:pt>
                <c:pt idx="2923">
                  <c:v>2.4308338165283203</c:v>
                </c:pt>
                <c:pt idx="2924">
                  <c:v>2.4316508769989014</c:v>
                </c:pt>
                <c:pt idx="2925">
                  <c:v>2.4324827194213867</c:v>
                </c:pt>
                <c:pt idx="2926">
                  <c:v>2.4333350658416748</c:v>
                </c:pt>
                <c:pt idx="2927">
                  <c:v>2.4341585636138916</c:v>
                </c:pt>
                <c:pt idx="2928">
                  <c:v>2.4349825382232666</c:v>
                </c:pt>
                <c:pt idx="2929">
                  <c:v>2.4358067512512207</c:v>
                </c:pt>
                <c:pt idx="2930">
                  <c:v>2.4366686344146729</c:v>
                </c:pt>
                <c:pt idx="2931">
                  <c:v>2.4374678134918213</c:v>
                </c:pt>
                <c:pt idx="2932">
                  <c:v>2.4383187294006348</c:v>
                </c:pt>
                <c:pt idx="2933">
                  <c:v>2.4391396045684814</c:v>
                </c:pt>
                <c:pt idx="2934">
                  <c:v>2.4399845600128174</c:v>
                </c:pt>
                <c:pt idx="2935">
                  <c:v>2.4408149719238281</c:v>
                </c:pt>
                <c:pt idx="2936">
                  <c:v>2.441645622253418</c:v>
                </c:pt>
                <c:pt idx="2937">
                  <c:v>2.4424858093261719</c:v>
                </c:pt>
                <c:pt idx="2938">
                  <c:v>2.4432849884033203</c:v>
                </c:pt>
                <c:pt idx="2939">
                  <c:v>2.4441640377044678</c:v>
                </c:pt>
                <c:pt idx="2940">
                  <c:v>2.4449875354766846</c:v>
                </c:pt>
                <c:pt idx="2941">
                  <c:v>2.4458131790161133</c:v>
                </c:pt>
                <c:pt idx="2942">
                  <c:v>2.4466376304626465</c:v>
                </c:pt>
                <c:pt idx="2943">
                  <c:v>2.4474601745605469</c:v>
                </c:pt>
                <c:pt idx="2944">
                  <c:v>2.4483213424682617</c:v>
                </c:pt>
                <c:pt idx="2945">
                  <c:v>2.4491565227508545</c:v>
                </c:pt>
                <c:pt idx="2946">
                  <c:v>2.4499771595001221</c:v>
                </c:pt>
                <c:pt idx="2947">
                  <c:v>2.4508190155029297</c:v>
                </c:pt>
                <c:pt idx="2948">
                  <c:v>2.4516537189483643</c:v>
                </c:pt>
                <c:pt idx="2949">
                  <c:v>2.4524703025817871</c:v>
                </c:pt>
                <c:pt idx="2950">
                  <c:v>2.4533324241638184</c:v>
                </c:pt>
                <c:pt idx="2951">
                  <c:v>2.4541635513305664</c:v>
                </c:pt>
                <c:pt idx="2952">
                  <c:v>2.454986572265625</c:v>
                </c:pt>
                <c:pt idx="2953">
                  <c:v>2.455833911895752</c:v>
                </c:pt>
                <c:pt idx="2954">
                  <c:v>2.4566450119018555</c:v>
                </c:pt>
                <c:pt idx="2955">
                  <c:v>2.4574825763702393</c:v>
                </c:pt>
                <c:pt idx="2956">
                  <c:v>2.4583170413970947</c:v>
                </c:pt>
                <c:pt idx="2957">
                  <c:v>2.459158182144165</c:v>
                </c:pt>
                <c:pt idx="2958">
                  <c:v>2.4599776268005371</c:v>
                </c:pt>
                <c:pt idx="2959">
                  <c:v>2.460817813873291</c:v>
                </c:pt>
                <c:pt idx="2960">
                  <c:v>2.461639404296875</c:v>
                </c:pt>
                <c:pt idx="2961">
                  <c:v>2.462489128112793</c:v>
                </c:pt>
                <c:pt idx="2962">
                  <c:v>2.4633231163024902</c:v>
                </c:pt>
                <c:pt idx="2963">
                  <c:v>2.4641706943511963</c:v>
                </c:pt>
                <c:pt idx="2964">
                  <c:v>2.4649715423583984</c:v>
                </c:pt>
                <c:pt idx="2965">
                  <c:v>2.465839147567749</c:v>
                </c:pt>
                <c:pt idx="2966">
                  <c:v>2.4666440486907959</c:v>
                </c:pt>
                <c:pt idx="2967">
                  <c:v>2.4674828052520752</c:v>
                </c:pt>
                <c:pt idx="2968">
                  <c:v>2.4683082103729248</c:v>
                </c:pt>
                <c:pt idx="2969">
                  <c:v>2.4691627025604248</c:v>
                </c:pt>
                <c:pt idx="2970">
                  <c:v>2.4700102806091309</c:v>
                </c:pt>
                <c:pt idx="2971">
                  <c:v>2.4707989692687988</c:v>
                </c:pt>
                <c:pt idx="2972">
                  <c:v>2.471670389175415</c:v>
                </c:pt>
                <c:pt idx="2973">
                  <c:v>2.4724950790405273</c:v>
                </c:pt>
                <c:pt idx="2974">
                  <c:v>2.4733104705810547</c:v>
                </c:pt>
                <c:pt idx="2975">
                  <c:v>2.4741556644439697</c:v>
                </c:pt>
                <c:pt idx="2976">
                  <c:v>2.4749679565429688</c:v>
                </c:pt>
                <c:pt idx="2977">
                  <c:v>2.4758288860321045</c:v>
                </c:pt>
                <c:pt idx="2978">
                  <c:v>2.4766430854797363</c:v>
                </c:pt>
                <c:pt idx="2979">
                  <c:v>2.477492094039917</c:v>
                </c:pt>
                <c:pt idx="2980">
                  <c:v>2.4783103466033936</c:v>
                </c:pt>
                <c:pt idx="2981">
                  <c:v>2.4791598320007324</c:v>
                </c:pt>
                <c:pt idx="2982">
                  <c:v>2.4799764156341553</c:v>
                </c:pt>
                <c:pt idx="2983">
                  <c:v>2.4808251857757568</c:v>
                </c:pt>
                <c:pt idx="2984">
                  <c:v>2.481663703918457</c:v>
                </c:pt>
                <c:pt idx="2985">
                  <c:v>2.482480525970459</c:v>
                </c:pt>
                <c:pt idx="2986">
                  <c:v>2.483323335647583</c:v>
                </c:pt>
                <c:pt idx="2987">
                  <c:v>2.48415207862854</c:v>
                </c:pt>
                <c:pt idx="2988">
                  <c:v>2.4850051403045654</c:v>
                </c:pt>
                <c:pt idx="2989">
                  <c:v>2.4858179092407227</c:v>
                </c:pt>
                <c:pt idx="2990">
                  <c:v>2.48667311668396</c:v>
                </c:pt>
                <c:pt idx="2991">
                  <c:v>2.4874956607818604</c:v>
                </c:pt>
                <c:pt idx="2992">
                  <c:v>2.4883043766021729</c:v>
                </c:pt>
                <c:pt idx="2993">
                  <c:v>2.4891393184661865</c:v>
                </c:pt>
                <c:pt idx="2994">
                  <c:v>2.4899866580963135</c:v>
                </c:pt>
                <c:pt idx="2995">
                  <c:v>2.4908199310302734</c:v>
                </c:pt>
                <c:pt idx="2996">
                  <c:v>2.4916636943817139</c:v>
                </c:pt>
                <c:pt idx="2997">
                  <c:v>2.4924676418304443</c:v>
                </c:pt>
                <c:pt idx="2998">
                  <c:v>2.4933180809020996</c:v>
                </c:pt>
                <c:pt idx="2999">
                  <c:v>2.4941656589508057</c:v>
                </c:pt>
                <c:pt idx="3000">
                  <c:v>2.494978666305542</c:v>
                </c:pt>
                <c:pt idx="3001">
                  <c:v>2.4958004951477051</c:v>
                </c:pt>
                <c:pt idx="3002">
                  <c:v>2.49664306640625</c:v>
                </c:pt>
                <c:pt idx="3003">
                  <c:v>2.4974744319915771</c:v>
                </c:pt>
                <c:pt idx="3004">
                  <c:v>2.4983270168304443</c:v>
                </c:pt>
                <c:pt idx="3005">
                  <c:v>2.4991567134857178</c:v>
                </c:pt>
                <c:pt idx="3006">
                  <c:v>2.4999773502349854</c:v>
                </c:pt>
                <c:pt idx="3007">
                  <c:v>2.500835657119751</c:v>
                </c:pt>
                <c:pt idx="3008">
                  <c:v>2.501657247543335</c:v>
                </c:pt>
                <c:pt idx="3009">
                  <c:v>2.5024724006652832</c:v>
                </c:pt>
                <c:pt idx="3010">
                  <c:v>2.5033199787139893</c:v>
                </c:pt>
                <c:pt idx="3011">
                  <c:v>2.5041539669036865</c:v>
                </c:pt>
                <c:pt idx="3012">
                  <c:v>2.504967212677002</c:v>
                </c:pt>
                <c:pt idx="3013">
                  <c:v>2.5058150291442871</c:v>
                </c:pt>
                <c:pt idx="3014">
                  <c:v>2.5066449642181396</c:v>
                </c:pt>
                <c:pt idx="3015">
                  <c:v>2.5074822902679443</c:v>
                </c:pt>
                <c:pt idx="3016">
                  <c:v>2.5083281993865967</c:v>
                </c:pt>
                <c:pt idx="3017">
                  <c:v>2.5091416835784912</c:v>
                </c:pt>
                <c:pt idx="3018">
                  <c:v>2.5099887847900391</c:v>
                </c:pt>
                <c:pt idx="3019">
                  <c:v>2.5108060836791992</c:v>
                </c:pt>
                <c:pt idx="3020">
                  <c:v>2.5116639137268066</c:v>
                </c:pt>
                <c:pt idx="3021">
                  <c:v>2.5124754905700684</c:v>
                </c:pt>
                <c:pt idx="3022">
                  <c:v>2.5132839679718018</c:v>
                </c:pt>
                <c:pt idx="3023">
                  <c:v>2.5141506195068359</c:v>
                </c:pt>
                <c:pt idx="3024">
                  <c:v>2.5149719715118408</c:v>
                </c:pt>
                <c:pt idx="3025">
                  <c:v>2.5158157348632813</c:v>
                </c:pt>
                <c:pt idx="3026">
                  <c:v>2.5166566371917725</c:v>
                </c:pt>
                <c:pt idx="3027">
                  <c:v>2.5174770355224609</c:v>
                </c:pt>
                <c:pt idx="3028">
                  <c:v>2.5183212757110596</c:v>
                </c:pt>
                <c:pt idx="3029">
                  <c:v>2.5191421508789063</c:v>
                </c:pt>
                <c:pt idx="3030">
                  <c:v>2.51997971534729</c:v>
                </c:pt>
                <c:pt idx="3031">
                  <c:v>2.5208086967468262</c:v>
                </c:pt>
                <c:pt idx="3032">
                  <c:v>2.5216453075408936</c:v>
                </c:pt>
                <c:pt idx="3033">
                  <c:v>2.5224788188934326</c:v>
                </c:pt>
                <c:pt idx="3034">
                  <c:v>2.5233354568481445</c:v>
                </c:pt>
                <c:pt idx="3035">
                  <c:v>2.5241425037384033</c:v>
                </c:pt>
                <c:pt idx="3036">
                  <c:v>2.5249843597412109</c:v>
                </c:pt>
                <c:pt idx="3037">
                  <c:v>2.5258235931396484</c:v>
                </c:pt>
                <c:pt idx="3038">
                  <c:v>2.5266494750976563</c:v>
                </c:pt>
                <c:pt idx="3039">
                  <c:v>2.5274779796600342</c:v>
                </c:pt>
                <c:pt idx="3040">
                  <c:v>2.5283308029174805</c:v>
                </c:pt>
                <c:pt idx="3041">
                  <c:v>2.5291447639465332</c:v>
                </c:pt>
                <c:pt idx="3042">
                  <c:v>2.5299713611602783</c:v>
                </c:pt>
                <c:pt idx="3043">
                  <c:v>2.530829906463623</c:v>
                </c:pt>
                <c:pt idx="3044">
                  <c:v>2.5316534042358398</c:v>
                </c:pt>
                <c:pt idx="3045">
                  <c:v>2.5325014591217041</c:v>
                </c:pt>
                <c:pt idx="3046">
                  <c:v>2.5333354473114014</c:v>
                </c:pt>
                <c:pt idx="3047">
                  <c:v>2.5341544151306152</c:v>
                </c:pt>
                <c:pt idx="3048">
                  <c:v>2.5349850654602051</c:v>
                </c:pt>
                <c:pt idx="3049">
                  <c:v>2.5358109474182129</c:v>
                </c:pt>
                <c:pt idx="3050">
                  <c:v>2.5366673469543457</c:v>
                </c:pt>
                <c:pt idx="3051">
                  <c:v>2.5375025272369385</c:v>
                </c:pt>
                <c:pt idx="3052">
                  <c:v>2.5383093357086182</c:v>
                </c:pt>
                <c:pt idx="3053">
                  <c:v>2.5391473770141602</c:v>
                </c:pt>
                <c:pt idx="3054">
                  <c:v>2.5399949550628662</c:v>
                </c:pt>
                <c:pt idx="3055">
                  <c:v>2.5408143997192383</c:v>
                </c:pt>
                <c:pt idx="3056">
                  <c:v>2.5416731834411621</c:v>
                </c:pt>
                <c:pt idx="3057">
                  <c:v>2.5424718856811523</c:v>
                </c:pt>
                <c:pt idx="3058">
                  <c:v>2.5432908535003662</c:v>
                </c:pt>
                <c:pt idx="3059">
                  <c:v>2.5441465377807617</c:v>
                </c:pt>
                <c:pt idx="3060">
                  <c:v>2.5449895858764648</c:v>
                </c:pt>
                <c:pt idx="3061">
                  <c:v>2.545818567276001</c:v>
                </c:pt>
                <c:pt idx="3062">
                  <c:v>2.5466439723968506</c:v>
                </c:pt>
                <c:pt idx="3063">
                  <c:v>2.5475034713745117</c:v>
                </c:pt>
                <c:pt idx="3064">
                  <c:v>2.548297643661499</c:v>
                </c:pt>
                <c:pt idx="3065">
                  <c:v>2.5491569042205811</c:v>
                </c:pt>
                <c:pt idx="3066">
                  <c:v>2.5499775409698486</c:v>
                </c:pt>
                <c:pt idx="3067">
                  <c:v>2.550814151763916</c:v>
                </c:pt>
                <c:pt idx="3068">
                  <c:v>2.5516769886016846</c:v>
                </c:pt>
                <c:pt idx="3069">
                  <c:v>2.5524849891662598</c:v>
                </c:pt>
                <c:pt idx="3070">
                  <c:v>2.5533237457275391</c:v>
                </c:pt>
                <c:pt idx="3071">
                  <c:v>2.554161548614502</c:v>
                </c:pt>
                <c:pt idx="3072">
                  <c:v>2.5550003051757813</c:v>
                </c:pt>
                <c:pt idx="3073">
                  <c:v>2.5558164119720459</c:v>
                </c:pt>
                <c:pt idx="3074">
                  <c:v>2.5566556453704834</c:v>
                </c:pt>
                <c:pt idx="3075">
                  <c:v>2.5574758052825928</c:v>
                </c:pt>
                <c:pt idx="3076">
                  <c:v>2.5583257675170898</c:v>
                </c:pt>
                <c:pt idx="3077">
                  <c:v>2.559147834777832</c:v>
                </c:pt>
                <c:pt idx="3078">
                  <c:v>2.5599730014801025</c:v>
                </c:pt>
                <c:pt idx="3079">
                  <c:v>2.5608212947845459</c:v>
                </c:pt>
                <c:pt idx="3080">
                  <c:v>2.5616447925567627</c:v>
                </c:pt>
                <c:pt idx="3081">
                  <c:v>2.5624783039093018</c:v>
                </c:pt>
                <c:pt idx="3082">
                  <c:v>2.5633096694946289</c:v>
                </c:pt>
                <c:pt idx="3083">
                  <c:v>2.5641310214996338</c:v>
                </c:pt>
                <c:pt idx="3084">
                  <c:v>2.5649690628051758</c:v>
                </c:pt>
                <c:pt idx="3085">
                  <c:v>2.5658121109008789</c:v>
                </c:pt>
                <c:pt idx="3086">
                  <c:v>2.5666425228118896</c:v>
                </c:pt>
                <c:pt idx="3087">
                  <c:v>2.5674839019775391</c:v>
                </c:pt>
                <c:pt idx="3088">
                  <c:v>2.5683016777038574</c:v>
                </c:pt>
                <c:pt idx="3089">
                  <c:v>2.5691509246826172</c:v>
                </c:pt>
                <c:pt idx="3090">
                  <c:v>2.5699820518493652</c:v>
                </c:pt>
                <c:pt idx="3091">
                  <c:v>2.570836067199707</c:v>
                </c:pt>
                <c:pt idx="3092">
                  <c:v>2.5716454982757568</c:v>
                </c:pt>
                <c:pt idx="3093">
                  <c:v>2.5724704265594482</c:v>
                </c:pt>
                <c:pt idx="3094">
                  <c:v>2.5733053684234619</c:v>
                </c:pt>
                <c:pt idx="3095">
                  <c:v>2.5741448402404785</c:v>
                </c:pt>
                <c:pt idx="3096">
                  <c:v>2.5749962329864502</c:v>
                </c:pt>
                <c:pt idx="3097">
                  <c:v>2.5758023262023926</c:v>
                </c:pt>
                <c:pt idx="3098">
                  <c:v>2.5766465663909912</c:v>
                </c:pt>
                <c:pt idx="3099">
                  <c:v>2.5774939060211182</c:v>
                </c:pt>
                <c:pt idx="3100">
                  <c:v>2.5783066749572754</c:v>
                </c:pt>
                <c:pt idx="3101">
                  <c:v>2.5791454315185547</c:v>
                </c:pt>
                <c:pt idx="3102">
                  <c:v>2.5799870491027832</c:v>
                </c:pt>
                <c:pt idx="3103">
                  <c:v>2.5808227062225342</c:v>
                </c:pt>
                <c:pt idx="3104">
                  <c:v>2.5816478729248047</c:v>
                </c:pt>
                <c:pt idx="3105">
                  <c:v>2.5824923515319824</c:v>
                </c:pt>
                <c:pt idx="3106">
                  <c:v>2.5833289623260498</c:v>
                </c:pt>
                <c:pt idx="3107">
                  <c:v>2.5841491222381592</c:v>
                </c:pt>
                <c:pt idx="3108">
                  <c:v>2.5849893093109131</c:v>
                </c:pt>
                <c:pt idx="3109">
                  <c:v>2.5858051776885986</c:v>
                </c:pt>
                <c:pt idx="3110">
                  <c:v>2.5866496562957764</c:v>
                </c:pt>
                <c:pt idx="3111">
                  <c:v>2.587486743927002</c:v>
                </c:pt>
                <c:pt idx="3112">
                  <c:v>2.5882918834686279</c:v>
                </c:pt>
                <c:pt idx="3113">
                  <c:v>2.5891509056091309</c:v>
                </c:pt>
                <c:pt idx="3114">
                  <c:v>2.5899827480316162</c:v>
                </c:pt>
                <c:pt idx="3115">
                  <c:v>2.5908067226409912</c:v>
                </c:pt>
                <c:pt idx="3116">
                  <c:v>2.5916669368743896</c:v>
                </c:pt>
                <c:pt idx="3117">
                  <c:v>2.592482328414917</c:v>
                </c:pt>
                <c:pt idx="3118">
                  <c:v>2.5933201313018799</c:v>
                </c:pt>
                <c:pt idx="3119">
                  <c:v>2.5941345691680908</c:v>
                </c:pt>
                <c:pt idx="3120">
                  <c:v>2.5949912071228027</c:v>
                </c:pt>
                <c:pt idx="3121">
                  <c:v>2.5958247184753418</c:v>
                </c:pt>
                <c:pt idx="3122">
                  <c:v>2.5966312885284424</c:v>
                </c:pt>
                <c:pt idx="3123">
                  <c:v>2.5974800586700439</c:v>
                </c:pt>
                <c:pt idx="3124">
                  <c:v>2.5982961654663086</c:v>
                </c:pt>
                <c:pt idx="3125">
                  <c:v>2.5991642475128174</c:v>
                </c:pt>
                <c:pt idx="3126">
                  <c:v>2.5999701023101807</c:v>
                </c:pt>
                <c:pt idx="3127">
                  <c:v>2.6008157730102539</c:v>
                </c:pt>
                <c:pt idx="3128">
                  <c:v>2.6016502380371094</c:v>
                </c:pt>
                <c:pt idx="3129">
                  <c:v>2.6024966239929199</c:v>
                </c:pt>
                <c:pt idx="3130">
                  <c:v>2.6033196449279785</c:v>
                </c:pt>
                <c:pt idx="3131">
                  <c:v>2.6041486263275146</c:v>
                </c:pt>
                <c:pt idx="3132">
                  <c:v>2.6049931049346924</c:v>
                </c:pt>
                <c:pt idx="3133">
                  <c:v>2.6058192253112793</c:v>
                </c:pt>
                <c:pt idx="3134">
                  <c:v>2.6066586971282959</c:v>
                </c:pt>
                <c:pt idx="3135">
                  <c:v>2.6074817180633545</c:v>
                </c:pt>
                <c:pt idx="3136">
                  <c:v>2.6083230972290039</c:v>
                </c:pt>
                <c:pt idx="3137">
                  <c:v>2.6091554164886475</c:v>
                </c:pt>
                <c:pt idx="3138">
                  <c:v>2.609992504119873</c:v>
                </c:pt>
                <c:pt idx="3139">
                  <c:v>2.6108124256134033</c:v>
                </c:pt>
                <c:pt idx="3140">
                  <c:v>2.6116359233856201</c:v>
                </c:pt>
                <c:pt idx="3141">
                  <c:v>2.6124765872955322</c:v>
                </c:pt>
                <c:pt idx="3142">
                  <c:v>2.6133036613464355</c:v>
                </c:pt>
                <c:pt idx="3143">
                  <c:v>2.614142894744873</c:v>
                </c:pt>
                <c:pt idx="3144">
                  <c:v>2.614966869354248</c:v>
                </c:pt>
                <c:pt idx="3145">
                  <c:v>2.6158146858215332</c:v>
                </c:pt>
                <c:pt idx="3146">
                  <c:v>2.6166520118713379</c:v>
                </c:pt>
                <c:pt idx="3147">
                  <c:v>2.6174552440643311</c:v>
                </c:pt>
                <c:pt idx="3148">
                  <c:v>2.6183075904846191</c:v>
                </c:pt>
                <c:pt idx="3149">
                  <c:v>2.6191415786743164</c:v>
                </c:pt>
                <c:pt idx="3150">
                  <c:v>2.6199855804443359</c:v>
                </c:pt>
                <c:pt idx="3151">
                  <c:v>2.620814323425293</c:v>
                </c:pt>
                <c:pt idx="3152">
                  <c:v>2.6216416358947754</c:v>
                </c:pt>
                <c:pt idx="3153">
                  <c:v>2.6224901676177979</c:v>
                </c:pt>
                <c:pt idx="3154">
                  <c:v>2.6233303546905518</c:v>
                </c:pt>
                <c:pt idx="3155">
                  <c:v>2.6241521835327148</c:v>
                </c:pt>
                <c:pt idx="3156">
                  <c:v>2.6249940395355225</c:v>
                </c:pt>
                <c:pt idx="3157">
                  <c:v>2.6258201599121094</c:v>
                </c:pt>
                <c:pt idx="3158">
                  <c:v>2.6266200542449951</c:v>
                </c:pt>
                <c:pt idx="3159">
                  <c:v>2.6274726390838623</c:v>
                </c:pt>
                <c:pt idx="3160">
                  <c:v>2.628326416015625</c:v>
                </c:pt>
                <c:pt idx="3161">
                  <c:v>2.6291484832763672</c:v>
                </c:pt>
                <c:pt idx="3162">
                  <c:v>2.6299943923950195</c:v>
                </c:pt>
                <c:pt idx="3163">
                  <c:v>2.6308262348175049</c:v>
                </c:pt>
                <c:pt idx="3164">
                  <c:v>2.6316239833831787</c:v>
                </c:pt>
                <c:pt idx="3165">
                  <c:v>2.6324934959411621</c:v>
                </c:pt>
                <c:pt idx="3166">
                  <c:v>2.6333010196685791</c:v>
                </c:pt>
                <c:pt idx="3167">
                  <c:v>2.634160041809082</c:v>
                </c:pt>
                <c:pt idx="3168">
                  <c:v>2.6349856853485107</c:v>
                </c:pt>
                <c:pt idx="3169">
                  <c:v>2.6358339786529541</c:v>
                </c:pt>
                <c:pt idx="3170">
                  <c:v>2.6366794109344482</c:v>
                </c:pt>
                <c:pt idx="3171">
                  <c:v>2.6374552249908447</c:v>
                </c:pt>
                <c:pt idx="3172">
                  <c:v>2.6383180618286133</c:v>
                </c:pt>
                <c:pt idx="3173">
                  <c:v>2.6391603946685791</c:v>
                </c:pt>
                <c:pt idx="3174">
                  <c:v>2.6399872303009033</c:v>
                </c:pt>
                <c:pt idx="3175">
                  <c:v>2.6408095359802246</c:v>
                </c:pt>
                <c:pt idx="3176">
                  <c:v>2.6416490077972412</c:v>
                </c:pt>
                <c:pt idx="3177">
                  <c:v>2.6424922943115234</c:v>
                </c:pt>
                <c:pt idx="3178">
                  <c:v>2.6433203220367432</c:v>
                </c:pt>
                <c:pt idx="3179">
                  <c:v>2.6441583633422852</c:v>
                </c:pt>
                <c:pt idx="3180">
                  <c:v>2.6449794769287109</c:v>
                </c:pt>
                <c:pt idx="3181">
                  <c:v>2.6458332538604736</c:v>
                </c:pt>
                <c:pt idx="3182">
                  <c:v>2.6466312408447266</c:v>
                </c:pt>
                <c:pt idx="3183">
                  <c:v>2.6474754810333252</c:v>
                </c:pt>
                <c:pt idx="3184">
                  <c:v>2.6483211517333984</c:v>
                </c:pt>
                <c:pt idx="3185">
                  <c:v>2.6491477489471436</c:v>
                </c:pt>
                <c:pt idx="3186">
                  <c:v>2.6499886512756348</c:v>
                </c:pt>
                <c:pt idx="3187">
                  <c:v>2.6508030891418457</c:v>
                </c:pt>
                <c:pt idx="3188">
                  <c:v>2.6516323089599609</c:v>
                </c:pt>
                <c:pt idx="3189">
                  <c:v>2.652475118637085</c:v>
                </c:pt>
                <c:pt idx="3190">
                  <c:v>2.6533193588256836</c:v>
                </c:pt>
                <c:pt idx="3191">
                  <c:v>2.6541380882263184</c:v>
                </c:pt>
                <c:pt idx="3192">
                  <c:v>2.6549808979034424</c:v>
                </c:pt>
                <c:pt idx="3193">
                  <c:v>2.6557984352111816</c:v>
                </c:pt>
                <c:pt idx="3194">
                  <c:v>2.6566414833068848</c:v>
                </c:pt>
                <c:pt idx="3195">
                  <c:v>2.6574702262878418</c:v>
                </c:pt>
                <c:pt idx="3196">
                  <c:v>2.658315896987915</c:v>
                </c:pt>
                <c:pt idx="3197">
                  <c:v>2.6591634750366211</c:v>
                </c:pt>
                <c:pt idx="3198">
                  <c:v>2.6599898338317871</c:v>
                </c:pt>
                <c:pt idx="3199">
                  <c:v>2.6608211994171143</c:v>
                </c:pt>
                <c:pt idx="3200">
                  <c:v>2.6616494655609131</c:v>
                </c:pt>
                <c:pt idx="3201">
                  <c:v>2.662470817565918</c:v>
                </c:pt>
                <c:pt idx="3202">
                  <c:v>2.6633243560791016</c:v>
                </c:pt>
                <c:pt idx="3203">
                  <c:v>2.6641709804534912</c:v>
                </c:pt>
                <c:pt idx="3204">
                  <c:v>2.664985179901123</c:v>
                </c:pt>
                <c:pt idx="3205">
                  <c:v>2.6658074855804443</c:v>
                </c:pt>
                <c:pt idx="3206">
                  <c:v>2.6666407585144043</c:v>
                </c:pt>
                <c:pt idx="3207">
                  <c:v>2.6674818992614746</c:v>
                </c:pt>
                <c:pt idx="3208">
                  <c:v>2.6683099269866943</c:v>
                </c:pt>
                <c:pt idx="3209">
                  <c:v>2.6691584587097168</c:v>
                </c:pt>
                <c:pt idx="3210">
                  <c:v>2.6699879169464111</c:v>
                </c:pt>
                <c:pt idx="3211">
                  <c:v>2.6708168983459473</c:v>
                </c:pt>
                <c:pt idx="3212">
                  <c:v>2.6716489791870117</c:v>
                </c:pt>
                <c:pt idx="3213">
                  <c:v>2.6724734306335449</c:v>
                </c:pt>
                <c:pt idx="3214">
                  <c:v>2.6733191013336182</c:v>
                </c:pt>
                <c:pt idx="3215">
                  <c:v>2.6741740703582764</c:v>
                </c:pt>
                <c:pt idx="3216">
                  <c:v>2.6750056743621826</c:v>
                </c:pt>
                <c:pt idx="3217">
                  <c:v>2.6758317947387695</c:v>
                </c:pt>
                <c:pt idx="3218">
                  <c:v>2.6766448020935059</c:v>
                </c:pt>
                <c:pt idx="3219">
                  <c:v>2.6774885654449463</c:v>
                </c:pt>
                <c:pt idx="3220">
                  <c:v>2.6783294677734375</c:v>
                </c:pt>
                <c:pt idx="3221">
                  <c:v>2.6791698932647705</c:v>
                </c:pt>
                <c:pt idx="3222">
                  <c:v>2.6799929141998291</c:v>
                </c:pt>
                <c:pt idx="3223">
                  <c:v>2.680811882019043</c:v>
                </c:pt>
                <c:pt idx="3224">
                  <c:v>2.681633472442627</c:v>
                </c:pt>
                <c:pt idx="3225">
                  <c:v>2.6824798583984375</c:v>
                </c:pt>
                <c:pt idx="3226">
                  <c:v>2.6833024024963379</c:v>
                </c:pt>
                <c:pt idx="3227">
                  <c:v>2.684128999710083</c:v>
                </c:pt>
                <c:pt idx="3228">
                  <c:v>2.6849868297576904</c:v>
                </c:pt>
                <c:pt idx="3229">
                  <c:v>2.6858246326446533</c:v>
                </c:pt>
                <c:pt idx="3230">
                  <c:v>2.6866533756256104</c:v>
                </c:pt>
                <c:pt idx="3231">
                  <c:v>2.6875193119049072</c:v>
                </c:pt>
                <c:pt idx="3232">
                  <c:v>2.68831467628479</c:v>
                </c:pt>
                <c:pt idx="3233">
                  <c:v>2.6891388893127441</c:v>
                </c:pt>
                <c:pt idx="3234">
                  <c:v>2.6900010108947754</c:v>
                </c:pt>
                <c:pt idx="3235">
                  <c:v>2.6908137798309326</c:v>
                </c:pt>
                <c:pt idx="3236">
                  <c:v>2.691655158996582</c:v>
                </c:pt>
                <c:pt idx="3237">
                  <c:v>2.6925003528594971</c:v>
                </c:pt>
                <c:pt idx="3238">
                  <c:v>2.6933197975158691</c:v>
                </c:pt>
                <c:pt idx="3239">
                  <c:v>2.6941492557525635</c:v>
                </c:pt>
                <c:pt idx="3240">
                  <c:v>2.6949737071990967</c:v>
                </c:pt>
                <c:pt idx="3241">
                  <c:v>2.695814847946167</c:v>
                </c:pt>
                <c:pt idx="3242">
                  <c:v>2.696641206741333</c:v>
                </c:pt>
                <c:pt idx="3243">
                  <c:v>2.6974785327911377</c:v>
                </c:pt>
                <c:pt idx="3244">
                  <c:v>2.6983358860015869</c:v>
                </c:pt>
                <c:pt idx="3245">
                  <c:v>2.6991519927978516</c:v>
                </c:pt>
                <c:pt idx="3246">
                  <c:v>2.699974536895752</c:v>
                </c:pt>
                <c:pt idx="3247">
                  <c:v>2.7008121013641357</c:v>
                </c:pt>
                <c:pt idx="3248">
                  <c:v>2.7016441822052002</c:v>
                </c:pt>
                <c:pt idx="3249">
                  <c:v>2.7024672031402588</c:v>
                </c:pt>
                <c:pt idx="3250">
                  <c:v>2.7033164501190186</c:v>
                </c:pt>
                <c:pt idx="3251">
                  <c:v>2.7041501998901367</c:v>
                </c:pt>
                <c:pt idx="3252">
                  <c:v>2.7049810886383057</c:v>
                </c:pt>
                <c:pt idx="3253">
                  <c:v>2.7058396339416504</c:v>
                </c:pt>
                <c:pt idx="3254">
                  <c:v>2.7066402435302734</c:v>
                </c:pt>
                <c:pt idx="3255">
                  <c:v>2.707486629486084</c:v>
                </c:pt>
                <c:pt idx="3256">
                  <c:v>2.7083175182342529</c:v>
                </c:pt>
                <c:pt idx="3257">
                  <c:v>2.7091734409332275</c:v>
                </c:pt>
                <c:pt idx="3258">
                  <c:v>2.7099926471710205</c:v>
                </c:pt>
                <c:pt idx="3259">
                  <c:v>2.7108352184295654</c:v>
                </c:pt>
                <c:pt idx="3260">
                  <c:v>2.7116599082946777</c:v>
                </c:pt>
                <c:pt idx="3261">
                  <c:v>2.7124607563018799</c:v>
                </c:pt>
                <c:pt idx="3262">
                  <c:v>2.7133100032806396</c:v>
                </c:pt>
                <c:pt idx="3263">
                  <c:v>2.7141768932342529</c:v>
                </c:pt>
                <c:pt idx="3264">
                  <c:v>2.7149786949157715</c:v>
                </c:pt>
                <c:pt idx="3265">
                  <c:v>2.7158064842224121</c:v>
                </c:pt>
                <c:pt idx="3266">
                  <c:v>2.7166519165039063</c:v>
                </c:pt>
                <c:pt idx="3267">
                  <c:v>2.7174744606018066</c:v>
                </c:pt>
                <c:pt idx="3268">
                  <c:v>2.7183053493499756</c:v>
                </c:pt>
                <c:pt idx="3269">
                  <c:v>2.719151496887207</c:v>
                </c:pt>
                <c:pt idx="3270">
                  <c:v>2.7199776172637939</c:v>
                </c:pt>
                <c:pt idx="3271">
                  <c:v>2.7208218574523926</c:v>
                </c:pt>
                <c:pt idx="3272">
                  <c:v>2.7216548919677734</c:v>
                </c:pt>
                <c:pt idx="3273">
                  <c:v>2.7224888801574707</c:v>
                </c:pt>
                <c:pt idx="3274">
                  <c:v>2.7233114242553711</c:v>
                </c:pt>
                <c:pt idx="3275">
                  <c:v>2.7241446971893311</c:v>
                </c:pt>
                <c:pt idx="3276">
                  <c:v>2.7249782085418701</c:v>
                </c:pt>
                <c:pt idx="3277">
                  <c:v>2.725813627243042</c:v>
                </c:pt>
                <c:pt idx="3278">
                  <c:v>2.7266511917114258</c:v>
                </c:pt>
                <c:pt idx="3279">
                  <c:v>2.7274966239929199</c:v>
                </c:pt>
                <c:pt idx="3280">
                  <c:v>2.7283189296722412</c:v>
                </c:pt>
                <c:pt idx="3281">
                  <c:v>2.7291507720947266</c:v>
                </c:pt>
                <c:pt idx="3282">
                  <c:v>2.7299818992614746</c:v>
                </c:pt>
                <c:pt idx="3283">
                  <c:v>2.7308022975921631</c:v>
                </c:pt>
                <c:pt idx="3284">
                  <c:v>2.7316749095916748</c:v>
                </c:pt>
                <c:pt idx="3285">
                  <c:v>2.732496976852417</c:v>
                </c:pt>
                <c:pt idx="3286">
                  <c:v>2.7333297729492188</c:v>
                </c:pt>
                <c:pt idx="3287">
                  <c:v>2.7341480255126953</c:v>
                </c:pt>
                <c:pt idx="3288">
                  <c:v>2.7349743843078613</c:v>
                </c:pt>
                <c:pt idx="3289">
                  <c:v>2.7358245849609375</c:v>
                </c:pt>
                <c:pt idx="3290">
                  <c:v>2.7366483211517334</c:v>
                </c:pt>
                <c:pt idx="3291">
                  <c:v>2.7374730110168457</c:v>
                </c:pt>
                <c:pt idx="3292">
                  <c:v>2.73832106590271</c:v>
                </c:pt>
                <c:pt idx="3293">
                  <c:v>2.7391433715820313</c:v>
                </c:pt>
                <c:pt idx="3294">
                  <c:v>2.739987850189209</c:v>
                </c:pt>
                <c:pt idx="3295">
                  <c:v>2.7408237457275391</c:v>
                </c:pt>
                <c:pt idx="3296">
                  <c:v>2.7416491508483887</c:v>
                </c:pt>
                <c:pt idx="3297">
                  <c:v>2.7424941062927246</c:v>
                </c:pt>
                <c:pt idx="3298">
                  <c:v>2.743323802947998</c:v>
                </c:pt>
                <c:pt idx="3299">
                  <c:v>2.7441678047180176</c:v>
                </c:pt>
                <c:pt idx="3300">
                  <c:v>2.744971752166748</c:v>
                </c:pt>
                <c:pt idx="3301">
                  <c:v>2.7458059787750244</c:v>
                </c:pt>
                <c:pt idx="3302">
                  <c:v>2.7466464042663574</c:v>
                </c:pt>
                <c:pt idx="3303">
                  <c:v>2.74747633934021</c:v>
                </c:pt>
                <c:pt idx="3304">
                  <c:v>2.748328685760498</c:v>
                </c:pt>
                <c:pt idx="3305">
                  <c:v>2.7491486072540283</c:v>
                </c:pt>
                <c:pt idx="3306">
                  <c:v>2.7499902248382568</c:v>
                </c:pt>
                <c:pt idx="3307">
                  <c:v>2.7508118152618408</c:v>
                </c:pt>
                <c:pt idx="3308">
                  <c:v>2.7516376972198486</c:v>
                </c:pt>
                <c:pt idx="3309">
                  <c:v>2.7524588108062744</c:v>
                </c:pt>
                <c:pt idx="3310">
                  <c:v>2.7533164024353027</c:v>
                </c:pt>
                <c:pt idx="3311">
                  <c:v>2.7541663646697998</c:v>
                </c:pt>
                <c:pt idx="3312">
                  <c:v>2.7549843788146973</c:v>
                </c:pt>
                <c:pt idx="3313">
                  <c:v>2.7558069229125977</c:v>
                </c:pt>
                <c:pt idx="3314">
                  <c:v>2.7566454410552979</c:v>
                </c:pt>
                <c:pt idx="3315">
                  <c:v>2.7574841976165771</c:v>
                </c:pt>
                <c:pt idx="3316">
                  <c:v>2.7583162784576416</c:v>
                </c:pt>
                <c:pt idx="3317">
                  <c:v>2.7591526508331299</c:v>
                </c:pt>
                <c:pt idx="3318">
                  <c:v>2.7599828243255615</c:v>
                </c:pt>
                <c:pt idx="3319">
                  <c:v>2.7608070373535156</c:v>
                </c:pt>
                <c:pt idx="3320">
                  <c:v>2.7616500854492188</c:v>
                </c:pt>
                <c:pt idx="3321">
                  <c:v>2.7624762058258057</c:v>
                </c:pt>
                <c:pt idx="3322">
                  <c:v>2.7633304595947266</c:v>
                </c:pt>
                <c:pt idx="3323">
                  <c:v>2.7641644477844238</c:v>
                </c:pt>
                <c:pt idx="3324">
                  <c:v>2.7649829387664795</c:v>
                </c:pt>
                <c:pt idx="3325">
                  <c:v>2.7658166885375977</c:v>
                </c:pt>
                <c:pt idx="3326">
                  <c:v>2.7666726112365723</c:v>
                </c:pt>
                <c:pt idx="3327">
                  <c:v>2.767488956451416</c:v>
                </c:pt>
                <c:pt idx="3328">
                  <c:v>2.7683184146881104</c:v>
                </c:pt>
                <c:pt idx="3329">
                  <c:v>2.7691390514373779</c:v>
                </c:pt>
                <c:pt idx="3330">
                  <c:v>2.7700021266937256</c:v>
                </c:pt>
                <c:pt idx="3331">
                  <c:v>2.7708017826080322</c:v>
                </c:pt>
                <c:pt idx="3332">
                  <c:v>2.7716505527496338</c:v>
                </c:pt>
                <c:pt idx="3333">
                  <c:v>2.7724781036376953</c:v>
                </c:pt>
                <c:pt idx="3334">
                  <c:v>2.7733199596405029</c:v>
                </c:pt>
                <c:pt idx="3335">
                  <c:v>2.7741491794586182</c:v>
                </c:pt>
                <c:pt idx="3336">
                  <c:v>2.7749776840209961</c:v>
                </c:pt>
                <c:pt idx="3337">
                  <c:v>2.7758190631866455</c:v>
                </c:pt>
                <c:pt idx="3338">
                  <c:v>2.7766144275665283</c:v>
                </c:pt>
                <c:pt idx="3339">
                  <c:v>2.7774968147277832</c:v>
                </c:pt>
                <c:pt idx="3340">
                  <c:v>2.7783176898956299</c:v>
                </c:pt>
                <c:pt idx="3341">
                  <c:v>2.7791488170623779</c:v>
                </c:pt>
                <c:pt idx="3342">
                  <c:v>2.7799661159515381</c:v>
                </c:pt>
                <c:pt idx="3343">
                  <c:v>2.780797004699707</c:v>
                </c:pt>
                <c:pt idx="3344">
                  <c:v>2.7816519737243652</c:v>
                </c:pt>
                <c:pt idx="3345">
                  <c:v>2.7824885845184326</c:v>
                </c:pt>
                <c:pt idx="3346">
                  <c:v>2.783311128616333</c:v>
                </c:pt>
                <c:pt idx="3347">
                  <c:v>2.7841525077819824</c:v>
                </c:pt>
                <c:pt idx="3348">
                  <c:v>2.784987211227417</c:v>
                </c:pt>
                <c:pt idx="3349">
                  <c:v>2.7858040332794189</c:v>
                </c:pt>
                <c:pt idx="3350">
                  <c:v>2.7866644859313965</c:v>
                </c:pt>
                <c:pt idx="3351">
                  <c:v>2.7874948978424072</c:v>
                </c:pt>
                <c:pt idx="3352">
                  <c:v>2.7883222103118896</c:v>
                </c:pt>
                <c:pt idx="3353">
                  <c:v>2.7891664505004883</c:v>
                </c:pt>
                <c:pt idx="3354">
                  <c:v>2.7899820804595947</c:v>
                </c:pt>
                <c:pt idx="3355">
                  <c:v>2.7908105850219727</c:v>
                </c:pt>
                <c:pt idx="3356">
                  <c:v>2.7916524410247803</c:v>
                </c:pt>
                <c:pt idx="3357">
                  <c:v>2.7924935817718506</c:v>
                </c:pt>
                <c:pt idx="3358">
                  <c:v>2.7933058738708496</c:v>
                </c:pt>
                <c:pt idx="3359">
                  <c:v>2.7941553592681885</c:v>
                </c:pt>
                <c:pt idx="3360">
                  <c:v>2.7949709892272949</c:v>
                </c:pt>
                <c:pt idx="3361">
                  <c:v>2.7958261966705322</c:v>
                </c:pt>
                <c:pt idx="3362">
                  <c:v>2.7966532707214355</c:v>
                </c:pt>
                <c:pt idx="3363">
                  <c:v>2.7975022792816162</c:v>
                </c:pt>
                <c:pt idx="3364">
                  <c:v>2.7983088493347168</c:v>
                </c:pt>
                <c:pt idx="3365">
                  <c:v>2.7991695404052734</c:v>
                </c:pt>
                <c:pt idx="3366">
                  <c:v>2.7999787330627441</c:v>
                </c:pt>
                <c:pt idx="3367">
                  <c:v>2.8008155822753906</c:v>
                </c:pt>
                <c:pt idx="3368">
                  <c:v>2.8016438484191895</c:v>
                </c:pt>
                <c:pt idx="3369">
                  <c:v>2.8024992942810059</c:v>
                </c:pt>
                <c:pt idx="3370">
                  <c:v>2.8033425807952881</c:v>
                </c:pt>
                <c:pt idx="3371">
                  <c:v>2.8041293621063232</c:v>
                </c:pt>
                <c:pt idx="3372">
                  <c:v>2.8050050735473633</c:v>
                </c:pt>
                <c:pt idx="3373">
                  <c:v>2.8058288097381592</c:v>
                </c:pt>
                <c:pt idx="3374">
                  <c:v>2.8066449165344238</c:v>
                </c:pt>
                <c:pt idx="3375">
                  <c:v>2.8074882030487061</c:v>
                </c:pt>
                <c:pt idx="3376">
                  <c:v>2.8083016872406006</c:v>
                </c:pt>
                <c:pt idx="3377">
                  <c:v>2.8091638088226318</c:v>
                </c:pt>
                <c:pt idx="3378">
                  <c:v>2.8099732398986816</c:v>
                </c:pt>
                <c:pt idx="3379">
                  <c:v>2.8108229637145996</c:v>
                </c:pt>
                <c:pt idx="3380">
                  <c:v>2.8116421699523926</c:v>
                </c:pt>
                <c:pt idx="3381">
                  <c:v>2.8124933242797852</c:v>
                </c:pt>
                <c:pt idx="3382">
                  <c:v>2.8133113384246826</c:v>
                </c:pt>
                <c:pt idx="3383">
                  <c:v>2.8141546249389648</c:v>
                </c:pt>
                <c:pt idx="3384">
                  <c:v>2.8149914741516113</c:v>
                </c:pt>
                <c:pt idx="3385">
                  <c:v>2.8158121109008789</c:v>
                </c:pt>
                <c:pt idx="3386">
                  <c:v>2.8166573047637939</c:v>
                </c:pt>
                <c:pt idx="3387">
                  <c:v>2.8174867630004883</c:v>
                </c:pt>
                <c:pt idx="3388">
                  <c:v>2.8183388710021973</c:v>
                </c:pt>
                <c:pt idx="3389">
                  <c:v>2.8191525936126709</c:v>
                </c:pt>
                <c:pt idx="3390">
                  <c:v>2.8200027942657471</c:v>
                </c:pt>
                <c:pt idx="3391">
                  <c:v>2.8208281993865967</c:v>
                </c:pt>
                <c:pt idx="3392">
                  <c:v>2.8216354846954346</c:v>
                </c:pt>
                <c:pt idx="3393">
                  <c:v>2.8224678039550781</c:v>
                </c:pt>
                <c:pt idx="3394">
                  <c:v>2.8233177661895752</c:v>
                </c:pt>
                <c:pt idx="3395">
                  <c:v>2.8241558074951172</c:v>
                </c:pt>
                <c:pt idx="3396">
                  <c:v>2.8249983787536621</c:v>
                </c:pt>
                <c:pt idx="3397">
                  <c:v>2.8258011341094971</c:v>
                </c:pt>
                <c:pt idx="3398">
                  <c:v>2.8266546726226807</c:v>
                </c:pt>
                <c:pt idx="3399">
                  <c:v>2.8274979591369629</c:v>
                </c:pt>
                <c:pt idx="3400">
                  <c:v>2.828317403793335</c:v>
                </c:pt>
                <c:pt idx="3401">
                  <c:v>2.829134464263916</c:v>
                </c:pt>
                <c:pt idx="3402">
                  <c:v>2.8299756050109863</c:v>
                </c:pt>
                <c:pt idx="3403">
                  <c:v>2.8308064937591553</c:v>
                </c:pt>
                <c:pt idx="3404">
                  <c:v>2.8316609859466553</c:v>
                </c:pt>
                <c:pt idx="3405">
                  <c:v>2.8324949741363525</c:v>
                </c:pt>
                <c:pt idx="3406">
                  <c:v>2.833310604095459</c:v>
                </c:pt>
                <c:pt idx="3407">
                  <c:v>2.8341681957244873</c:v>
                </c:pt>
                <c:pt idx="3408">
                  <c:v>2.8349902629852295</c:v>
                </c:pt>
                <c:pt idx="3409">
                  <c:v>2.8358042240142822</c:v>
                </c:pt>
                <c:pt idx="3410">
                  <c:v>2.836655855178833</c:v>
                </c:pt>
                <c:pt idx="3411">
                  <c:v>2.8374819755554199</c:v>
                </c:pt>
                <c:pt idx="3412">
                  <c:v>2.8382997512817383</c:v>
                </c:pt>
                <c:pt idx="3413">
                  <c:v>2.8391430377960205</c:v>
                </c:pt>
                <c:pt idx="3414">
                  <c:v>2.8399815559387207</c:v>
                </c:pt>
                <c:pt idx="3415">
                  <c:v>2.8408145904541016</c:v>
                </c:pt>
                <c:pt idx="3416">
                  <c:v>2.8416604995727539</c:v>
                </c:pt>
                <c:pt idx="3417">
                  <c:v>2.8424694538116455</c:v>
                </c:pt>
                <c:pt idx="3418">
                  <c:v>2.84332275390625</c:v>
                </c:pt>
                <c:pt idx="3419">
                  <c:v>2.8441412448883057</c:v>
                </c:pt>
                <c:pt idx="3420">
                  <c:v>2.8449943065643311</c:v>
                </c:pt>
                <c:pt idx="3421">
                  <c:v>2.8458046913146973</c:v>
                </c:pt>
                <c:pt idx="3422">
                  <c:v>2.8466224670410156</c:v>
                </c:pt>
                <c:pt idx="3423">
                  <c:v>2.8474881649017334</c:v>
                </c:pt>
                <c:pt idx="3424">
                  <c:v>2.8483073711395264</c:v>
                </c:pt>
                <c:pt idx="3425">
                  <c:v>2.8491456508636475</c:v>
                </c:pt>
                <c:pt idx="3426">
                  <c:v>2.8499891757965088</c:v>
                </c:pt>
                <c:pt idx="3427">
                  <c:v>2.8508105278015137</c:v>
                </c:pt>
                <c:pt idx="3428">
                  <c:v>2.8516511917114258</c:v>
                </c:pt>
                <c:pt idx="3429">
                  <c:v>2.8524763584136963</c:v>
                </c:pt>
                <c:pt idx="3430">
                  <c:v>2.8533167839050293</c:v>
                </c:pt>
                <c:pt idx="3431">
                  <c:v>2.8541440963745117</c:v>
                </c:pt>
                <c:pt idx="3432">
                  <c:v>2.8549797534942627</c:v>
                </c:pt>
                <c:pt idx="3433">
                  <c:v>2.8558142185211182</c:v>
                </c:pt>
                <c:pt idx="3434">
                  <c:v>2.8566720485687256</c:v>
                </c:pt>
                <c:pt idx="3435">
                  <c:v>2.8574750423431396</c:v>
                </c:pt>
                <c:pt idx="3436">
                  <c:v>2.8583142757415771</c:v>
                </c:pt>
                <c:pt idx="3437">
                  <c:v>2.8591558933258057</c:v>
                </c:pt>
                <c:pt idx="3438">
                  <c:v>2.8599789142608643</c:v>
                </c:pt>
                <c:pt idx="3439">
                  <c:v>2.860811710357666</c:v>
                </c:pt>
                <c:pt idx="3440">
                  <c:v>2.8616678714752197</c:v>
                </c:pt>
                <c:pt idx="3441">
                  <c:v>2.8624758720397949</c:v>
                </c:pt>
                <c:pt idx="3442">
                  <c:v>2.8633034229278564</c:v>
                </c:pt>
                <c:pt idx="3443">
                  <c:v>2.8641633987426758</c:v>
                </c:pt>
                <c:pt idx="3444">
                  <c:v>2.8649890422821045</c:v>
                </c:pt>
                <c:pt idx="3445">
                  <c:v>2.8658328056335449</c:v>
                </c:pt>
                <c:pt idx="3446">
                  <c:v>2.8666691780090332</c:v>
                </c:pt>
                <c:pt idx="3447">
                  <c:v>2.867487907409668</c:v>
                </c:pt>
                <c:pt idx="3448">
                  <c:v>2.8683192729949951</c:v>
                </c:pt>
                <c:pt idx="3449">
                  <c:v>2.8691442012786865</c:v>
                </c:pt>
                <c:pt idx="3450">
                  <c:v>2.8700056076049805</c:v>
                </c:pt>
                <c:pt idx="3451">
                  <c:v>2.8708381652832031</c:v>
                </c:pt>
                <c:pt idx="3452">
                  <c:v>2.8716423511505127</c:v>
                </c:pt>
                <c:pt idx="3453">
                  <c:v>2.8724815845489502</c:v>
                </c:pt>
                <c:pt idx="3454">
                  <c:v>2.8733334541320801</c:v>
                </c:pt>
                <c:pt idx="3455">
                  <c:v>2.8741519451141357</c:v>
                </c:pt>
                <c:pt idx="3456">
                  <c:v>2.8750083446502686</c:v>
                </c:pt>
                <c:pt idx="3457">
                  <c:v>2.8758053779602051</c:v>
                </c:pt>
                <c:pt idx="3458">
                  <c:v>2.8766248226165771</c:v>
                </c:pt>
                <c:pt idx="3459">
                  <c:v>2.8774824142456055</c:v>
                </c:pt>
                <c:pt idx="3460">
                  <c:v>2.8783254623413086</c:v>
                </c:pt>
                <c:pt idx="3461">
                  <c:v>2.8791570663452148</c:v>
                </c:pt>
                <c:pt idx="3462">
                  <c:v>2.8799748420715332</c:v>
                </c:pt>
                <c:pt idx="3463">
                  <c:v>2.88083815574646</c:v>
                </c:pt>
                <c:pt idx="3464">
                  <c:v>2.8816344738006592</c:v>
                </c:pt>
                <c:pt idx="3465">
                  <c:v>2.8824868202209473</c:v>
                </c:pt>
                <c:pt idx="3466">
                  <c:v>2.8833119869232178</c:v>
                </c:pt>
                <c:pt idx="3467">
                  <c:v>2.8841466903686523</c:v>
                </c:pt>
                <c:pt idx="3468">
                  <c:v>2.8850078582763672</c:v>
                </c:pt>
                <c:pt idx="3469">
                  <c:v>2.8858153820037842</c:v>
                </c:pt>
                <c:pt idx="3470">
                  <c:v>2.88665771484375</c:v>
                </c:pt>
                <c:pt idx="3471">
                  <c:v>2.8874971866607666</c:v>
                </c:pt>
                <c:pt idx="3472">
                  <c:v>2.8883316516876221</c:v>
                </c:pt>
                <c:pt idx="3473">
                  <c:v>2.8891499042510986</c:v>
                </c:pt>
                <c:pt idx="3474">
                  <c:v>2.8899877071380615</c:v>
                </c:pt>
                <c:pt idx="3475">
                  <c:v>2.8908102512359619</c:v>
                </c:pt>
                <c:pt idx="3476">
                  <c:v>2.8916575908660889</c:v>
                </c:pt>
                <c:pt idx="3477">
                  <c:v>2.8924815654754639</c:v>
                </c:pt>
                <c:pt idx="3478">
                  <c:v>2.8933079242706299</c:v>
                </c:pt>
                <c:pt idx="3479">
                  <c:v>2.894155740737915</c:v>
                </c:pt>
                <c:pt idx="3480">
                  <c:v>2.8949768543243408</c:v>
                </c:pt>
                <c:pt idx="3481">
                  <c:v>2.8958086967468262</c:v>
                </c:pt>
                <c:pt idx="3482">
                  <c:v>2.8966429233551025</c:v>
                </c:pt>
                <c:pt idx="3483">
                  <c:v>2.8974645137786865</c:v>
                </c:pt>
                <c:pt idx="3484">
                  <c:v>2.8982980251312256</c:v>
                </c:pt>
                <c:pt idx="3485">
                  <c:v>2.8991425037384033</c:v>
                </c:pt>
                <c:pt idx="3486">
                  <c:v>2.8999752998352051</c:v>
                </c:pt>
                <c:pt idx="3487">
                  <c:v>2.9008185863494873</c:v>
                </c:pt>
                <c:pt idx="3488">
                  <c:v>2.9016313552856445</c:v>
                </c:pt>
                <c:pt idx="3489">
                  <c:v>2.9024844169616699</c:v>
                </c:pt>
                <c:pt idx="3490">
                  <c:v>2.9033133983612061</c:v>
                </c:pt>
                <c:pt idx="3491">
                  <c:v>2.9041731357574463</c:v>
                </c:pt>
                <c:pt idx="3492">
                  <c:v>2.904975414276123</c:v>
                </c:pt>
                <c:pt idx="3493">
                  <c:v>2.9058046340942383</c:v>
                </c:pt>
                <c:pt idx="3494">
                  <c:v>2.9066407680511475</c:v>
                </c:pt>
                <c:pt idx="3495">
                  <c:v>2.907477855682373</c:v>
                </c:pt>
                <c:pt idx="3496">
                  <c:v>2.9083290100097656</c:v>
                </c:pt>
                <c:pt idx="3497">
                  <c:v>2.9091362953186035</c:v>
                </c:pt>
                <c:pt idx="3498">
                  <c:v>2.9099805355072021</c:v>
                </c:pt>
                <c:pt idx="3499">
                  <c:v>2.910825252532959</c:v>
                </c:pt>
                <c:pt idx="3500">
                  <c:v>2.9116404056549072</c:v>
                </c:pt>
                <c:pt idx="3501">
                  <c:v>2.9124770164489746</c:v>
                </c:pt>
                <c:pt idx="3502">
                  <c:v>2.9133226871490479</c:v>
                </c:pt>
                <c:pt idx="3503">
                  <c:v>2.9141576290130615</c:v>
                </c:pt>
                <c:pt idx="3504">
                  <c:v>2.9149849414825439</c:v>
                </c:pt>
                <c:pt idx="3505">
                  <c:v>2.9158256053924561</c:v>
                </c:pt>
                <c:pt idx="3506">
                  <c:v>2.9166629314422607</c:v>
                </c:pt>
                <c:pt idx="3507">
                  <c:v>2.9174785614013672</c:v>
                </c:pt>
                <c:pt idx="3508">
                  <c:v>2.9183211326599121</c:v>
                </c:pt>
                <c:pt idx="3509">
                  <c:v>2.919137716293335</c:v>
                </c:pt>
                <c:pt idx="3510">
                  <c:v>2.919985294342041</c:v>
                </c:pt>
                <c:pt idx="3511">
                  <c:v>2.9208168983459473</c:v>
                </c:pt>
                <c:pt idx="3512">
                  <c:v>2.9216279983520508</c:v>
                </c:pt>
                <c:pt idx="3513">
                  <c:v>2.922482967376709</c:v>
                </c:pt>
                <c:pt idx="3514">
                  <c:v>2.9233195781707764</c:v>
                </c:pt>
                <c:pt idx="3515">
                  <c:v>2.9241418838500977</c:v>
                </c:pt>
                <c:pt idx="3516">
                  <c:v>2.9250001907348633</c:v>
                </c:pt>
                <c:pt idx="3517">
                  <c:v>2.9258158206939697</c:v>
                </c:pt>
                <c:pt idx="3518">
                  <c:v>2.9266533851623535</c:v>
                </c:pt>
                <c:pt idx="3519">
                  <c:v>2.9274711608886719</c:v>
                </c:pt>
                <c:pt idx="3520">
                  <c:v>2.928325891494751</c:v>
                </c:pt>
                <c:pt idx="3521">
                  <c:v>2.92915940284729</c:v>
                </c:pt>
                <c:pt idx="3522">
                  <c:v>2.9299654960632324</c:v>
                </c:pt>
                <c:pt idx="3523">
                  <c:v>2.9308133125305176</c:v>
                </c:pt>
                <c:pt idx="3524">
                  <c:v>2.9316363334655762</c:v>
                </c:pt>
                <c:pt idx="3525">
                  <c:v>2.9324958324432373</c:v>
                </c:pt>
                <c:pt idx="3526">
                  <c:v>2.933307409286499</c:v>
                </c:pt>
                <c:pt idx="3527">
                  <c:v>2.9341497421264648</c:v>
                </c:pt>
                <c:pt idx="3528">
                  <c:v>2.9349861145019531</c:v>
                </c:pt>
                <c:pt idx="3529">
                  <c:v>2.9358298778533936</c:v>
                </c:pt>
                <c:pt idx="3530">
                  <c:v>2.9366562366485596</c:v>
                </c:pt>
                <c:pt idx="3531">
                  <c:v>2.9374809265136719</c:v>
                </c:pt>
                <c:pt idx="3532">
                  <c:v>2.9383242130279541</c:v>
                </c:pt>
                <c:pt idx="3533">
                  <c:v>2.9391515254974365</c:v>
                </c:pt>
                <c:pt idx="3534">
                  <c:v>2.9399917125701904</c:v>
                </c:pt>
                <c:pt idx="3535">
                  <c:v>2.9408154487609863</c:v>
                </c:pt>
                <c:pt idx="3536">
                  <c:v>2.9416511058807373</c:v>
                </c:pt>
                <c:pt idx="3537">
                  <c:v>2.9424891471862793</c:v>
                </c:pt>
                <c:pt idx="3538">
                  <c:v>2.9433243274688721</c:v>
                </c:pt>
                <c:pt idx="3539">
                  <c:v>2.9441459178924561</c:v>
                </c:pt>
                <c:pt idx="3540">
                  <c:v>2.9449706077575684</c:v>
                </c:pt>
                <c:pt idx="3541">
                  <c:v>2.945807933807373</c:v>
                </c:pt>
                <c:pt idx="3542">
                  <c:v>2.946638822555542</c:v>
                </c:pt>
                <c:pt idx="3543">
                  <c:v>2.9474740028381348</c:v>
                </c:pt>
                <c:pt idx="3544">
                  <c:v>2.9483001232147217</c:v>
                </c:pt>
                <c:pt idx="3545">
                  <c:v>2.9491438865661621</c:v>
                </c:pt>
                <c:pt idx="3546">
                  <c:v>2.9499859809875488</c:v>
                </c:pt>
                <c:pt idx="3547">
                  <c:v>2.9507880210876465</c:v>
                </c:pt>
                <c:pt idx="3548">
                  <c:v>2.9516394138336182</c:v>
                </c:pt>
                <c:pt idx="3549">
                  <c:v>2.9524736404418945</c:v>
                </c:pt>
                <c:pt idx="3550">
                  <c:v>2.9533178806304932</c:v>
                </c:pt>
                <c:pt idx="3551">
                  <c:v>2.9541444778442383</c:v>
                </c:pt>
                <c:pt idx="3552">
                  <c:v>2.9549739360809326</c:v>
                </c:pt>
                <c:pt idx="3553">
                  <c:v>2.9558227062225342</c:v>
                </c:pt>
                <c:pt idx="3554">
                  <c:v>2.9566643238067627</c:v>
                </c:pt>
                <c:pt idx="3555">
                  <c:v>2.9574868679046631</c:v>
                </c:pt>
                <c:pt idx="3556">
                  <c:v>2.9583284854888916</c:v>
                </c:pt>
                <c:pt idx="3557">
                  <c:v>2.9591546058654785</c:v>
                </c:pt>
                <c:pt idx="3558">
                  <c:v>2.9599545001983643</c:v>
                </c:pt>
                <c:pt idx="3559">
                  <c:v>2.9608094692230225</c:v>
                </c:pt>
                <c:pt idx="3560">
                  <c:v>2.9616594314575195</c:v>
                </c:pt>
                <c:pt idx="3561">
                  <c:v>2.96248459815979</c:v>
                </c:pt>
                <c:pt idx="3562">
                  <c:v>2.9633276462554932</c:v>
                </c:pt>
                <c:pt idx="3563">
                  <c:v>2.9641611576080322</c:v>
                </c:pt>
                <c:pt idx="3564">
                  <c:v>2.964956521987915</c:v>
                </c:pt>
                <c:pt idx="3565">
                  <c:v>2.9658257961273193</c:v>
                </c:pt>
                <c:pt idx="3566">
                  <c:v>2.9666328430175781</c:v>
                </c:pt>
                <c:pt idx="3567">
                  <c:v>2.967491626739502</c:v>
                </c:pt>
                <c:pt idx="3568">
                  <c:v>2.968313455581665</c:v>
                </c:pt>
                <c:pt idx="3569">
                  <c:v>2.9691660404205322</c:v>
                </c:pt>
                <c:pt idx="3570">
                  <c:v>2.9700131416320801</c:v>
                </c:pt>
                <c:pt idx="3571">
                  <c:v>2.9707891941070557</c:v>
                </c:pt>
                <c:pt idx="3572">
                  <c:v>2.9716532230377197</c:v>
                </c:pt>
                <c:pt idx="3573">
                  <c:v>2.9724969863891602</c:v>
                </c:pt>
                <c:pt idx="3574">
                  <c:v>2.9733221530914307</c:v>
                </c:pt>
                <c:pt idx="3575">
                  <c:v>2.9741458892822266</c:v>
                </c:pt>
                <c:pt idx="3576">
                  <c:v>2.9749851226806641</c:v>
                </c:pt>
                <c:pt idx="3577">
                  <c:v>2.9758257865905762</c:v>
                </c:pt>
                <c:pt idx="3578">
                  <c:v>2.9766545295715332</c:v>
                </c:pt>
                <c:pt idx="3579">
                  <c:v>2.9774947166442871</c:v>
                </c:pt>
                <c:pt idx="3580">
                  <c:v>2.9783129692077637</c:v>
                </c:pt>
                <c:pt idx="3581">
                  <c:v>2.9791638851165771</c:v>
                </c:pt>
                <c:pt idx="3582">
                  <c:v>2.9799644947052002</c:v>
                </c:pt>
                <c:pt idx="3583">
                  <c:v>2.9808120727539063</c:v>
                </c:pt>
                <c:pt idx="3584">
                  <c:v>2.9816532135009766</c:v>
                </c:pt>
                <c:pt idx="3585">
                  <c:v>2.9824764728546143</c:v>
                </c:pt>
                <c:pt idx="3586">
                  <c:v>2.983325719833374</c:v>
                </c:pt>
                <c:pt idx="3587">
                  <c:v>2.984140157699585</c:v>
                </c:pt>
                <c:pt idx="3588">
                  <c:v>2.9849648475646973</c:v>
                </c:pt>
                <c:pt idx="3589">
                  <c:v>2.9858148097991943</c:v>
                </c:pt>
                <c:pt idx="3590">
                  <c:v>2.9866559505462646</c:v>
                </c:pt>
                <c:pt idx="3591">
                  <c:v>2.9874751567840576</c:v>
                </c:pt>
                <c:pt idx="3592">
                  <c:v>2.988318920135498</c:v>
                </c:pt>
                <c:pt idx="3593">
                  <c:v>2.9891300201416016</c:v>
                </c:pt>
                <c:pt idx="3594">
                  <c:v>2.9899744987487793</c:v>
                </c:pt>
                <c:pt idx="3595">
                  <c:v>2.9907984733581543</c:v>
                </c:pt>
                <c:pt idx="3596">
                  <c:v>2.9916501045227051</c:v>
                </c:pt>
                <c:pt idx="3597">
                  <c:v>2.9924960136413574</c:v>
                </c:pt>
                <c:pt idx="3598">
                  <c:v>2.9933230876922607</c:v>
                </c:pt>
                <c:pt idx="3599">
                  <c:v>2.9941573143005371</c:v>
                </c:pt>
                <c:pt idx="3600">
                  <c:v>2.9949843883514404</c:v>
                </c:pt>
                <c:pt idx="3601">
                  <c:v>2.995800256729126</c:v>
                </c:pt>
                <c:pt idx="3602">
                  <c:v>2.9966561794281006</c:v>
                </c:pt>
                <c:pt idx="3603">
                  <c:v>2.9975018501281738</c:v>
                </c:pt>
                <c:pt idx="3604">
                  <c:v>2.9983203411102295</c:v>
                </c:pt>
                <c:pt idx="3605">
                  <c:v>2.9991400241851807</c:v>
                </c:pt>
                <c:pt idx="3606">
                  <c:v>2.9999749660491943</c:v>
                </c:pt>
                <c:pt idx="3607">
                  <c:v>3.0008120536804199</c:v>
                </c:pt>
                <c:pt idx="3608">
                  <c:v>3.0016422271728516</c:v>
                </c:pt>
                <c:pt idx="3609">
                  <c:v>3.0024933815002441</c:v>
                </c:pt>
                <c:pt idx="3610">
                  <c:v>3.0033223628997803</c:v>
                </c:pt>
                <c:pt idx="3611">
                  <c:v>3.0041520595550537</c:v>
                </c:pt>
                <c:pt idx="3612">
                  <c:v>3.0049808025360107</c:v>
                </c:pt>
                <c:pt idx="3613">
                  <c:v>3.0058095455169678</c:v>
                </c:pt>
                <c:pt idx="3614">
                  <c:v>3.0066478252410889</c:v>
                </c:pt>
                <c:pt idx="3615">
                  <c:v>3.0075063705444336</c:v>
                </c:pt>
                <c:pt idx="3616">
                  <c:v>3.0083420276641846</c:v>
                </c:pt>
                <c:pt idx="3617">
                  <c:v>3.0091631412506104</c:v>
                </c:pt>
                <c:pt idx="3618">
                  <c:v>3.0099780559539795</c:v>
                </c:pt>
                <c:pt idx="3619">
                  <c:v>3.0108201503753662</c:v>
                </c:pt>
                <c:pt idx="3620">
                  <c:v>3.0116651058197021</c:v>
                </c:pt>
                <c:pt idx="3621">
                  <c:v>3.0125017166137695</c:v>
                </c:pt>
                <c:pt idx="3622">
                  <c:v>3.0133256912231445</c:v>
                </c:pt>
                <c:pt idx="3623">
                  <c:v>3.0141417980194092</c:v>
                </c:pt>
                <c:pt idx="3624">
                  <c:v>3.0149660110473633</c:v>
                </c:pt>
                <c:pt idx="3625">
                  <c:v>3.0158138275146484</c:v>
                </c:pt>
                <c:pt idx="3626">
                  <c:v>3.0166327953338623</c:v>
                </c:pt>
                <c:pt idx="3627">
                  <c:v>3.0174651145935059</c:v>
                </c:pt>
                <c:pt idx="3628">
                  <c:v>3.0183196067810059</c:v>
                </c:pt>
                <c:pt idx="3629">
                  <c:v>3.0191597938537598</c:v>
                </c:pt>
                <c:pt idx="3630">
                  <c:v>3.0199868679046631</c:v>
                </c:pt>
                <c:pt idx="3631">
                  <c:v>3.0208537578582764</c:v>
                </c:pt>
                <c:pt idx="3632">
                  <c:v>3.0216481685638428</c:v>
                </c:pt>
                <c:pt idx="3633">
                  <c:v>3.0224719047546387</c:v>
                </c:pt>
                <c:pt idx="3634">
                  <c:v>3.0233328342437744</c:v>
                </c:pt>
                <c:pt idx="3635">
                  <c:v>3.0241456031799316</c:v>
                </c:pt>
                <c:pt idx="3636">
                  <c:v>3.0249860286712646</c:v>
                </c:pt>
                <c:pt idx="3637">
                  <c:v>3.025831937789917</c:v>
                </c:pt>
                <c:pt idx="3638">
                  <c:v>3.0266513824462891</c:v>
                </c:pt>
                <c:pt idx="3639">
                  <c:v>3.0274848937988281</c:v>
                </c:pt>
                <c:pt idx="3640">
                  <c:v>3.0283074378967285</c:v>
                </c:pt>
                <c:pt idx="3641">
                  <c:v>3.0291464328765869</c:v>
                </c:pt>
                <c:pt idx="3642">
                  <c:v>3.0299711227416992</c:v>
                </c:pt>
                <c:pt idx="3643">
                  <c:v>3.0308108329772949</c:v>
                </c:pt>
                <c:pt idx="3644">
                  <c:v>3.0316650867462158</c:v>
                </c:pt>
                <c:pt idx="3645">
                  <c:v>3.0324892997741699</c:v>
                </c:pt>
                <c:pt idx="3646">
                  <c:v>3.0333077907562256</c:v>
                </c:pt>
                <c:pt idx="3647">
                  <c:v>3.0341489315032959</c:v>
                </c:pt>
                <c:pt idx="3648">
                  <c:v>3.0349767208099365</c:v>
                </c:pt>
                <c:pt idx="3649">
                  <c:v>3.0358021259307861</c:v>
                </c:pt>
                <c:pt idx="3650">
                  <c:v>3.0366487503051758</c:v>
                </c:pt>
                <c:pt idx="3651">
                  <c:v>3.0374860763549805</c:v>
                </c:pt>
                <c:pt idx="3652">
                  <c:v>3.0383174419403076</c:v>
                </c:pt>
                <c:pt idx="3653">
                  <c:v>3.0391726493835449</c:v>
                </c:pt>
                <c:pt idx="3654">
                  <c:v>3.0399737358093262</c:v>
                </c:pt>
                <c:pt idx="3655">
                  <c:v>3.0408236980438232</c:v>
                </c:pt>
                <c:pt idx="3656">
                  <c:v>3.0416526794433594</c:v>
                </c:pt>
                <c:pt idx="3657">
                  <c:v>3.0425035953521729</c:v>
                </c:pt>
                <c:pt idx="3658">
                  <c:v>3.0433268547058105</c:v>
                </c:pt>
                <c:pt idx="3659">
                  <c:v>3.0441699028015137</c:v>
                </c:pt>
                <c:pt idx="3660">
                  <c:v>3.0449948310852051</c:v>
                </c:pt>
                <c:pt idx="3661">
                  <c:v>3.0457947254180908</c:v>
                </c:pt>
                <c:pt idx="3662">
                  <c:v>3.0466444492340088</c:v>
                </c:pt>
                <c:pt idx="3663">
                  <c:v>3.0475077629089355</c:v>
                </c:pt>
                <c:pt idx="3664">
                  <c:v>3.0483057498931885</c:v>
                </c:pt>
                <c:pt idx="3665">
                  <c:v>3.0491373538970947</c:v>
                </c:pt>
                <c:pt idx="3666">
                  <c:v>3.0499870777130127</c:v>
                </c:pt>
                <c:pt idx="3667">
                  <c:v>3.0508031845092773</c:v>
                </c:pt>
                <c:pt idx="3668">
                  <c:v>3.0516419410705566</c:v>
                </c:pt>
                <c:pt idx="3669">
                  <c:v>3.0524790287017822</c:v>
                </c:pt>
                <c:pt idx="3670">
                  <c:v>3.0533139705657959</c:v>
                </c:pt>
                <c:pt idx="3671">
                  <c:v>3.0541563034057617</c:v>
                </c:pt>
                <c:pt idx="3672">
                  <c:v>3.0549886226654053</c:v>
                </c:pt>
                <c:pt idx="3673">
                  <c:v>3.0558199882507324</c:v>
                </c:pt>
                <c:pt idx="3674">
                  <c:v>3.0566425323486328</c:v>
                </c:pt>
                <c:pt idx="3675">
                  <c:v>3.057476282119751</c:v>
                </c:pt>
                <c:pt idx="3676">
                  <c:v>3.0583124160766602</c:v>
                </c:pt>
                <c:pt idx="3677">
                  <c:v>3.0591440200805664</c:v>
                </c:pt>
                <c:pt idx="3678">
                  <c:v>3.0599851608276367</c:v>
                </c:pt>
                <c:pt idx="3679">
                  <c:v>3.0608272552490234</c:v>
                </c:pt>
                <c:pt idx="3680">
                  <c:v>3.0616483688354492</c:v>
                </c:pt>
                <c:pt idx="3681">
                  <c:v>3.0624885559082031</c:v>
                </c:pt>
                <c:pt idx="3682">
                  <c:v>3.0633144378662109</c:v>
                </c:pt>
                <c:pt idx="3683">
                  <c:v>3.0641393661499023</c:v>
                </c:pt>
                <c:pt idx="3684">
                  <c:v>3.0650086402893066</c:v>
                </c:pt>
                <c:pt idx="3685">
                  <c:v>3.0658266544342041</c:v>
                </c:pt>
                <c:pt idx="3686">
                  <c:v>3.0666625499725342</c:v>
                </c:pt>
                <c:pt idx="3687">
                  <c:v>3.0674846172332764</c:v>
                </c:pt>
                <c:pt idx="3688">
                  <c:v>3.0683116912841797</c:v>
                </c:pt>
                <c:pt idx="3689">
                  <c:v>3.0691564083099365</c:v>
                </c:pt>
                <c:pt idx="3690">
                  <c:v>3.0699789524078369</c:v>
                </c:pt>
                <c:pt idx="3691">
                  <c:v>3.0708029270172119</c:v>
                </c:pt>
                <c:pt idx="3692">
                  <c:v>3.0716531276702881</c:v>
                </c:pt>
                <c:pt idx="3693">
                  <c:v>3.0724778175354004</c:v>
                </c:pt>
                <c:pt idx="3694">
                  <c:v>3.0733208656311035</c:v>
                </c:pt>
                <c:pt idx="3695">
                  <c:v>3.0741527080535889</c:v>
                </c:pt>
                <c:pt idx="3696">
                  <c:v>3.0749819278717041</c:v>
                </c:pt>
                <c:pt idx="3697">
                  <c:v>3.0758275985717773</c:v>
                </c:pt>
                <c:pt idx="3698">
                  <c:v>3.0766603946685791</c:v>
                </c:pt>
                <c:pt idx="3699">
                  <c:v>3.0775034427642822</c:v>
                </c:pt>
                <c:pt idx="3700">
                  <c:v>3.0783061981201172</c:v>
                </c:pt>
                <c:pt idx="3701">
                  <c:v>3.0791361331939697</c:v>
                </c:pt>
                <c:pt idx="3702">
                  <c:v>3.0799789428710938</c:v>
                </c:pt>
                <c:pt idx="3703">
                  <c:v>3.0808117389678955</c:v>
                </c:pt>
                <c:pt idx="3704">
                  <c:v>3.0816555023193359</c:v>
                </c:pt>
                <c:pt idx="3705">
                  <c:v>3.0824847221374512</c:v>
                </c:pt>
                <c:pt idx="3706">
                  <c:v>3.0833234786987305</c:v>
                </c:pt>
                <c:pt idx="3707">
                  <c:v>3.0841434001922607</c:v>
                </c:pt>
                <c:pt idx="3708">
                  <c:v>3.0849711894989014</c:v>
                </c:pt>
                <c:pt idx="3709">
                  <c:v>3.0857937335968018</c:v>
                </c:pt>
                <c:pt idx="3710">
                  <c:v>3.0866475105285645</c:v>
                </c:pt>
                <c:pt idx="3711">
                  <c:v>3.0874977111816406</c:v>
                </c:pt>
                <c:pt idx="3712">
                  <c:v>3.0883183479309082</c:v>
                </c:pt>
                <c:pt idx="3713">
                  <c:v>3.0891420841217041</c:v>
                </c:pt>
                <c:pt idx="3714">
                  <c:v>3.0899779796600342</c:v>
                </c:pt>
                <c:pt idx="3715">
                  <c:v>3.0908184051513672</c:v>
                </c:pt>
                <c:pt idx="3716">
                  <c:v>3.091646671295166</c:v>
                </c:pt>
                <c:pt idx="3717">
                  <c:v>3.092487096786499</c:v>
                </c:pt>
                <c:pt idx="3718">
                  <c:v>3.0933184623718262</c:v>
                </c:pt>
                <c:pt idx="3719">
                  <c:v>3.0941441059112549</c:v>
                </c:pt>
                <c:pt idx="3720">
                  <c:v>3.094984769821167</c:v>
                </c:pt>
                <c:pt idx="3721">
                  <c:v>3.0958147048950195</c:v>
                </c:pt>
                <c:pt idx="3722">
                  <c:v>3.0966646671295166</c:v>
                </c:pt>
                <c:pt idx="3723">
                  <c:v>3.0974991321563721</c:v>
                </c:pt>
                <c:pt idx="3724">
                  <c:v>3.0983176231384277</c:v>
                </c:pt>
                <c:pt idx="3725">
                  <c:v>3.0991430282592773</c:v>
                </c:pt>
                <c:pt idx="3726">
                  <c:v>3.1000068187713623</c:v>
                </c:pt>
                <c:pt idx="3727">
                  <c:v>3.1008257865905762</c:v>
                </c:pt>
                <c:pt idx="3728">
                  <c:v>3.1016521453857422</c:v>
                </c:pt>
                <c:pt idx="3729">
                  <c:v>3.1024746894836426</c:v>
                </c:pt>
                <c:pt idx="3730">
                  <c:v>3.1033327579498291</c:v>
                </c:pt>
                <c:pt idx="3731">
                  <c:v>3.1041333675384521</c:v>
                </c:pt>
                <c:pt idx="3732">
                  <c:v>3.1049849987030029</c:v>
                </c:pt>
                <c:pt idx="3733">
                  <c:v>3.1058099269866943</c:v>
                </c:pt>
                <c:pt idx="3734">
                  <c:v>3.1066534519195557</c:v>
                </c:pt>
                <c:pt idx="3735">
                  <c:v>3.1074800491333008</c:v>
                </c:pt>
                <c:pt idx="3736">
                  <c:v>3.1083076000213623</c:v>
                </c:pt>
                <c:pt idx="3737">
                  <c:v>3.1091525554656982</c:v>
                </c:pt>
                <c:pt idx="3738">
                  <c:v>3.109952449798584</c:v>
                </c:pt>
                <c:pt idx="3739">
                  <c:v>3.1108276844024658</c:v>
                </c:pt>
                <c:pt idx="3740">
                  <c:v>3.1116561889648438</c:v>
                </c:pt>
                <c:pt idx="3741">
                  <c:v>3.1124799251556396</c:v>
                </c:pt>
                <c:pt idx="3742">
                  <c:v>3.1133012771606445</c:v>
                </c:pt>
                <c:pt idx="3743">
                  <c:v>3.114126443862915</c:v>
                </c:pt>
                <c:pt idx="3744">
                  <c:v>3.1149811744689941</c:v>
                </c:pt>
                <c:pt idx="3745">
                  <c:v>3.1158220767974854</c:v>
                </c:pt>
                <c:pt idx="3746">
                  <c:v>3.1166450977325439</c:v>
                </c:pt>
                <c:pt idx="3747">
                  <c:v>3.1174848079681396</c:v>
                </c:pt>
                <c:pt idx="3748">
                  <c:v>3.1183228492736816</c:v>
                </c:pt>
                <c:pt idx="3749">
                  <c:v>3.1191351413726807</c:v>
                </c:pt>
                <c:pt idx="3750">
                  <c:v>3.1199984550476074</c:v>
                </c:pt>
                <c:pt idx="3751">
                  <c:v>3.1208264827728271</c:v>
                </c:pt>
                <c:pt idx="3752">
                  <c:v>3.1216564178466797</c:v>
                </c:pt>
                <c:pt idx="3753">
                  <c:v>3.122502326965332</c:v>
                </c:pt>
                <c:pt idx="3754">
                  <c:v>3.1233139038085938</c:v>
                </c:pt>
                <c:pt idx="3755">
                  <c:v>3.1241481304168701</c:v>
                </c:pt>
                <c:pt idx="3756">
                  <c:v>3.1249856948852539</c:v>
                </c:pt>
                <c:pt idx="3757">
                  <c:v>3.125828742980957</c:v>
                </c:pt>
                <c:pt idx="3758">
                  <c:v>3.1266458034515381</c:v>
                </c:pt>
                <c:pt idx="3759">
                  <c:v>3.1274867057800293</c:v>
                </c:pt>
                <c:pt idx="3760">
                  <c:v>3.1283073425292969</c:v>
                </c:pt>
                <c:pt idx="3761">
                  <c:v>3.129157543182373</c:v>
                </c:pt>
                <c:pt idx="3762">
                  <c:v>3.1299917697906494</c:v>
                </c:pt>
                <c:pt idx="3763">
                  <c:v>3.130833625793457</c:v>
                </c:pt>
                <c:pt idx="3764">
                  <c:v>3.1316404342651367</c:v>
                </c:pt>
                <c:pt idx="3765">
                  <c:v>3.1325004100799561</c:v>
                </c:pt>
                <c:pt idx="3766">
                  <c:v>3.1333134174346924</c:v>
                </c:pt>
                <c:pt idx="3767">
                  <c:v>3.1341497898101807</c:v>
                </c:pt>
                <c:pt idx="3768">
                  <c:v>3.134974479675293</c:v>
                </c:pt>
                <c:pt idx="3769">
                  <c:v>3.135833740234375</c:v>
                </c:pt>
                <c:pt idx="3770">
                  <c:v>3.1366751194000244</c:v>
                </c:pt>
                <c:pt idx="3771">
                  <c:v>3.1374635696411133</c:v>
                </c:pt>
                <c:pt idx="3772">
                  <c:v>3.1383414268493652</c:v>
                </c:pt>
                <c:pt idx="3773">
                  <c:v>3.1391642093658447</c:v>
                </c:pt>
                <c:pt idx="3774">
                  <c:v>3.1399750709533691</c:v>
                </c:pt>
                <c:pt idx="3775">
                  <c:v>3.1408226490020752</c:v>
                </c:pt>
                <c:pt idx="3776">
                  <c:v>3.1416361331939697</c:v>
                </c:pt>
                <c:pt idx="3777">
                  <c:v>3.1424999237060547</c:v>
                </c:pt>
                <c:pt idx="3778">
                  <c:v>3.1433067321777344</c:v>
                </c:pt>
                <c:pt idx="3779">
                  <c:v>3.1441593170166016</c:v>
                </c:pt>
                <c:pt idx="3780">
                  <c:v>3.1449792385101318</c:v>
                </c:pt>
                <c:pt idx="3781">
                  <c:v>3.1458249092102051</c:v>
                </c:pt>
                <c:pt idx="3782">
                  <c:v>3.1466453075408936</c:v>
                </c:pt>
                <c:pt idx="3783">
                  <c:v>3.1474905014038086</c:v>
                </c:pt>
                <c:pt idx="3784">
                  <c:v>3.1483280658721924</c:v>
                </c:pt>
                <c:pt idx="3785">
                  <c:v>3.1491434574127197</c:v>
                </c:pt>
                <c:pt idx="3786">
                  <c:v>3.1499912738800049</c:v>
                </c:pt>
                <c:pt idx="3787">
                  <c:v>3.1508188247680664</c:v>
                </c:pt>
                <c:pt idx="3788">
                  <c:v>3.1516711711883545</c:v>
                </c:pt>
                <c:pt idx="3789">
                  <c:v>3.1524841785430908</c:v>
                </c:pt>
                <c:pt idx="3790">
                  <c:v>3.1533403396606445</c:v>
                </c:pt>
                <c:pt idx="3791">
                  <c:v>3.1541595458984375</c:v>
                </c:pt>
                <c:pt idx="3792">
                  <c:v>3.1549715995788574</c:v>
                </c:pt>
                <c:pt idx="3793">
                  <c:v>3.1558074951171875</c:v>
                </c:pt>
                <c:pt idx="3794">
                  <c:v>3.1566531658172607</c:v>
                </c:pt>
                <c:pt idx="3795">
                  <c:v>3.1574862003326416</c:v>
                </c:pt>
                <c:pt idx="3796">
                  <c:v>3.1583330631256104</c:v>
                </c:pt>
                <c:pt idx="3797">
                  <c:v>3.1591372489929199</c:v>
                </c:pt>
                <c:pt idx="3798">
                  <c:v>3.1599857807159424</c:v>
                </c:pt>
                <c:pt idx="3799">
                  <c:v>3.16082763671875</c:v>
                </c:pt>
                <c:pt idx="3800">
                  <c:v>3.1616454124450684</c:v>
                </c:pt>
                <c:pt idx="3801">
                  <c:v>3.1624693870544434</c:v>
                </c:pt>
                <c:pt idx="3802">
                  <c:v>3.1633093357086182</c:v>
                </c:pt>
                <c:pt idx="3803">
                  <c:v>3.1641380786895752</c:v>
                </c:pt>
                <c:pt idx="3804">
                  <c:v>3.1649937629699707</c:v>
                </c:pt>
                <c:pt idx="3805">
                  <c:v>3.1658229827880859</c:v>
                </c:pt>
                <c:pt idx="3806">
                  <c:v>3.166640043258667</c:v>
                </c:pt>
                <c:pt idx="3807">
                  <c:v>3.1675012111663818</c:v>
                </c:pt>
                <c:pt idx="3808">
                  <c:v>3.1683163642883301</c:v>
                </c:pt>
                <c:pt idx="3809">
                  <c:v>3.1691374778747559</c:v>
                </c:pt>
                <c:pt idx="3810">
                  <c:v>3.169987678527832</c:v>
                </c:pt>
                <c:pt idx="3811">
                  <c:v>3.1708176136016846</c:v>
                </c:pt>
                <c:pt idx="3812">
                  <c:v>3.1716349124908447</c:v>
                </c:pt>
                <c:pt idx="3813">
                  <c:v>3.1724815368652344</c:v>
                </c:pt>
                <c:pt idx="3814">
                  <c:v>3.1733155250549316</c:v>
                </c:pt>
                <c:pt idx="3815">
                  <c:v>3.174147367477417</c:v>
                </c:pt>
                <c:pt idx="3816">
                  <c:v>3.1749951839447021</c:v>
                </c:pt>
                <c:pt idx="3817">
                  <c:v>3.1758017539978027</c:v>
                </c:pt>
                <c:pt idx="3818">
                  <c:v>3.1766548156738281</c:v>
                </c:pt>
                <c:pt idx="3819">
                  <c:v>3.1774759292602539</c:v>
                </c:pt>
                <c:pt idx="3820">
                  <c:v>3.1783256530761719</c:v>
                </c:pt>
                <c:pt idx="3821">
                  <c:v>3.1791386604309082</c:v>
                </c:pt>
                <c:pt idx="3822">
                  <c:v>3.1799533367156982</c:v>
                </c:pt>
                <c:pt idx="3823">
                  <c:v>3.1808180809020996</c:v>
                </c:pt>
                <c:pt idx="3824">
                  <c:v>3.1816408634185791</c:v>
                </c:pt>
                <c:pt idx="3825">
                  <c:v>3.1824805736541748</c:v>
                </c:pt>
                <c:pt idx="3826">
                  <c:v>3.1833195686340332</c:v>
                </c:pt>
                <c:pt idx="3827">
                  <c:v>3.184140682220459</c:v>
                </c:pt>
                <c:pt idx="3828">
                  <c:v>3.1849873065948486</c:v>
                </c:pt>
                <c:pt idx="3829">
                  <c:v>3.185809850692749</c:v>
                </c:pt>
                <c:pt idx="3830">
                  <c:v>3.1866488456726074</c:v>
                </c:pt>
                <c:pt idx="3831">
                  <c:v>3.1874744892120361</c:v>
                </c:pt>
                <c:pt idx="3832">
                  <c:v>3.1883134841918945</c:v>
                </c:pt>
                <c:pt idx="3833">
                  <c:v>3.189150333404541</c:v>
                </c:pt>
                <c:pt idx="3834">
                  <c:v>3.1900060176849365</c:v>
                </c:pt>
                <c:pt idx="3835">
                  <c:v>3.1908104419708252</c:v>
                </c:pt>
                <c:pt idx="3836">
                  <c:v>3.1916499137878418</c:v>
                </c:pt>
                <c:pt idx="3837">
                  <c:v>3.1924901008605957</c:v>
                </c:pt>
                <c:pt idx="3838">
                  <c:v>3.1933128833770752</c:v>
                </c:pt>
                <c:pt idx="3839">
                  <c:v>3.1941444873809814</c:v>
                </c:pt>
                <c:pt idx="3840">
                  <c:v>3.1949992179870605</c:v>
                </c:pt>
                <c:pt idx="3841">
                  <c:v>3.1958107948303223</c:v>
                </c:pt>
                <c:pt idx="3842">
                  <c:v>3.1966342926025391</c:v>
                </c:pt>
                <c:pt idx="3843">
                  <c:v>3.1974968910217285</c:v>
                </c:pt>
                <c:pt idx="3844">
                  <c:v>3.1983222961425781</c:v>
                </c:pt>
                <c:pt idx="3845">
                  <c:v>3.1991655826568604</c:v>
                </c:pt>
                <c:pt idx="3846">
                  <c:v>3.199995756149292</c:v>
                </c:pt>
                <c:pt idx="3847">
                  <c:v>3.2008175849914551</c:v>
                </c:pt>
                <c:pt idx="3848">
                  <c:v>3.2016525268554688</c:v>
                </c:pt>
                <c:pt idx="3849">
                  <c:v>3.2024788856506348</c:v>
                </c:pt>
                <c:pt idx="3850">
                  <c:v>3.203338623046875</c:v>
                </c:pt>
                <c:pt idx="3851">
                  <c:v>3.2041707038879395</c:v>
                </c:pt>
                <c:pt idx="3852">
                  <c:v>3.2049756050109863</c:v>
                </c:pt>
                <c:pt idx="3853">
                  <c:v>3.2058145999908447</c:v>
                </c:pt>
                <c:pt idx="3854">
                  <c:v>3.206667423248291</c:v>
                </c:pt>
                <c:pt idx="3855">
                  <c:v>3.2074837684631348</c:v>
                </c:pt>
                <c:pt idx="3856">
                  <c:v>3.2083404064178467</c:v>
                </c:pt>
                <c:pt idx="3857">
                  <c:v>3.209136962890625</c:v>
                </c:pt>
                <c:pt idx="3858">
                  <c:v>3.2099564075469971</c:v>
                </c:pt>
                <c:pt idx="3859">
                  <c:v>3.2108149528503418</c:v>
                </c:pt>
                <c:pt idx="3860">
                  <c:v>3.211658239364624</c:v>
                </c:pt>
                <c:pt idx="3861">
                  <c:v>3.2124886512756348</c:v>
                </c:pt>
                <c:pt idx="3862">
                  <c:v>3.2133121490478516</c:v>
                </c:pt>
                <c:pt idx="3863">
                  <c:v>3.2141742706298828</c:v>
                </c:pt>
                <c:pt idx="3864">
                  <c:v>3.2149672508239746</c:v>
                </c:pt>
                <c:pt idx="3865">
                  <c:v>3.2158193588256836</c:v>
                </c:pt>
                <c:pt idx="3866">
                  <c:v>3.2166454792022705</c:v>
                </c:pt>
                <c:pt idx="3867">
                  <c:v>3.2174808979034424</c:v>
                </c:pt>
                <c:pt idx="3868">
                  <c:v>3.2183418273925781</c:v>
                </c:pt>
                <c:pt idx="3869">
                  <c:v>3.2191519737243652</c:v>
                </c:pt>
                <c:pt idx="3870">
                  <c:v>3.2199914455413818</c:v>
                </c:pt>
                <c:pt idx="3871">
                  <c:v>3.2208278179168701</c:v>
                </c:pt>
                <c:pt idx="3872">
                  <c:v>3.2216658592224121</c:v>
                </c:pt>
                <c:pt idx="3873">
                  <c:v>3.2224793434143066</c:v>
                </c:pt>
                <c:pt idx="3874">
                  <c:v>3.2233223915100098</c:v>
                </c:pt>
                <c:pt idx="3875">
                  <c:v>3.2241442203521729</c:v>
                </c:pt>
                <c:pt idx="3876">
                  <c:v>3.2249953746795654</c:v>
                </c:pt>
                <c:pt idx="3877">
                  <c:v>3.2258141040802002</c:v>
                </c:pt>
                <c:pt idx="3878">
                  <c:v>3.2266411781311035</c:v>
                </c:pt>
                <c:pt idx="3879">
                  <c:v>3.2274868488311768</c:v>
                </c:pt>
                <c:pt idx="3880">
                  <c:v>3.2283089160919189</c:v>
                </c:pt>
                <c:pt idx="3881">
                  <c:v>3.2291429042816162</c:v>
                </c:pt>
                <c:pt idx="3882">
                  <c:v>3.229973316192627</c:v>
                </c:pt>
                <c:pt idx="3883">
                  <c:v>3.2307963371276855</c:v>
                </c:pt>
                <c:pt idx="3884">
                  <c:v>3.2316346168518066</c:v>
                </c:pt>
                <c:pt idx="3885">
                  <c:v>3.2324764728546143</c:v>
                </c:pt>
                <c:pt idx="3886">
                  <c:v>3.2333099842071533</c:v>
                </c:pt>
                <c:pt idx="3887">
                  <c:v>3.2341501712799072</c:v>
                </c:pt>
                <c:pt idx="3888">
                  <c:v>3.2349653244018555</c:v>
                </c:pt>
                <c:pt idx="3889">
                  <c:v>3.2358181476593018</c:v>
                </c:pt>
                <c:pt idx="3890">
                  <c:v>3.2366478443145752</c:v>
                </c:pt>
                <c:pt idx="3891">
                  <c:v>3.2375032901763916</c:v>
                </c:pt>
                <c:pt idx="3892">
                  <c:v>3.2383086681365967</c:v>
                </c:pt>
                <c:pt idx="3893">
                  <c:v>3.2391376495361328</c:v>
                </c:pt>
                <c:pt idx="3894">
                  <c:v>3.239971399307251</c:v>
                </c:pt>
                <c:pt idx="3895">
                  <c:v>3.2408120632171631</c:v>
                </c:pt>
                <c:pt idx="3896">
                  <c:v>3.2416598796844482</c:v>
                </c:pt>
                <c:pt idx="3897">
                  <c:v>3.2424702644348145</c:v>
                </c:pt>
                <c:pt idx="3898">
                  <c:v>3.243314266204834</c:v>
                </c:pt>
                <c:pt idx="3899">
                  <c:v>3.2441606521606445</c:v>
                </c:pt>
                <c:pt idx="3900">
                  <c:v>3.2449688911437988</c:v>
                </c:pt>
                <c:pt idx="3901">
                  <c:v>3.2458117008209229</c:v>
                </c:pt>
                <c:pt idx="3902">
                  <c:v>3.2466499805450439</c:v>
                </c:pt>
                <c:pt idx="3903">
                  <c:v>3.247490406036377</c:v>
                </c:pt>
                <c:pt idx="3904">
                  <c:v>3.248316764831543</c:v>
                </c:pt>
                <c:pt idx="3905">
                  <c:v>3.249161958694458</c:v>
                </c:pt>
                <c:pt idx="3906">
                  <c:v>3.2499930858612061</c:v>
                </c:pt>
                <c:pt idx="3907">
                  <c:v>3.2508111000061035</c:v>
                </c:pt>
                <c:pt idx="3908">
                  <c:v>3.2516531944274902</c:v>
                </c:pt>
                <c:pt idx="3909">
                  <c:v>3.2524709701538086</c:v>
                </c:pt>
                <c:pt idx="3910">
                  <c:v>3.2533187866210938</c:v>
                </c:pt>
                <c:pt idx="3911">
                  <c:v>3.2541487216949463</c:v>
                </c:pt>
                <c:pt idx="3912">
                  <c:v>3.2549586296081543</c:v>
                </c:pt>
                <c:pt idx="3913">
                  <c:v>3.255814790725708</c:v>
                </c:pt>
                <c:pt idx="3914">
                  <c:v>3.2566509246826172</c:v>
                </c:pt>
                <c:pt idx="3915">
                  <c:v>3.2574748992919922</c:v>
                </c:pt>
                <c:pt idx="3916">
                  <c:v>3.2583329677581787</c:v>
                </c:pt>
                <c:pt idx="3917">
                  <c:v>3.2591474056243896</c:v>
                </c:pt>
                <c:pt idx="3918">
                  <c:v>3.259986400604248</c:v>
                </c:pt>
                <c:pt idx="3919">
                  <c:v>3.2608013153076172</c:v>
                </c:pt>
                <c:pt idx="3920">
                  <c:v>3.2616581916809082</c:v>
                </c:pt>
                <c:pt idx="3921">
                  <c:v>3.2624886035919189</c:v>
                </c:pt>
                <c:pt idx="3922">
                  <c:v>3.2632994651794434</c:v>
                </c:pt>
                <c:pt idx="3923">
                  <c:v>3.2641441822052002</c:v>
                </c:pt>
                <c:pt idx="3924">
                  <c:v>3.2649657726287842</c:v>
                </c:pt>
                <c:pt idx="3925">
                  <c:v>3.2658295631408691</c:v>
                </c:pt>
                <c:pt idx="3926">
                  <c:v>3.2666404247283936</c:v>
                </c:pt>
                <c:pt idx="3927">
                  <c:v>3.2674820423126221</c:v>
                </c:pt>
                <c:pt idx="3928">
                  <c:v>3.2683196067810059</c:v>
                </c:pt>
                <c:pt idx="3929">
                  <c:v>3.2691650390625</c:v>
                </c:pt>
                <c:pt idx="3930">
                  <c:v>3.2699882984161377</c:v>
                </c:pt>
                <c:pt idx="3931">
                  <c:v>3.2708158493041992</c:v>
                </c:pt>
                <c:pt idx="3932">
                  <c:v>3.2716641426086426</c:v>
                </c:pt>
                <c:pt idx="3933">
                  <c:v>3.2724874019622803</c:v>
                </c:pt>
                <c:pt idx="3934">
                  <c:v>3.2733256816864014</c:v>
                </c:pt>
                <c:pt idx="3935">
                  <c:v>3.2741522789001465</c:v>
                </c:pt>
                <c:pt idx="3936">
                  <c:v>3.2749893665313721</c:v>
                </c:pt>
                <c:pt idx="3937">
                  <c:v>3.2758235931396484</c:v>
                </c:pt>
                <c:pt idx="3938">
                  <c:v>3.2766590118408203</c:v>
                </c:pt>
                <c:pt idx="3939">
                  <c:v>3.2774794101715088</c:v>
                </c:pt>
                <c:pt idx="3940">
                  <c:v>3.2783045768737793</c:v>
                </c:pt>
                <c:pt idx="3941">
                  <c:v>3.2791435718536377</c:v>
                </c:pt>
                <c:pt idx="3942">
                  <c:v>3.279970645904541</c:v>
                </c:pt>
                <c:pt idx="3943">
                  <c:v>3.280808687210083</c:v>
                </c:pt>
                <c:pt idx="3944">
                  <c:v>3.2816324234008789</c:v>
                </c:pt>
                <c:pt idx="3945">
                  <c:v>3.2824795246124268</c:v>
                </c:pt>
                <c:pt idx="3946">
                  <c:v>3.2833213806152344</c:v>
                </c:pt>
                <c:pt idx="3947">
                  <c:v>3.2841160297393799</c:v>
                </c:pt>
                <c:pt idx="3948">
                  <c:v>3.2849721908569336</c:v>
                </c:pt>
                <c:pt idx="3949">
                  <c:v>3.2858052253723145</c:v>
                </c:pt>
                <c:pt idx="3950">
                  <c:v>3.2866525650024414</c:v>
                </c:pt>
                <c:pt idx="3951">
                  <c:v>3.287480354309082</c:v>
                </c:pt>
                <c:pt idx="3952">
                  <c:v>3.2883079051971436</c:v>
                </c:pt>
                <c:pt idx="3953">
                  <c:v>3.2891566753387451</c:v>
                </c:pt>
                <c:pt idx="3954">
                  <c:v>3.2899963855743408</c:v>
                </c:pt>
                <c:pt idx="3955">
                  <c:v>3.290820837020874</c:v>
                </c:pt>
                <c:pt idx="3956">
                  <c:v>3.2916603088378906</c:v>
                </c:pt>
                <c:pt idx="3957">
                  <c:v>3.2924830913543701</c:v>
                </c:pt>
                <c:pt idx="3958">
                  <c:v>3.2932860851287842</c:v>
                </c:pt>
                <c:pt idx="3959">
                  <c:v>3.2941408157348633</c:v>
                </c:pt>
                <c:pt idx="3960">
                  <c:v>3.2949941158294678</c:v>
                </c:pt>
                <c:pt idx="3961">
                  <c:v>3.2958176136016846</c:v>
                </c:pt>
                <c:pt idx="3962">
                  <c:v>3.2966594696044922</c:v>
                </c:pt>
                <c:pt idx="3963">
                  <c:v>3.2974929809570313</c:v>
                </c:pt>
                <c:pt idx="3964">
                  <c:v>3.2982914447784424</c:v>
                </c:pt>
                <c:pt idx="3965">
                  <c:v>3.2991576194763184</c:v>
                </c:pt>
                <c:pt idx="3966">
                  <c:v>3.2999691963195801</c:v>
                </c:pt>
                <c:pt idx="3967">
                  <c:v>3.300825834274292</c:v>
                </c:pt>
                <c:pt idx="3968">
                  <c:v>3.3016500473022461</c:v>
                </c:pt>
                <c:pt idx="3969">
                  <c:v>3.3025002479553223</c:v>
                </c:pt>
                <c:pt idx="3970">
                  <c:v>3.3033440113067627</c:v>
                </c:pt>
                <c:pt idx="3971">
                  <c:v>3.3041250705718994</c:v>
                </c:pt>
                <c:pt idx="3972">
                  <c:v>3.3049829006195068</c:v>
                </c:pt>
                <c:pt idx="3973">
                  <c:v>3.3058278560638428</c:v>
                </c:pt>
                <c:pt idx="3974">
                  <c:v>3.3066544532775879</c:v>
                </c:pt>
                <c:pt idx="3975">
                  <c:v>3.3074746131896973</c:v>
                </c:pt>
                <c:pt idx="3976">
                  <c:v>3.3083198070526123</c:v>
                </c:pt>
                <c:pt idx="3977">
                  <c:v>3.3091566562652588</c:v>
                </c:pt>
                <c:pt idx="3978">
                  <c:v>3.3099863529205322</c:v>
                </c:pt>
                <c:pt idx="3979">
                  <c:v>3.3108294010162354</c:v>
                </c:pt>
                <c:pt idx="3980">
                  <c:v>3.3116488456726074</c:v>
                </c:pt>
                <c:pt idx="3981">
                  <c:v>3.3124990463256836</c:v>
                </c:pt>
                <c:pt idx="3982">
                  <c:v>3.3132967948913574</c:v>
                </c:pt>
                <c:pt idx="3983">
                  <c:v>3.3141427040100098</c:v>
                </c:pt>
                <c:pt idx="3984">
                  <c:v>3.3149855136871338</c:v>
                </c:pt>
                <c:pt idx="3985">
                  <c:v>3.3158140182495117</c:v>
                </c:pt>
                <c:pt idx="3986">
                  <c:v>3.316655158996582</c:v>
                </c:pt>
                <c:pt idx="3987">
                  <c:v>3.3174698352813721</c:v>
                </c:pt>
                <c:pt idx="3988">
                  <c:v>3.3183002471923828</c:v>
                </c:pt>
                <c:pt idx="3989">
                  <c:v>3.3191416263580322</c:v>
                </c:pt>
                <c:pt idx="3990">
                  <c:v>3.3199911117553711</c:v>
                </c:pt>
                <c:pt idx="3991">
                  <c:v>3.3208060264587402</c:v>
                </c:pt>
                <c:pt idx="3992">
                  <c:v>3.3216507434844971</c:v>
                </c:pt>
                <c:pt idx="3993">
                  <c:v>3.3224644660949707</c:v>
                </c:pt>
                <c:pt idx="3994">
                  <c:v>3.3233063220977783</c:v>
                </c:pt>
                <c:pt idx="3995">
                  <c:v>3.3241338729858398</c:v>
                </c:pt>
                <c:pt idx="3996">
                  <c:v>3.3249835968017578</c:v>
                </c:pt>
                <c:pt idx="3997">
                  <c:v>3.3258309364318848</c:v>
                </c:pt>
                <c:pt idx="3998">
                  <c:v>3.3266568183898926</c:v>
                </c:pt>
                <c:pt idx="3999">
                  <c:v>3.3274898529052734</c:v>
                </c:pt>
                <c:pt idx="4000">
                  <c:v>3.3283181190490723</c:v>
                </c:pt>
                <c:pt idx="4001">
                  <c:v>3.3291349411010742</c:v>
                </c:pt>
                <c:pt idx="4002">
                  <c:v>3.3299882411956787</c:v>
                </c:pt>
                <c:pt idx="4003">
                  <c:v>3.330836296081543</c:v>
                </c:pt>
                <c:pt idx="4004">
                  <c:v>3.3316528797149658</c:v>
                </c:pt>
                <c:pt idx="4005">
                  <c:v>3.3324728012084961</c:v>
                </c:pt>
                <c:pt idx="4006">
                  <c:v>3.3333086967468262</c:v>
                </c:pt>
                <c:pt idx="4007">
                  <c:v>3.3341474533081055</c:v>
                </c:pt>
                <c:pt idx="4008">
                  <c:v>3.3349778652191162</c:v>
                </c:pt>
                <c:pt idx="4009">
                  <c:v>3.3358240127563477</c:v>
                </c:pt>
                <c:pt idx="4010">
                  <c:v>3.3366553783416748</c:v>
                </c:pt>
                <c:pt idx="4011">
                  <c:v>3.3374860286712646</c:v>
                </c:pt>
                <c:pt idx="4012">
                  <c:v>3.3383142948150635</c:v>
                </c:pt>
                <c:pt idx="4013">
                  <c:v>3.3391447067260742</c:v>
                </c:pt>
                <c:pt idx="4014">
                  <c:v>3.3399829864501953</c:v>
                </c:pt>
                <c:pt idx="4015">
                  <c:v>3.3408405780792236</c:v>
                </c:pt>
                <c:pt idx="4016">
                  <c:v>3.3416678905487061</c:v>
                </c:pt>
                <c:pt idx="4017">
                  <c:v>3.3424992561340332</c:v>
                </c:pt>
                <c:pt idx="4018">
                  <c:v>3.3433122634887695</c:v>
                </c:pt>
                <c:pt idx="4019">
                  <c:v>3.3441562652587891</c:v>
                </c:pt>
                <c:pt idx="4020">
                  <c:v>3.3449993133544922</c:v>
                </c:pt>
                <c:pt idx="4021">
                  <c:v>3.3458375930786133</c:v>
                </c:pt>
                <c:pt idx="4022">
                  <c:v>3.3466579914093018</c:v>
                </c:pt>
                <c:pt idx="4023">
                  <c:v>3.3474764823913574</c:v>
                </c:pt>
                <c:pt idx="4024">
                  <c:v>3.348299503326416</c:v>
                </c:pt>
                <c:pt idx="4025">
                  <c:v>3.3491449356079102</c:v>
                </c:pt>
                <c:pt idx="4026">
                  <c:v>3.3499679565429688</c:v>
                </c:pt>
                <c:pt idx="4027">
                  <c:v>3.3507957458496094</c:v>
                </c:pt>
                <c:pt idx="4028">
                  <c:v>3.3516528606414795</c:v>
                </c:pt>
                <c:pt idx="4029">
                  <c:v>3.3524923324584961</c:v>
                </c:pt>
                <c:pt idx="4030">
                  <c:v>3.3533196449279785</c:v>
                </c:pt>
                <c:pt idx="4031">
                  <c:v>3.3541831970214844</c:v>
                </c:pt>
                <c:pt idx="4032">
                  <c:v>3.35498046875</c:v>
                </c:pt>
                <c:pt idx="4033">
                  <c:v>3.3558032512664795</c:v>
                </c:pt>
                <c:pt idx="4034">
                  <c:v>3.3566675186157227</c:v>
                </c:pt>
                <c:pt idx="4035">
                  <c:v>3.3574769496917725</c:v>
                </c:pt>
                <c:pt idx="4036">
                  <c:v>3.3583199977874756</c:v>
                </c:pt>
                <c:pt idx="4037">
                  <c:v>3.3591654300689697</c:v>
                </c:pt>
                <c:pt idx="4038">
                  <c:v>3.3599836826324463</c:v>
                </c:pt>
                <c:pt idx="4039">
                  <c:v>3.3608200550079346</c:v>
                </c:pt>
                <c:pt idx="4040">
                  <c:v>3.3616399765014648</c:v>
                </c:pt>
                <c:pt idx="4041">
                  <c:v>3.3624787330627441</c:v>
                </c:pt>
                <c:pt idx="4042">
                  <c:v>3.3633091449737549</c:v>
                </c:pt>
                <c:pt idx="4043">
                  <c:v>3.3641448020935059</c:v>
                </c:pt>
                <c:pt idx="4044">
                  <c:v>3.3650002479553223</c:v>
                </c:pt>
                <c:pt idx="4045">
                  <c:v>3.3658206462860107</c:v>
                </c:pt>
                <c:pt idx="4046">
                  <c:v>3.3666410446166992</c:v>
                </c:pt>
                <c:pt idx="4047">
                  <c:v>3.3674814701080322</c:v>
                </c:pt>
                <c:pt idx="4048">
                  <c:v>3.3683097362518311</c:v>
                </c:pt>
                <c:pt idx="4049">
                  <c:v>3.3691370487213135</c:v>
                </c:pt>
                <c:pt idx="4050">
                  <c:v>3.3699808120727539</c:v>
                </c:pt>
                <c:pt idx="4051">
                  <c:v>3.3708150386810303</c:v>
                </c:pt>
                <c:pt idx="4052">
                  <c:v>3.3716492652893066</c:v>
                </c:pt>
                <c:pt idx="4053">
                  <c:v>3.3725051879882813</c:v>
                </c:pt>
                <c:pt idx="4054">
                  <c:v>3.3733067512512207</c:v>
                </c:pt>
                <c:pt idx="4055">
                  <c:v>3.3741517066955566</c:v>
                </c:pt>
                <c:pt idx="4056">
                  <c:v>3.3749833106994629</c:v>
                </c:pt>
                <c:pt idx="4057">
                  <c:v>3.3758387565612793</c:v>
                </c:pt>
                <c:pt idx="4058">
                  <c:v>3.3766608238220215</c:v>
                </c:pt>
                <c:pt idx="4059">
                  <c:v>3.3775019645690918</c:v>
                </c:pt>
                <c:pt idx="4060">
                  <c:v>3.3783257007598877</c:v>
                </c:pt>
                <c:pt idx="4061">
                  <c:v>3.3791263103485107</c:v>
                </c:pt>
                <c:pt idx="4062">
                  <c:v>3.3799810409545898</c:v>
                </c:pt>
                <c:pt idx="4063">
                  <c:v>3.3808448314666748</c:v>
                </c:pt>
                <c:pt idx="4064">
                  <c:v>3.3816425800323486</c:v>
                </c:pt>
                <c:pt idx="4065">
                  <c:v>3.3824706077575684</c:v>
                </c:pt>
                <c:pt idx="4066">
                  <c:v>3.3833200931549072</c:v>
                </c:pt>
                <c:pt idx="4067">
                  <c:v>3.3841400146484375</c:v>
                </c:pt>
                <c:pt idx="4068">
                  <c:v>3.3849706649780273</c:v>
                </c:pt>
                <c:pt idx="4069">
                  <c:v>3.3858139514923096</c:v>
                </c:pt>
                <c:pt idx="4070">
                  <c:v>3.3866479396820068</c:v>
                </c:pt>
                <c:pt idx="4071">
                  <c:v>3.3874902725219727</c:v>
                </c:pt>
                <c:pt idx="4072">
                  <c:v>3.3883252143859863</c:v>
                </c:pt>
                <c:pt idx="4073">
                  <c:v>3.3891546726226807</c:v>
                </c:pt>
                <c:pt idx="4074">
                  <c:v>3.3899753093719482</c:v>
                </c:pt>
                <c:pt idx="4075">
                  <c:v>3.3908123970031738</c:v>
                </c:pt>
                <c:pt idx="4076">
                  <c:v>3.3916451930999756</c:v>
                </c:pt>
                <c:pt idx="4077">
                  <c:v>3.3924760818481445</c:v>
                </c:pt>
                <c:pt idx="4078">
                  <c:v>3.3933160305023193</c:v>
                </c:pt>
                <c:pt idx="4079">
                  <c:v>3.3941633701324463</c:v>
                </c:pt>
                <c:pt idx="4080">
                  <c:v>3.3949825763702393</c:v>
                </c:pt>
                <c:pt idx="4081">
                  <c:v>3.3958199024200439</c:v>
                </c:pt>
                <c:pt idx="4082">
                  <c:v>3.3966481685638428</c:v>
                </c:pt>
                <c:pt idx="4083">
                  <c:v>3.3974716663360596</c:v>
                </c:pt>
                <c:pt idx="4084">
                  <c:v>3.398341178894043</c:v>
                </c:pt>
                <c:pt idx="4085">
                  <c:v>3.3991618156433105</c:v>
                </c:pt>
                <c:pt idx="4086">
                  <c:v>3.4000003337860107</c:v>
                </c:pt>
                <c:pt idx="4087">
                  <c:v>3.4008152484893799</c:v>
                </c:pt>
                <c:pt idx="4088">
                  <c:v>3.4016449451446533</c:v>
                </c:pt>
                <c:pt idx="4089">
                  <c:v>3.4024899005889893</c:v>
                </c:pt>
                <c:pt idx="4090">
                  <c:v>3.4033157825469971</c:v>
                </c:pt>
                <c:pt idx="4091">
                  <c:v>3.4041376113891602</c:v>
                </c:pt>
                <c:pt idx="4092">
                  <c:v>3.4049856662750244</c:v>
                </c:pt>
                <c:pt idx="4093">
                  <c:v>3.4058101177215576</c:v>
                </c:pt>
                <c:pt idx="4094">
                  <c:v>3.4066517353057861</c:v>
                </c:pt>
                <c:pt idx="4095">
                  <c:v>3.4074888229370117</c:v>
                </c:pt>
                <c:pt idx="4096">
                  <c:v>3.4083144664764404</c:v>
                </c:pt>
                <c:pt idx="4097">
                  <c:v>3.4091589450836182</c:v>
                </c:pt>
                <c:pt idx="4098">
                  <c:v>3.4099907875061035</c:v>
                </c:pt>
                <c:pt idx="4099">
                  <c:v>3.4108352661132813</c:v>
                </c:pt>
                <c:pt idx="4100">
                  <c:v>3.4116382598876953</c:v>
                </c:pt>
                <c:pt idx="4101">
                  <c:v>3.4124677181243896</c:v>
                </c:pt>
                <c:pt idx="4102">
                  <c:v>3.4133131504058838</c:v>
                </c:pt>
                <c:pt idx="4103">
                  <c:v>3.4141409397125244</c:v>
                </c:pt>
                <c:pt idx="4104">
                  <c:v>3.4149909019470215</c:v>
                </c:pt>
                <c:pt idx="4105">
                  <c:v>3.4158163070678711</c:v>
                </c:pt>
                <c:pt idx="4106">
                  <c:v>3.4166545867919922</c:v>
                </c:pt>
                <c:pt idx="4107">
                  <c:v>3.417475700378418</c:v>
                </c:pt>
                <c:pt idx="4108">
                  <c:v>3.4183082580566406</c:v>
                </c:pt>
                <c:pt idx="4109">
                  <c:v>3.4191281795501709</c:v>
                </c:pt>
                <c:pt idx="4110">
                  <c:v>3.4199802875518799</c:v>
                </c:pt>
                <c:pt idx="4111">
                  <c:v>3.4208316802978516</c:v>
                </c:pt>
                <c:pt idx="4112">
                  <c:v>3.4216492176055908</c:v>
                </c:pt>
                <c:pt idx="4113">
                  <c:v>3.4224743843078613</c:v>
                </c:pt>
                <c:pt idx="4114">
                  <c:v>3.4233102798461914</c:v>
                </c:pt>
                <c:pt idx="4115">
                  <c:v>3.4241516590118408</c:v>
                </c:pt>
                <c:pt idx="4116">
                  <c:v>3.4249825477600098</c:v>
                </c:pt>
                <c:pt idx="4117">
                  <c:v>3.4258201122283936</c:v>
                </c:pt>
                <c:pt idx="4118">
                  <c:v>3.4266541004180908</c:v>
                </c:pt>
                <c:pt idx="4119">
                  <c:v>3.4274730682373047</c:v>
                </c:pt>
                <c:pt idx="4120">
                  <c:v>3.4283168315887451</c:v>
                </c:pt>
                <c:pt idx="4121">
                  <c:v>3.4291472434997559</c:v>
                </c:pt>
                <c:pt idx="4122">
                  <c:v>3.4299969673156738</c:v>
                </c:pt>
                <c:pt idx="4123">
                  <c:v>3.4308347702026367</c:v>
                </c:pt>
                <c:pt idx="4124">
                  <c:v>3.431654691696167</c:v>
                </c:pt>
                <c:pt idx="4125">
                  <c:v>3.4324781894683838</c:v>
                </c:pt>
                <c:pt idx="4126">
                  <c:v>3.4333357810974121</c:v>
                </c:pt>
                <c:pt idx="4127">
                  <c:v>3.434157133102417</c:v>
                </c:pt>
                <c:pt idx="4128">
                  <c:v>3.4349851608276367</c:v>
                </c:pt>
                <c:pt idx="4129">
                  <c:v>3.435809850692749</c:v>
                </c:pt>
                <c:pt idx="4130">
                  <c:v>3.4366686344146729</c:v>
                </c:pt>
                <c:pt idx="4131">
                  <c:v>3.4374675750732422</c:v>
                </c:pt>
                <c:pt idx="4132">
                  <c:v>3.4383194446563721</c:v>
                </c:pt>
                <c:pt idx="4133">
                  <c:v>3.4391419887542725</c:v>
                </c:pt>
                <c:pt idx="4134">
                  <c:v>3.4399893283843994</c:v>
                </c:pt>
                <c:pt idx="4135">
                  <c:v>3.440814733505249</c:v>
                </c:pt>
                <c:pt idx="4136">
                  <c:v>3.4416453838348389</c:v>
                </c:pt>
                <c:pt idx="4137">
                  <c:v>3.4424881935119629</c:v>
                </c:pt>
                <c:pt idx="4138">
                  <c:v>3.4432835578918457</c:v>
                </c:pt>
                <c:pt idx="4139">
                  <c:v>3.4441642761230469</c:v>
                </c:pt>
                <c:pt idx="4140">
                  <c:v>3.4449911117553711</c:v>
                </c:pt>
                <c:pt idx="4141">
                  <c:v>3.4458107948303223</c:v>
                </c:pt>
                <c:pt idx="4142">
                  <c:v>3.4466335773468018</c:v>
                </c:pt>
                <c:pt idx="4143">
                  <c:v>3.4474630355834961</c:v>
                </c:pt>
                <c:pt idx="4144">
                  <c:v>3.4483141899108887</c:v>
                </c:pt>
                <c:pt idx="4145">
                  <c:v>3.4491536617279053</c:v>
                </c:pt>
                <c:pt idx="4146">
                  <c:v>3.4499795436859131</c:v>
                </c:pt>
                <c:pt idx="4147">
                  <c:v>3.450819730758667</c:v>
                </c:pt>
                <c:pt idx="4148">
                  <c:v>3.4516527652740479</c:v>
                </c:pt>
                <c:pt idx="4149">
                  <c:v>3.4524683952331543</c:v>
                </c:pt>
                <c:pt idx="4150">
                  <c:v>3.4533295631408691</c:v>
                </c:pt>
                <c:pt idx="4151">
                  <c:v>3.4541621208190918</c:v>
                </c:pt>
                <c:pt idx="4152">
                  <c:v>3.4549891948699951</c:v>
                </c:pt>
                <c:pt idx="4153">
                  <c:v>3.4558312892913818</c:v>
                </c:pt>
                <c:pt idx="4154">
                  <c:v>3.4566490650177002</c:v>
                </c:pt>
                <c:pt idx="4155">
                  <c:v>3.4574828147888184</c:v>
                </c:pt>
                <c:pt idx="4156">
                  <c:v>3.4583187103271484</c:v>
                </c:pt>
                <c:pt idx="4157">
                  <c:v>3.4591639041900635</c:v>
                </c:pt>
                <c:pt idx="4158">
                  <c:v>3.4599761962890625</c:v>
                </c:pt>
                <c:pt idx="4159">
                  <c:v>3.4608240127563477</c:v>
                </c:pt>
                <c:pt idx="4160">
                  <c:v>3.4616391658782959</c:v>
                </c:pt>
                <c:pt idx="4161">
                  <c:v>3.4624943733215332</c:v>
                </c:pt>
                <c:pt idx="4162">
                  <c:v>3.4633193016052246</c:v>
                </c:pt>
                <c:pt idx="4163">
                  <c:v>3.4641695022583008</c:v>
                </c:pt>
                <c:pt idx="4164">
                  <c:v>3.4649734497070313</c:v>
                </c:pt>
                <c:pt idx="4165">
                  <c:v>3.4658341407775879</c:v>
                </c:pt>
                <c:pt idx="4166">
                  <c:v>3.4666440486907959</c:v>
                </c:pt>
                <c:pt idx="4167">
                  <c:v>3.4674837589263916</c:v>
                </c:pt>
                <c:pt idx="4168">
                  <c:v>3.4683051109313965</c:v>
                </c:pt>
                <c:pt idx="4169">
                  <c:v>3.469170093536377</c:v>
                </c:pt>
                <c:pt idx="4170">
                  <c:v>3.4700107574462891</c:v>
                </c:pt>
                <c:pt idx="4171">
                  <c:v>3.470799446105957</c:v>
                </c:pt>
                <c:pt idx="4172">
                  <c:v>3.4716732501983643</c:v>
                </c:pt>
                <c:pt idx="4173">
                  <c:v>3.4724977016448975</c:v>
                </c:pt>
                <c:pt idx="4174">
                  <c:v>3.4733114242553711</c:v>
                </c:pt>
                <c:pt idx="4175">
                  <c:v>3.4741570949554443</c:v>
                </c:pt>
                <c:pt idx="4176">
                  <c:v>3.4749677181243896</c:v>
                </c:pt>
                <c:pt idx="4177">
                  <c:v>3.475830078125</c:v>
                </c:pt>
                <c:pt idx="4178">
                  <c:v>3.476639986038208</c:v>
                </c:pt>
                <c:pt idx="4179">
                  <c:v>3.4774887561798096</c:v>
                </c:pt>
                <c:pt idx="4180">
                  <c:v>3.4783101081848145</c:v>
                </c:pt>
                <c:pt idx="4181">
                  <c:v>3.4791555404663086</c:v>
                </c:pt>
                <c:pt idx="4182">
                  <c:v>3.4799764156341553</c:v>
                </c:pt>
                <c:pt idx="4183">
                  <c:v>3.4808211326599121</c:v>
                </c:pt>
                <c:pt idx="4184">
                  <c:v>3.4816610813140869</c:v>
                </c:pt>
                <c:pt idx="4185">
                  <c:v>3.4824774265289307</c:v>
                </c:pt>
                <c:pt idx="4186">
                  <c:v>3.4833235740661621</c:v>
                </c:pt>
                <c:pt idx="4187">
                  <c:v>3.4841511249542236</c:v>
                </c:pt>
                <c:pt idx="4188">
                  <c:v>3.48500657081604</c:v>
                </c:pt>
                <c:pt idx="4189">
                  <c:v>3.4858176708221436</c:v>
                </c:pt>
                <c:pt idx="4190">
                  <c:v>3.4866695404052734</c:v>
                </c:pt>
                <c:pt idx="4191">
                  <c:v>3.4874947071075439</c:v>
                </c:pt>
                <c:pt idx="4192">
                  <c:v>3.4883041381835938</c:v>
                </c:pt>
                <c:pt idx="4193">
                  <c:v>3.4891409873962402</c:v>
                </c:pt>
                <c:pt idx="4194">
                  <c:v>3.4899840354919434</c:v>
                </c:pt>
                <c:pt idx="4195">
                  <c:v>3.4908208847045898</c:v>
                </c:pt>
                <c:pt idx="4196">
                  <c:v>3.4916675090789795</c:v>
                </c:pt>
                <c:pt idx="4197">
                  <c:v>3.492466926574707</c:v>
                </c:pt>
                <c:pt idx="4198">
                  <c:v>3.4933176040649414</c:v>
                </c:pt>
                <c:pt idx="4199">
                  <c:v>3.4941656589508057</c:v>
                </c:pt>
                <c:pt idx="4200">
                  <c:v>3.4949793815612793</c:v>
                </c:pt>
                <c:pt idx="4201">
                  <c:v>3.4957997798919678</c:v>
                </c:pt>
                <c:pt idx="4202">
                  <c:v>3.4966416358947754</c:v>
                </c:pt>
                <c:pt idx="4203">
                  <c:v>3.49747633934021</c:v>
                </c:pt>
                <c:pt idx="4204">
                  <c:v>3.4983289241790771</c:v>
                </c:pt>
                <c:pt idx="4205">
                  <c:v>3.4991555213928223</c:v>
                </c:pt>
                <c:pt idx="4206">
                  <c:v>3.4999721050262451</c:v>
                </c:pt>
                <c:pt idx="4207">
                  <c:v>3.5008387565612793</c:v>
                </c:pt>
                <c:pt idx="4208">
                  <c:v>3.5016553401947021</c:v>
                </c:pt>
                <c:pt idx="4209">
                  <c:v>3.5024745464324951</c:v>
                </c:pt>
                <c:pt idx="4210">
                  <c:v>3.5033204555511475</c:v>
                </c:pt>
                <c:pt idx="4211">
                  <c:v>3.504150390625</c:v>
                </c:pt>
                <c:pt idx="4212">
                  <c:v>3.5049645900726318</c:v>
                </c:pt>
                <c:pt idx="4213">
                  <c:v>3.5058128833770752</c:v>
                </c:pt>
                <c:pt idx="4214">
                  <c:v>3.5066468715667725</c:v>
                </c:pt>
                <c:pt idx="4215">
                  <c:v>3.5074830055236816</c:v>
                </c:pt>
                <c:pt idx="4216">
                  <c:v>3.5083286762237549</c:v>
                </c:pt>
                <c:pt idx="4217">
                  <c:v>3.5091352462768555</c:v>
                </c:pt>
                <c:pt idx="4218">
                  <c:v>3.5099921226501465</c:v>
                </c:pt>
                <c:pt idx="4219">
                  <c:v>3.5108058452606201</c:v>
                </c:pt>
                <c:pt idx="4220">
                  <c:v>3.5116620063781738</c:v>
                </c:pt>
                <c:pt idx="4221">
                  <c:v>3.5124750137329102</c:v>
                </c:pt>
                <c:pt idx="4222">
                  <c:v>3.5132865905761719</c:v>
                </c:pt>
                <c:pt idx="4223">
                  <c:v>3.5141527652740479</c:v>
                </c:pt>
                <c:pt idx="4224">
                  <c:v>3.5149765014648438</c:v>
                </c:pt>
                <c:pt idx="4225">
                  <c:v>3.5158145427703857</c:v>
                </c:pt>
                <c:pt idx="4226">
                  <c:v>3.5166549682617188</c:v>
                </c:pt>
                <c:pt idx="4227">
                  <c:v>3.5174739360809326</c:v>
                </c:pt>
                <c:pt idx="4228">
                  <c:v>3.5183219909667969</c:v>
                </c:pt>
                <c:pt idx="4229">
                  <c:v>3.5191447734832764</c:v>
                </c:pt>
                <c:pt idx="4230">
                  <c:v>3.5199813842773438</c:v>
                </c:pt>
                <c:pt idx="4231">
                  <c:v>3.5208134651184082</c:v>
                </c:pt>
                <c:pt idx="4232">
                  <c:v>3.521648645401001</c:v>
                </c:pt>
                <c:pt idx="4233">
                  <c:v>3.52248215675354</c:v>
                </c:pt>
                <c:pt idx="4234">
                  <c:v>3.5233404636383057</c:v>
                </c:pt>
                <c:pt idx="4235">
                  <c:v>3.5241420269012451</c:v>
                </c:pt>
                <c:pt idx="4236">
                  <c:v>3.5249853134155273</c:v>
                </c:pt>
                <c:pt idx="4237">
                  <c:v>3.5258221626281738</c:v>
                </c:pt>
                <c:pt idx="4238">
                  <c:v>3.5266473293304443</c:v>
                </c:pt>
                <c:pt idx="4239">
                  <c:v>3.5274765491485596</c:v>
                </c:pt>
                <c:pt idx="4240">
                  <c:v>3.5283305644989014</c:v>
                </c:pt>
                <c:pt idx="4241">
                  <c:v>3.5291421413421631</c:v>
                </c:pt>
                <c:pt idx="4242">
                  <c:v>3.5299713611602783</c:v>
                </c:pt>
                <c:pt idx="4243">
                  <c:v>3.5308315753936768</c:v>
                </c:pt>
                <c:pt idx="4244">
                  <c:v>3.5316576957702637</c:v>
                </c:pt>
                <c:pt idx="4245">
                  <c:v>3.5324983596801758</c:v>
                </c:pt>
                <c:pt idx="4246">
                  <c:v>3.5333311557769775</c:v>
                </c:pt>
                <c:pt idx="4247">
                  <c:v>3.5341520309448242</c:v>
                </c:pt>
                <c:pt idx="4248">
                  <c:v>3.5349857807159424</c:v>
                </c:pt>
                <c:pt idx="4249">
                  <c:v>3.535811185836792</c:v>
                </c:pt>
                <c:pt idx="4250">
                  <c:v>3.5366714000701904</c:v>
                </c:pt>
                <c:pt idx="4251">
                  <c:v>3.5375056266784668</c:v>
                </c:pt>
                <c:pt idx="4252">
                  <c:v>3.5383100509643555</c:v>
                </c:pt>
                <c:pt idx="4253">
                  <c:v>3.5391521453857422</c:v>
                </c:pt>
                <c:pt idx="4254">
                  <c:v>3.5400023460388184</c:v>
                </c:pt>
                <c:pt idx="4255">
                  <c:v>3.540813684463501</c:v>
                </c:pt>
                <c:pt idx="4256">
                  <c:v>3.5416707992553711</c:v>
                </c:pt>
                <c:pt idx="4257">
                  <c:v>3.5424706935882568</c:v>
                </c:pt>
                <c:pt idx="4258">
                  <c:v>3.5432913303375244</c:v>
                </c:pt>
                <c:pt idx="4259">
                  <c:v>3.5441484451293945</c:v>
                </c:pt>
                <c:pt idx="4260">
                  <c:v>3.5449919700622559</c:v>
                </c:pt>
                <c:pt idx="4261">
                  <c:v>3.5458197593688965</c:v>
                </c:pt>
                <c:pt idx="4262">
                  <c:v>3.5466442108154297</c:v>
                </c:pt>
                <c:pt idx="4263">
                  <c:v>3.5475056171417236</c:v>
                </c:pt>
                <c:pt idx="4264">
                  <c:v>3.5482997894287109</c:v>
                </c:pt>
                <c:pt idx="4265">
                  <c:v>3.5491542816162109</c:v>
                </c:pt>
                <c:pt idx="4266">
                  <c:v>3.5499775409698486</c:v>
                </c:pt>
                <c:pt idx="4267">
                  <c:v>3.550814151763916</c:v>
                </c:pt>
                <c:pt idx="4268">
                  <c:v>3.5516767501831055</c:v>
                </c:pt>
                <c:pt idx="4269">
                  <c:v>3.5524835586547852</c:v>
                </c:pt>
                <c:pt idx="4270">
                  <c:v>3.5533273220062256</c:v>
                </c:pt>
                <c:pt idx="4271">
                  <c:v>3.5541641712188721</c:v>
                </c:pt>
                <c:pt idx="4272">
                  <c:v>3.5549983978271484</c:v>
                </c:pt>
                <c:pt idx="4273">
                  <c:v>3.5558130741119385</c:v>
                </c:pt>
                <c:pt idx="4274">
                  <c:v>3.556654691696167</c:v>
                </c:pt>
                <c:pt idx="4275">
                  <c:v>3.5574772357940674</c:v>
                </c:pt>
                <c:pt idx="4276">
                  <c:v>3.5583252906799316</c:v>
                </c:pt>
                <c:pt idx="4277">
                  <c:v>3.5591483116149902</c:v>
                </c:pt>
                <c:pt idx="4278">
                  <c:v>3.5599739551544189</c:v>
                </c:pt>
                <c:pt idx="4279">
                  <c:v>3.560819149017334</c:v>
                </c:pt>
                <c:pt idx="4280">
                  <c:v>3.5616459846496582</c:v>
                </c:pt>
                <c:pt idx="4281">
                  <c:v>3.5624773502349854</c:v>
                </c:pt>
                <c:pt idx="4282">
                  <c:v>3.563309907913208</c:v>
                </c:pt>
                <c:pt idx="4283">
                  <c:v>3.5641317367553711</c:v>
                </c:pt>
                <c:pt idx="4284">
                  <c:v>3.564964771270752</c:v>
                </c:pt>
                <c:pt idx="4285">
                  <c:v>3.5658102035522461</c:v>
                </c:pt>
                <c:pt idx="4286">
                  <c:v>3.566641092300415</c:v>
                </c:pt>
                <c:pt idx="4287">
                  <c:v>3.5674877166748047</c:v>
                </c:pt>
                <c:pt idx="4288">
                  <c:v>3.568295955657959</c:v>
                </c:pt>
                <c:pt idx="4289">
                  <c:v>3.5691514015197754</c:v>
                </c:pt>
                <c:pt idx="4290">
                  <c:v>3.5699808597564697</c:v>
                </c:pt>
                <c:pt idx="4291">
                  <c:v>3.5708396434783936</c:v>
                </c:pt>
                <c:pt idx="4292">
                  <c:v>3.571645975112915</c:v>
                </c:pt>
                <c:pt idx="4293">
                  <c:v>3.5724682807922363</c:v>
                </c:pt>
                <c:pt idx="4294">
                  <c:v>3.5733053684234619</c:v>
                </c:pt>
                <c:pt idx="4295">
                  <c:v>3.5741438865661621</c:v>
                </c:pt>
                <c:pt idx="4296">
                  <c:v>3.5749962329864502</c:v>
                </c:pt>
                <c:pt idx="4297">
                  <c:v>3.5758068561553955</c:v>
                </c:pt>
                <c:pt idx="4298">
                  <c:v>3.5766496658325195</c:v>
                </c:pt>
                <c:pt idx="4299">
                  <c:v>3.5774919986724854</c:v>
                </c:pt>
                <c:pt idx="4300">
                  <c:v>3.5783042907714844</c:v>
                </c:pt>
                <c:pt idx="4301">
                  <c:v>3.579146146774292</c:v>
                </c:pt>
                <c:pt idx="4302">
                  <c:v>3.5799851417541504</c:v>
                </c:pt>
                <c:pt idx="4303">
                  <c:v>3.5808231830596924</c:v>
                </c:pt>
                <c:pt idx="4304">
                  <c:v>3.581650972366333</c:v>
                </c:pt>
                <c:pt idx="4305">
                  <c:v>3.5824930667877197</c:v>
                </c:pt>
                <c:pt idx="4306">
                  <c:v>3.5833284854888916</c:v>
                </c:pt>
                <c:pt idx="4307">
                  <c:v>3.5841419696807861</c:v>
                </c:pt>
                <c:pt idx="4308">
                  <c:v>3.5849854946136475</c:v>
                </c:pt>
                <c:pt idx="4309">
                  <c:v>3.5858054161071777</c:v>
                </c:pt>
                <c:pt idx="4310">
                  <c:v>3.5866518020629883</c:v>
                </c:pt>
                <c:pt idx="4311">
                  <c:v>3.5874876976013184</c:v>
                </c:pt>
                <c:pt idx="4312">
                  <c:v>3.588292121887207</c:v>
                </c:pt>
                <c:pt idx="4313">
                  <c:v>3.5891497135162354</c:v>
                </c:pt>
                <c:pt idx="4314">
                  <c:v>3.5899877548217773</c:v>
                </c:pt>
                <c:pt idx="4315">
                  <c:v>3.5908052921295166</c:v>
                </c:pt>
                <c:pt idx="4316">
                  <c:v>3.5916638374328613</c:v>
                </c:pt>
                <c:pt idx="4317">
                  <c:v>3.5924835205078125</c:v>
                </c:pt>
                <c:pt idx="4318">
                  <c:v>3.5933198928833008</c:v>
                </c:pt>
                <c:pt idx="4319">
                  <c:v>3.5941348075866699</c:v>
                </c:pt>
                <c:pt idx="4320">
                  <c:v>3.5949916839599609</c:v>
                </c:pt>
                <c:pt idx="4321">
                  <c:v>3.5958261489868164</c:v>
                </c:pt>
                <c:pt idx="4322">
                  <c:v>3.5966358184814453</c:v>
                </c:pt>
                <c:pt idx="4323">
                  <c:v>3.5974793434143066</c:v>
                </c:pt>
                <c:pt idx="4324">
                  <c:v>3.5983035564422607</c:v>
                </c:pt>
                <c:pt idx="4325">
                  <c:v>3.5991644859313965</c:v>
                </c:pt>
                <c:pt idx="4326">
                  <c:v>3.5999748706817627</c:v>
                </c:pt>
                <c:pt idx="4327">
                  <c:v>3.6008126735687256</c:v>
                </c:pt>
                <c:pt idx="4328">
                  <c:v>3.6016497611999512</c:v>
                </c:pt>
                <c:pt idx="4329">
                  <c:v>3.6024951934814453</c:v>
                </c:pt>
                <c:pt idx="4330">
                  <c:v>3.6033215522766113</c:v>
                </c:pt>
                <c:pt idx="4331">
                  <c:v>3.6041510105133057</c:v>
                </c:pt>
                <c:pt idx="4332">
                  <c:v>3.6049966812133789</c:v>
                </c:pt>
                <c:pt idx="4333">
                  <c:v>3.6058216094970703</c:v>
                </c:pt>
                <c:pt idx="4334">
                  <c:v>3.6066603660583496</c:v>
                </c:pt>
                <c:pt idx="4335">
                  <c:v>3.6074862480163574</c:v>
                </c:pt>
                <c:pt idx="4336">
                  <c:v>3.6083223819732666</c:v>
                </c:pt>
                <c:pt idx="4337">
                  <c:v>3.6091535091400146</c:v>
                </c:pt>
                <c:pt idx="4338">
                  <c:v>3.6099965572357178</c:v>
                </c:pt>
                <c:pt idx="4339">
                  <c:v>3.6108114719390869</c:v>
                </c:pt>
                <c:pt idx="4340">
                  <c:v>3.6116378307342529</c:v>
                </c:pt>
                <c:pt idx="4341">
                  <c:v>3.6124768257141113</c:v>
                </c:pt>
                <c:pt idx="4342">
                  <c:v>3.6133036613464355</c:v>
                </c:pt>
                <c:pt idx="4343">
                  <c:v>3.6141417026519775</c:v>
                </c:pt>
                <c:pt idx="4344">
                  <c:v>3.6149671077728271</c:v>
                </c:pt>
                <c:pt idx="4345">
                  <c:v>3.6158120632171631</c:v>
                </c:pt>
                <c:pt idx="4346">
                  <c:v>3.6166515350341797</c:v>
                </c:pt>
                <c:pt idx="4347">
                  <c:v>3.6174526214599609</c:v>
                </c:pt>
                <c:pt idx="4348">
                  <c:v>3.6183061599731445</c:v>
                </c:pt>
                <c:pt idx="4349">
                  <c:v>3.6191396713256836</c:v>
                </c:pt>
                <c:pt idx="4350">
                  <c:v>3.6199865341186523</c:v>
                </c:pt>
                <c:pt idx="4351">
                  <c:v>3.6208112239837646</c:v>
                </c:pt>
                <c:pt idx="4352">
                  <c:v>3.6216413974761963</c:v>
                </c:pt>
                <c:pt idx="4353">
                  <c:v>3.6224906444549561</c:v>
                </c:pt>
                <c:pt idx="4354">
                  <c:v>3.6233317852020264</c:v>
                </c:pt>
                <c:pt idx="4355">
                  <c:v>3.6241519451141357</c:v>
                </c:pt>
                <c:pt idx="4356">
                  <c:v>3.6249899864196777</c:v>
                </c:pt>
                <c:pt idx="4357">
                  <c:v>3.625816822052002</c:v>
                </c:pt>
                <c:pt idx="4358">
                  <c:v>3.6266210079193115</c:v>
                </c:pt>
                <c:pt idx="4359">
                  <c:v>3.6274762153625488</c:v>
                </c:pt>
                <c:pt idx="4360">
                  <c:v>3.6283273696899414</c:v>
                </c:pt>
                <c:pt idx="4361">
                  <c:v>3.6291494369506836</c:v>
                </c:pt>
                <c:pt idx="4362">
                  <c:v>3.6299934387207031</c:v>
                </c:pt>
                <c:pt idx="4363">
                  <c:v>3.6308259963989258</c:v>
                </c:pt>
                <c:pt idx="4364">
                  <c:v>3.6316180229187012</c:v>
                </c:pt>
                <c:pt idx="4365">
                  <c:v>3.632490873336792</c:v>
                </c:pt>
                <c:pt idx="4366">
                  <c:v>3.6332993507385254</c:v>
                </c:pt>
                <c:pt idx="4367">
                  <c:v>3.6341571807861328</c:v>
                </c:pt>
                <c:pt idx="4368">
                  <c:v>3.6349811553955078</c:v>
                </c:pt>
                <c:pt idx="4369">
                  <c:v>3.6358332633972168</c:v>
                </c:pt>
                <c:pt idx="4370">
                  <c:v>3.6366794109344482</c:v>
                </c:pt>
                <c:pt idx="4371">
                  <c:v>3.637455940246582</c:v>
                </c:pt>
                <c:pt idx="4372">
                  <c:v>3.6383166313171387</c:v>
                </c:pt>
                <c:pt idx="4373">
                  <c:v>3.6391596794128418</c:v>
                </c:pt>
                <c:pt idx="4374">
                  <c:v>3.6399903297424316</c:v>
                </c:pt>
                <c:pt idx="4375">
                  <c:v>3.6408112049102783</c:v>
                </c:pt>
                <c:pt idx="4376">
                  <c:v>3.6416535377502441</c:v>
                </c:pt>
                <c:pt idx="4377">
                  <c:v>3.6424894332885742</c:v>
                </c:pt>
                <c:pt idx="4378">
                  <c:v>3.6433217525482178</c:v>
                </c:pt>
                <c:pt idx="4379">
                  <c:v>3.6441628932952881</c:v>
                </c:pt>
                <c:pt idx="4380">
                  <c:v>3.6449785232543945</c:v>
                </c:pt>
                <c:pt idx="4381">
                  <c:v>3.6458311080932617</c:v>
                </c:pt>
                <c:pt idx="4382">
                  <c:v>3.6466333866119385</c:v>
                </c:pt>
                <c:pt idx="4383">
                  <c:v>3.6474790573120117</c:v>
                </c:pt>
                <c:pt idx="4384">
                  <c:v>3.6483213901519775</c:v>
                </c:pt>
                <c:pt idx="4385">
                  <c:v>3.6491472721099854</c:v>
                </c:pt>
                <c:pt idx="4386">
                  <c:v>3.6499886512756348</c:v>
                </c:pt>
                <c:pt idx="4387">
                  <c:v>3.6508035659790039</c:v>
                </c:pt>
                <c:pt idx="4388">
                  <c:v>3.651627779006958</c:v>
                </c:pt>
                <c:pt idx="4389">
                  <c:v>3.6524732112884521</c:v>
                </c:pt>
                <c:pt idx="4390">
                  <c:v>3.6533207893371582</c:v>
                </c:pt>
                <c:pt idx="4391">
                  <c:v>3.6541407108306885</c:v>
                </c:pt>
                <c:pt idx="4392">
                  <c:v>3.6549844741821289</c:v>
                </c:pt>
                <c:pt idx="4393">
                  <c:v>3.6557979583740234</c:v>
                </c:pt>
                <c:pt idx="4394">
                  <c:v>3.6566431522369385</c:v>
                </c:pt>
                <c:pt idx="4395">
                  <c:v>3.6574704647064209</c:v>
                </c:pt>
                <c:pt idx="4396">
                  <c:v>3.6583166122436523</c:v>
                </c:pt>
                <c:pt idx="4397">
                  <c:v>3.6591622829437256</c:v>
                </c:pt>
                <c:pt idx="4398">
                  <c:v>3.6599903106689453</c:v>
                </c:pt>
                <c:pt idx="4399">
                  <c:v>3.6608235836029053</c:v>
                </c:pt>
                <c:pt idx="4400">
                  <c:v>3.6616501808166504</c:v>
                </c:pt>
                <c:pt idx="4401">
                  <c:v>3.6624691486358643</c:v>
                </c:pt>
                <c:pt idx="4402">
                  <c:v>3.6633219718933105</c:v>
                </c:pt>
                <c:pt idx="4403">
                  <c:v>3.6641695499420166</c:v>
                </c:pt>
                <c:pt idx="4404">
                  <c:v>3.6649842262268066</c:v>
                </c:pt>
                <c:pt idx="4405">
                  <c:v>3.6658070087432861</c:v>
                </c:pt>
                <c:pt idx="4406">
                  <c:v>3.6666419506072998</c:v>
                </c:pt>
                <c:pt idx="4407">
                  <c:v>3.6674821376800537</c:v>
                </c:pt>
                <c:pt idx="4408">
                  <c:v>3.668309211730957</c:v>
                </c:pt>
                <c:pt idx="4409">
                  <c:v>3.6691560745239258</c:v>
                </c:pt>
                <c:pt idx="4410">
                  <c:v>3.6699893474578857</c:v>
                </c:pt>
                <c:pt idx="4411">
                  <c:v>3.6708176136016846</c:v>
                </c:pt>
                <c:pt idx="4412">
                  <c:v>3.6716470718383789</c:v>
                </c:pt>
                <c:pt idx="4413">
                  <c:v>3.672478199005127</c:v>
                </c:pt>
                <c:pt idx="4414">
                  <c:v>3.6733167171478271</c:v>
                </c:pt>
                <c:pt idx="4415">
                  <c:v>3.6741735935211182</c:v>
                </c:pt>
                <c:pt idx="4416">
                  <c:v>3.6750087738037109</c:v>
                </c:pt>
                <c:pt idx="4417">
                  <c:v>3.675830602645874</c:v>
                </c:pt>
                <c:pt idx="4418">
                  <c:v>3.6766459941864014</c:v>
                </c:pt>
                <c:pt idx="4419">
                  <c:v>3.6774897575378418</c:v>
                </c:pt>
                <c:pt idx="4420">
                  <c:v>3.6783339977264404</c:v>
                </c:pt>
                <c:pt idx="4421">
                  <c:v>3.6791691780090332</c:v>
                </c:pt>
                <c:pt idx="4422">
                  <c:v>3.6799898147583008</c:v>
                </c:pt>
                <c:pt idx="4423">
                  <c:v>3.6808109283447266</c:v>
                </c:pt>
                <c:pt idx="4424">
                  <c:v>3.6816318035125732</c:v>
                </c:pt>
                <c:pt idx="4425">
                  <c:v>3.6824800968170166</c:v>
                </c:pt>
                <c:pt idx="4426">
                  <c:v>3.6832995414733887</c:v>
                </c:pt>
                <c:pt idx="4427">
                  <c:v>3.6841309070587158</c:v>
                </c:pt>
                <c:pt idx="4428">
                  <c:v>3.684988260269165</c:v>
                </c:pt>
                <c:pt idx="4429">
                  <c:v>3.6858265399932861</c:v>
                </c:pt>
                <c:pt idx="4430">
                  <c:v>3.6866540908813477</c:v>
                </c:pt>
                <c:pt idx="4431">
                  <c:v>3.687518835067749</c:v>
                </c:pt>
                <c:pt idx="4432">
                  <c:v>3.6883141994476318</c:v>
                </c:pt>
                <c:pt idx="4433">
                  <c:v>3.6891384124755859</c:v>
                </c:pt>
                <c:pt idx="4434">
                  <c:v>3.6900022029876709</c:v>
                </c:pt>
                <c:pt idx="4435">
                  <c:v>3.6908111572265625</c:v>
                </c:pt>
                <c:pt idx="4436">
                  <c:v>3.6916522979736328</c:v>
                </c:pt>
                <c:pt idx="4437">
                  <c:v>3.692500114440918</c:v>
                </c:pt>
                <c:pt idx="4438">
                  <c:v>3.6933188438415527</c:v>
                </c:pt>
                <c:pt idx="4439">
                  <c:v>3.6941509246826172</c:v>
                </c:pt>
                <c:pt idx="4440">
                  <c:v>3.6949741840362549</c:v>
                </c:pt>
                <c:pt idx="4441">
                  <c:v>3.6958122253417969</c:v>
                </c:pt>
                <c:pt idx="4442">
                  <c:v>3.6966371536254883</c:v>
                </c:pt>
                <c:pt idx="4443">
                  <c:v>3.6974775791168213</c:v>
                </c:pt>
                <c:pt idx="4444">
                  <c:v>3.6983339786529541</c:v>
                </c:pt>
                <c:pt idx="4445">
                  <c:v>3.6991508007049561</c:v>
                </c:pt>
                <c:pt idx="4446">
                  <c:v>3.6999707221984863</c:v>
                </c:pt>
                <c:pt idx="4447">
                  <c:v>3.7008135318756104</c:v>
                </c:pt>
                <c:pt idx="4448">
                  <c:v>3.7016456127166748</c:v>
                </c:pt>
                <c:pt idx="4449">
                  <c:v>3.7024686336517334</c:v>
                </c:pt>
                <c:pt idx="4450">
                  <c:v>3.7033138275146484</c:v>
                </c:pt>
                <c:pt idx="4451">
                  <c:v>3.7041473388671875</c:v>
                </c:pt>
                <c:pt idx="4452">
                  <c:v>3.7049798965454102</c:v>
                </c:pt>
                <c:pt idx="4453">
                  <c:v>3.7058396339416504</c:v>
                </c:pt>
                <c:pt idx="4454">
                  <c:v>3.7066400051116943</c:v>
                </c:pt>
                <c:pt idx="4455">
                  <c:v>3.7074894905090332</c:v>
                </c:pt>
                <c:pt idx="4456">
                  <c:v>3.7083187103271484</c:v>
                </c:pt>
                <c:pt idx="4457">
                  <c:v>3.7091724872589111</c:v>
                </c:pt>
                <c:pt idx="4458">
                  <c:v>3.7099964618682861</c:v>
                </c:pt>
                <c:pt idx="4459">
                  <c:v>3.7108380794525146</c:v>
                </c:pt>
                <c:pt idx="4460">
                  <c:v>3.7116632461547852</c:v>
                </c:pt>
                <c:pt idx="4461">
                  <c:v>3.7124612331390381</c:v>
                </c:pt>
                <c:pt idx="4462">
                  <c:v>3.7133123874664307</c:v>
                </c:pt>
                <c:pt idx="4463">
                  <c:v>3.7141790390014648</c:v>
                </c:pt>
                <c:pt idx="4464">
                  <c:v>3.714975118637085</c:v>
                </c:pt>
                <c:pt idx="4465">
                  <c:v>3.7158052921295166</c:v>
                </c:pt>
                <c:pt idx="4466">
                  <c:v>3.7166516780853271</c:v>
                </c:pt>
                <c:pt idx="4467">
                  <c:v>3.7174687385559082</c:v>
                </c:pt>
                <c:pt idx="4468">
                  <c:v>3.7183032035827637</c:v>
                </c:pt>
                <c:pt idx="4469">
                  <c:v>3.7191462516784668</c:v>
                </c:pt>
                <c:pt idx="4470">
                  <c:v>3.7199809551239014</c:v>
                </c:pt>
                <c:pt idx="4471">
                  <c:v>3.7208232879638672</c:v>
                </c:pt>
                <c:pt idx="4472">
                  <c:v>3.7216548919677734</c:v>
                </c:pt>
                <c:pt idx="4473">
                  <c:v>3.7224862575531006</c:v>
                </c:pt>
                <c:pt idx="4474">
                  <c:v>3.7233076095581055</c:v>
                </c:pt>
                <c:pt idx="4475">
                  <c:v>3.7241439819335938</c:v>
                </c:pt>
                <c:pt idx="4476">
                  <c:v>3.7249796390533447</c:v>
                </c:pt>
                <c:pt idx="4477">
                  <c:v>3.7258095741271973</c:v>
                </c:pt>
                <c:pt idx="4478">
                  <c:v>3.7266499996185303</c:v>
                </c:pt>
                <c:pt idx="4479">
                  <c:v>3.7274966239929199</c:v>
                </c:pt>
                <c:pt idx="4480">
                  <c:v>3.7283170223236084</c:v>
                </c:pt>
                <c:pt idx="4481">
                  <c:v>3.7291569709777832</c:v>
                </c:pt>
                <c:pt idx="4482">
                  <c:v>3.7299864292144775</c:v>
                </c:pt>
                <c:pt idx="4483">
                  <c:v>3.7308070659637451</c:v>
                </c:pt>
                <c:pt idx="4484">
                  <c:v>3.7316784858703613</c:v>
                </c:pt>
                <c:pt idx="4485">
                  <c:v>3.7324957847595215</c:v>
                </c:pt>
                <c:pt idx="4486">
                  <c:v>3.7333292961120605</c:v>
                </c:pt>
                <c:pt idx="4487">
                  <c:v>3.7341547012329102</c:v>
                </c:pt>
                <c:pt idx="4488">
                  <c:v>3.7349750995635986</c:v>
                </c:pt>
                <c:pt idx="4489">
                  <c:v>3.7358214855194092</c:v>
                </c:pt>
                <c:pt idx="4490">
                  <c:v>3.7366440296173096</c:v>
                </c:pt>
                <c:pt idx="4491">
                  <c:v>3.7374720573425293</c:v>
                </c:pt>
                <c:pt idx="4492">
                  <c:v>3.7383184432983398</c:v>
                </c:pt>
                <c:pt idx="4493">
                  <c:v>3.7391421794891357</c:v>
                </c:pt>
                <c:pt idx="4494">
                  <c:v>3.7399852275848389</c:v>
                </c:pt>
                <c:pt idx="4495">
                  <c:v>3.7408194541931152</c:v>
                </c:pt>
                <c:pt idx="4496">
                  <c:v>3.7416455745697021</c:v>
                </c:pt>
                <c:pt idx="4497">
                  <c:v>3.74249267578125</c:v>
                </c:pt>
                <c:pt idx="4498">
                  <c:v>3.7433257102966309</c:v>
                </c:pt>
                <c:pt idx="4499">
                  <c:v>3.7441704273223877</c:v>
                </c:pt>
                <c:pt idx="4500">
                  <c:v>3.7449755668640137</c:v>
                </c:pt>
                <c:pt idx="4501">
                  <c:v>3.7458016872406006</c:v>
                </c:pt>
                <c:pt idx="4502">
                  <c:v>3.7466468811035156</c:v>
                </c:pt>
                <c:pt idx="4503">
                  <c:v>3.74747633934021</c:v>
                </c:pt>
                <c:pt idx="4504">
                  <c:v>3.7483253479003906</c:v>
                </c:pt>
                <c:pt idx="4505">
                  <c:v>3.7491483688354492</c:v>
                </c:pt>
                <c:pt idx="4506">
                  <c:v>3.7499895095825195</c:v>
                </c:pt>
                <c:pt idx="4507">
                  <c:v>3.7508130073547363</c:v>
                </c:pt>
                <c:pt idx="4508">
                  <c:v>3.7516388893127441</c:v>
                </c:pt>
                <c:pt idx="4509">
                  <c:v>3.7524623870849609</c:v>
                </c:pt>
                <c:pt idx="4510">
                  <c:v>3.7533166408538818</c:v>
                </c:pt>
                <c:pt idx="4511">
                  <c:v>3.7541658878326416</c:v>
                </c:pt>
                <c:pt idx="4512">
                  <c:v>3.7549850940704346</c:v>
                </c:pt>
                <c:pt idx="4513">
                  <c:v>3.7558093070983887</c:v>
                </c:pt>
                <c:pt idx="4514">
                  <c:v>3.7566447257995605</c:v>
                </c:pt>
                <c:pt idx="4515">
                  <c:v>3.7574837207794189</c:v>
                </c:pt>
                <c:pt idx="4516">
                  <c:v>3.7583169937133789</c:v>
                </c:pt>
                <c:pt idx="4517">
                  <c:v>3.7591538429260254</c:v>
                </c:pt>
                <c:pt idx="4518">
                  <c:v>3.7599875926971436</c:v>
                </c:pt>
                <c:pt idx="4519">
                  <c:v>3.7608101367950439</c:v>
                </c:pt>
                <c:pt idx="4520">
                  <c:v>3.7616517543792725</c:v>
                </c:pt>
                <c:pt idx="4521">
                  <c:v>3.7624797821044922</c:v>
                </c:pt>
                <c:pt idx="4522">
                  <c:v>3.7633299827575684</c:v>
                </c:pt>
                <c:pt idx="4523">
                  <c:v>3.7641696929931641</c:v>
                </c:pt>
                <c:pt idx="4524">
                  <c:v>3.7649853229522705</c:v>
                </c:pt>
                <c:pt idx="4525">
                  <c:v>3.7658123970031738</c:v>
                </c:pt>
                <c:pt idx="4526">
                  <c:v>3.7666692733764648</c:v>
                </c:pt>
                <c:pt idx="4527">
                  <c:v>3.7674920558929443</c:v>
                </c:pt>
                <c:pt idx="4528">
                  <c:v>3.7683179378509521</c:v>
                </c:pt>
                <c:pt idx="4529">
                  <c:v>3.7691423892974854</c:v>
                </c:pt>
                <c:pt idx="4530">
                  <c:v>3.7700023651123047</c:v>
                </c:pt>
                <c:pt idx="4531">
                  <c:v>3.7708015441894531</c:v>
                </c:pt>
                <c:pt idx="4532">
                  <c:v>3.7716536521911621</c:v>
                </c:pt>
                <c:pt idx="4533">
                  <c:v>3.7724759578704834</c:v>
                </c:pt>
                <c:pt idx="4534">
                  <c:v>3.7733192443847656</c:v>
                </c:pt>
                <c:pt idx="4535">
                  <c:v>3.7741506099700928</c:v>
                </c:pt>
                <c:pt idx="4536">
                  <c:v>3.7749764919281006</c:v>
                </c:pt>
                <c:pt idx="4537">
                  <c:v>3.7758216857910156</c:v>
                </c:pt>
                <c:pt idx="4538">
                  <c:v>3.7766220569610596</c:v>
                </c:pt>
                <c:pt idx="4539">
                  <c:v>3.7774982452392578</c:v>
                </c:pt>
                <c:pt idx="4540">
                  <c:v>3.7783193588256836</c:v>
                </c:pt>
                <c:pt idx="4541">
                  <c:v>3.7791483402252197</c:v>
                </c:pt>
                <c:pt idx="4542">
                  <c:v>3.7799696922302246</c:v>
                </c:pt>
                <c:pt idx="4543">
                  <c:v>3.7807941436767578</c:v>
                </c:pt>
                <c:pt idx="4544">
                  <c:v>3.7816522121429443</c:v>
                </c:pt>
                <c:pt idx="4545">
                  <c:v>3.7824869155883789</c:v>
                </c:pt>
                <c:pt idx="4546">
                  <c:v>3.7833127975463867</c:v>
                </c:pt>
                <c:pt idx="4547">
                  <c:v>3.784153938293457</c:v>
                </c:pt>
                <c:pt idx="4548">
                  <c:v>3.7849869728088379</c:v>
                </c:pt>
                <c:pt idx="4549">
                  <c:v>3.7858054637908936</c:v>
                </c:pt>
                <c:pt idx="4550">
                  <c:v>3.7866635322570801</c:v>
                </c:pt>
                <c:pt idx="4551">
                  <c:v>3.7874925136566162</c:v>
                </c:pt>
                <c:pt idx="4552">
                  <c:v>3.7883243560791016</c:v>
                </c:pt>
                <c:pt idx="4553">
                  <c:v>3.7891671657562256</c:v>
                </c:pt>
                <c:pt idx="4554">
                  <c:v>3.7899808883666992</c:v>
                </c:pt>
                <c:pt idx="4555">
                  <c:v>3.7908146381378174</c:v>
                </c:pt>
                <c:pt idx="4556">
                  <c:v>3.7916560173034668</c:v>
                </c:pt>
                <c:pt idx="4557">
                  <c:v>3.792492151260376</c:v>
                </c:pt>
                <c:pt idx="4558">
                  <c:v>3.7933087348937988</c:v>
                </c:pt>
                <c:pt idx="4559">
                  <c:v>3.7941544055938721</c:v>
                </c:pt>
                <c:pt idx="4560">
                  <c:v>3.7949721813201904</c:v>
                </c:pt>
                <c:pt idx="4561">
                  <c:v>3.7958250045776367</c:v>
                </c:pt>
                <c:pt idx="4562">
                  <c:v>3.7966551780700684</c:v>
                </c:pt>
                <c:pt idx="4563">
                  <c:v>3.797501802444458</c:v>
                </c:pt>
                <c:pt idx="4564">
                  <c:v>3.7983024120330811</c:v>
                </c:pt>
                <c:pt idx="4565">
                  <c:v>3.7991666793823242</c:v>
                </c:pt>
                <c:pt idx="4566">
                  <c:v>3.7999782562255859</c:v>
                </c:pt>
                <c:pt idx="4567">
                  <c:v>3.8008146286010742</c:v>
                </c:pt>
                <c:pt idx="4568">
                  <c:v>3.8016436100006104</c:v>
                </c:pt>
                <c:pt idx="4569">
                  <c:v>3.8024992942810059</c:v>
                </c:pt>
                <c:pt idx="4570">
                  <c:v>3.8033475875854492</c:v>
                </c:pt>
                <c:pt idx="4571">
                  <c:v>3.8041324615478516</c:v>
                </c:pt>
                <c:pt idx="4572">
                  <c:v>3.8050062656402588</c:v>
                </c:pt>
                <c:pt idx="4573">
                  <c:v>3.8058314323425293</c:v>
                </c:pt>
                <c:pt idx="4574">
                  <c:v>3.806643009185791</c:v>
                </c:pt>
                <c:pt idx="4575">
                  <c:v>3.8074905872344971</c:v>
                </c:pt>
                <c:pt idx="4576">
                  <c:v>3.8083031177520752</c:v>
                </c:pt>
                <c:pt idx="4577">
                  <c:v>3.8091652393341064</c:v>
                </c:pt>
                <c:pt idx="4578">
                  <c:v>3.8099746704101563</c:v>
                </c:pt>
                <c:pt idx="4579">
                  <c:v>3.8108196258544922</c:v>
                </c:pt>
                <c:pt idx="4580">
                  <c:v>3.8116438388824463</c:v>
                </c:pt>
                <c:pt idx="4581">
                  <c:v>3.8124902248382568</c:v>
                </c:pt>
                <c:pt idx="4582">
                  <c:v>3.8133096694946289</c:v>
                </c:pt>
                <c:pt idx="4583">
                  <c:v>3.8141562938690186</c:v>
                </c:pt>
                <c:pt idx="4584">
                  <c:v>3.8149936199188232</c:v>
                </c:pt>
                <c:pt idx="4585">
                  <c:v>3.8158106803894043</c:v>
                </c:pt>
                <c:pt idx="4586">
                  <c:v>3.8166565895080566</c:v>
                </c:pt>
                <c:pt idx="4587">
                  <c:v>3.8174865245819092</c:v>
                </c:pt>
                <c:pt idx="4588">
                  <c:v>3.8183395862579346</c:v>
                </c:pt>
                <c:pt idx="4589">
                  <c:v>3.8191523551940918</c:v>
                </c:pt>
                <c:pt idx="4590">
                  <c:v>3.820002555847168</c:v>
                </c:pt>
                <c:pt idx="4591">
                  <c:v>3.8208258152008057</c:v>
                </c:pt>
                <c:pt idx="4592">
                  <c:v>3.8216373920440674</c:v>
                </c:pt>
                <c:pt idx="4593">
                  <c:v>3.8224682807922363</c:v>
                </c:pt>
                <c:pt idx="4594">
                  <c:v>3.8233206272125244</c:v>
                </c:pt>
                <c:pt idx="4595">
                  <c:v>3.8241581916809082</c:v>
                </c:pt>
                <c:pt idx="4596">
                  <c:v>3.8249967098236084</c:v>
                </c:pt>
                <c:pt idx="4597">
                  <c:v>3.8257989883422852</c:v>
                </c:pt>
                <c:pt idx="4598">
                  <c:v>3.8266525268554688</c:v>
                </c:pt>
                <c:pt idx="4599">
                  <c:v>3.8275008201599121</c:v>
                </c:pt>
                <c:pt idx="4600">
                  <c:v>3.8283150196075439</c:v>
                </c:pt>
                <c:pt idx="4601">
                  <c:v>3.8291339874267578</c:v>
                </c:pt>
                <c:pt idx="4602">
                  <c:v>3.8299756050109863</c:v>
                </c:pt>
                <c:pt idx="4603">
                  <c:v>3.8308026790618896</c:v>
                </c:pt>
                <c:pt idx="4604">
                  <c:v>3.8316600322723389</c:v>
                </c:pt>
                <c:pt idx="4605">
                  <c:v>3.8324906826019287</c:v>
                </c:pt>
                <c:pt idx="4606">
                  <c:v>3.8333113193511963</c:v>
                </c:pt>
                <c:pt idx="4607">
                  <c:v>3.8341662883758545</c:v>
                </c:pt>
                <c:pt idx="4608">
                  <c:v>3.8349928855895996</c:v>
                </c:pt>
                <c:pt idx="4609">
                  <c:v>3.8358078002929688</c:v>
                </c:pt>
                <c:pt idx="4610">
                  <c:v>3.8366532325744629</c:v>
                </c:pt>
                <c:pt idx="4611">
                  <c:v>3.8374824523925781</c:v>
                </c:pt>
                <c:pt idx="4612">
                  <c:v>3.8382978439331055</c:v>
                </c:pt>
                <c:pt idx="4613">
                  <c:v>3.8391470909118652</c:v>
                </c:pt>
                <c:pt idx="4614">
                  <c:v>3.8399813175201416</c:v>
                </c:pt>
                <c:pt idx="4615">
                  <c:v>3.840813159942627</c:v>
                </c:pt>
                <c:pt idx="4616">
                  <c:v>3.8416597843170166</c:v>
                </c:pt>
                <c:pt idx="4617">
                  <c:v>3.8424704074859619</c:v>
                </c:pt>
                <c:pt idx="4618">
                  <c:v>3.8433213233947754</c:v>
                </c:pt>
                <c:pt idx="4619">
                  <c:v>3.8441407680511475</c:v>
                </c:pt>
                <c:pt idx="4620">
                  <c:v>3.8449935913085938</c:v>
                </c:pt>
                <c:pt idx="4621">
                  <c:v>3.845806360244751</c:v>
                </c:pt>
                <c:pt idx="4622">
                  <c:v>3.8466196060180664</c:v>
                </c:pt>
                <c:pt idx="4623">
                  <c:v>3.8474900722503662</c:v>
                </c:pt>
                <c:pt idx="4624">
                  <c:v>3.8483073711395264</c:v>
                </c:pt>
                <c:pt idx="4625">
                  <c:v>3.8491461277008057</c:v>
                </c:pt>
                <c:pt idx="4626">
                  <c:v>3.8499886989593506</c:v>
                </c:pt>
                <c:pt idx="4627">
                  <c:v>3.8508081436157227</c:v>
                </c:pt>
                <c:pt idx="4628">
                  <c:v>3.8516545295715332</c:v>
                </c:pt>
                <c:pt idx="4629">
                  <c:v>3.8524773120880127</c:v>
                </c:pt>
                <c:pt idx="4630">
                  <c:v>3.8533146381378174</c:v>
                </c:pt>
                <c:pt idx="4631">
                  <c:v>3.8541452884674072</c:v>
                </c:pt>
                <c:pt idx="4632">
                  <c:v>3.8549795150756836</c:v>
                </c:pt>
                <c:pt idx="4633">
                  <c:v>3.8558149337768555</c:v>
                </c:pt>
                <c:pt idx="4634">
                  <c:v>3.856675386428833</c:v>
                </c:pt>
                <c:pt idx="4635">
                  <c:v>3.8574755191802979</c:v>
                </c:pt>
                <c:pt idx="4636">
                  <c:v>3.8583166599273682</c:v>
                </c:pt>
                <c:pt idx="4637">
                  <c:v>3.85915207862854</c:v>
                </c:pt>
                <c:pt idx="4638">
                  <c:v>3.859980583190918</c:v>
                </c:pt>
                <c:pt idx="4639">
                  <c:v>3.8608131408691406</c:v>
                </c:pt>
                <c:pt idx="4640">
                  <c:v>3.861663818359375</c:v>
                </c:pt>
                <c:pt idx="4641">
                  <c:v>3.8624789714813232</c:v>
                </c:pt>
                <c:pt idx="4642">
                  <c:v>3.8633034229278564</c:v>
                </c:pt>
                <c:pt idx="4643">
                  <c:v>3.8641600608825684</c:v>
                </c:pt>
                <c:pt idx="4644">
                  <c:v>3.864995002746582</c:v>
                </c:pt>
                <c:pt idx="4645">
                  <c:v>3.865833044052124</c:v>
                </c:pt>
                <c:pt idx="4646">
                  <c:v>3.8666634559631348</c:v>
                </c:pt>
                <c:pt idx="4647">
                  <c:v>3.8674874305725098</c:v>
                </c:pt>
                <c:pt idx="4648">
                  <c:v>3.8683204650878906</c:v>
                </c:pt>
                <c:pt idx="4649">
                  <c:v>3.8691418170928955</c:v>
                </c:pt>
                <c:pt idx="4650">
                  <c:v>3.8700070381164551</c:v>
                </c:pt>
                <c:pt idx="4651">
                  <c:v>3.8708362579345703</c:v>
                </c:pt>
                <c:pt idx="4652">
                  <c:v>3.8716428279876709</c:v>
                </c:pt>
                <c:pt idx="4653">
                  <c:v>3.8724873065948486</c:v>
                </c:pt>
                <c:pt idx="4654">
                  <c:v>3.8733341693878174</c:v>
                </c:pt>
                <c:pt idx="4655">
                  <c:v>3.8741500377655029</c:v>
                </c:pt>
                <c:pt idx="4656">
                  <c:v>3.8750054836273193</c:v>
                </c:pt>
                <c:pt idx="4657">
                  <c:v>3.8758034706115723</c:v>
                </c:pt>
                <c:pt idx="4658">
                  <c:v>3.8766257762908936</c:v>
                </c:pt>
                <c:pt idx="4659">
                  <c:v>3.8774805068969727</c:v>
                </c:pt>
                <c:pt idx="4660">
                  <c:v>3.8783259391784668</c:v>
                </c:pt>
                <c:pt idx="4661">
                  <c:v>3.8791530132293701</c:v>
                </c:pt>
                <c:pt idx="4662">
                  <c:v>3.879974365234375</c:v>
                </c:pt>
                <c:pt idx="4663">
                  <c:v>3.8808369636535645</c:v>
                </c:pt>
                <c:pt idx="4664">
                  <c:v>3.8816349506378174</c:v>
                </c:pt>
                <c:pt idx="4665">
                  <c:v>3.8824875354766846</c:v>
                </c:pt>
                <c:pt idx="4666">
                  <c:v>3.8833091259002686</c:v>
                </c:pt>
                <c:pt idx="4667">
                  <c:v>3.884145975112915</c:v>
                </c:pt>
                <c:pt idx="4668">
                  <c:v>3.8850100040435791</c:v>
                </c:pt>
                <c:pt idx="4669">
                  <c:v>3.8858158588409424</c:v>
                </c:pt>
                <c:pt idx="4670">
                  <c:v>3.8866591453552246</c:v>
                </c:pt>
                <c:pt idx="4671">
                  <c:v>3.8874948024749756</c:v>
                </c:pt>
                <c:pt idx="4672">
                  <c:v>3.8883297443389893</c:v>
                </c:pt>
                <c:pt idx="4673">
                  <c:v>3.8891458511352539</c:v>
                </c:pt>
                <c:pt idx="4674">
                  <c:v>3.8899896144866943</c:v>
                </c:pt>
                <c:pt idx="4675">
                  <c:v>3.8908133506774902</c:v>
                </c:pt>
                <c:pt idx="4676">
                  <c:v>3.89166259765625</c:v>
                </c:pt>
                <c:pt idx="4677">
                  <c:v>3.8924779891967773</c:v>
                </c:pt>
                <c:pt idx="4678">
                  <c:v>3.8933098316192627</c:v>
                </c:pt>
                <c:pt idx="4679">
                  <c:v>3.8941521644592285</c:v>
                </c:pt>
                <c:pt idx="4680">
                  <c:v>3.8949785232543945</c:v>
                </c:pt>
                <c:pt idx="4681">
                  <c:v>3.8958125114440918</c:v>
                </c:pt>
                <c:pt idx="4682">
                  <c:v>3.896639347076416</c:v>
                </c:pt>
                <c:pt idx="4683">
                  <c:v>3.8974626064300537</c:v>
                </c:pt>
                <c:pt idx="4684">
                  <c:v>3.8983016014099121</c:v>
                </c:pt>
                <c:pt idx="4685">
                  <c:v>3.8991439342498779</c:v>
                </c:pt>
                <c:pt idx="4686">
                  <c:v>3.8999760150909424</c:v>
                </c:pt>
                <c:pt idx="4687">
                  <c:v>3.9008243083953857</c:v>
                </c:pt>
                <c:pt idx="4688">
                  <c:v>3.9016349315643311</c:v>
                </c:pt>
                <c:pt idx="4689">
                  <c:v>3.9024856090545654</c:v>
                </c:pt>
                <c:pt idx="4690">
                  <c:v>3.9033157825469971</c:v>
                </c:pt>
                <c:pt idx="4691">
                  <c:v>3.9041688442230225</c:v>
                </c:pt>
                <c:pt idx="4692">
                  <c:v>3.9049768447875977</c:v>
                </c:pt>
                <c:pt idx="4693">
                  <c:v>3.9058043956756592</c:v>
                </c:pt>
                <c:pt idx="4694">
                  <c:v>3.90663743019104</c:v>
                </c:pt>
                <c:pt idx="4695">
                  <c:v>3.9074780941009521</c:v>
                </c:pt>
                <c:pt idx="4696">
                  <c:v>3.9083242416381836</c:v>
                </c:pt>
                <c:pt idx="4697">
                  <c:v>3.9091370105743408</c:v>
                </c:pt>
                <c:pt idx="4698">
                  <c:v>3.9099788665771484</c:v>
                </c:pt>
                <c:pt idx="4699">
                  <c:v>3.9108269214630127</c:v>
                </c:pt>
                <c:pt idx="4700">
                  <c:v>3.9116387367248535</c:v>
                </c:pt>
                <c:pt idx="4701">
                  <c:v>3.9124782085418701</c:v>
                </c:pt>
                <c:pt idx="4702">
                  <c:v>3.913318395614624</c:v>
                </c:pt>
                <c:pt idx="4703">
                  <c:v>3.9141557216644287</c:v>
                </c:pt>
                <c:pt idx="4704">
                  <c:v>3.9149839878082275</c:v>
                </c:pt>
                <c:pt idx="4705">
                  <c:v>3.9158287048339844</c:v>
                </c:pt>
                <c:pt idx="4706">
                  <c:v>3.9166622161865234</c:v>
                </c:pt>
                <c:pt idx="4707">
                  <c:v>3.9174773693084717</c:v>
                </c:pt>
                <c:pt idx="4708">
                  <c:v>3.9183189868927002</c:v>
                </c:pt>
                <c:pt idx="4709">
                  <c:v>3.9191374778747559</c:v>
                </c:pt>
                <c:pt idx="4710">
                  <c:v>3.9199860095977783</c:v>
                </c:pt>
                <c:pt idx="4711">
                  <c:v>3.9208176136016846</c:v>
                </c:pt>
                <c:pt idx="4712">
                  <c:v>3.921628475189209</c:v>
                </c:pt>
                <c:pt idx="4713">
                  <c:v>3.9224796295166016</c:v>
                </c:pt>
                <c:pt idx="4714">
                  <c:v>3.9233195781707764</c:v>
                </c:pt>
                <c:pt idx="4715">
                  <c:v>3.924140453338623</c:v>
                </c:pt>
                <c:pt idx="4716">
                  <c:v>3.9249973297119141</c:v>
                </c:pt>
                <c:pt idx="4717">
                  <c:v>3.9258136749267578</c:v>
                </c:pt>
                <c:pt idx="4718">
                  <c:v>3.9266543388366699</c:v>
                </c:pt>
                <c:pt idx="4719">
                  <c:v>3.9274692535400391</c:v>
                </c:pt>
                <c:pt idx="4720">
                  <c:v>3.9283237457275391</c:v>
                </c:pt>
                <c:pt idx="4721">
                  <c:v>3.9291589260101318</c:v>
                </c:pt>
                <c:pt idx="4722">
                  <c:v>3.9299695491790771</c:v>
                </c:pt>
                <c:pt idx="4723">
                  <c:v>3.9308114051818848</c:v>
                </c:pt>
                <c:pt idx="4724">
                  <c:v>3.9316332340240479</c:v>
                </c:pt>
                <c:pt idx="4725">
                  <c:v>3.932497501373291</c:v>
                </c:pt>
                <c:pt idx="4726">
                  <c:v>3.9333078861236572</c:v>
                </c:pt>
                <c:pt idx="4727">
                  <c:v>3.9341497421264648</c:v>
                </c:pt>
                <c:pt idx="4728">
                  <c:v>3.9349863529205322</c:v>
                </c:pt>
                <c:pt idx="4729">
                  <c:v>3.9358298778533936</c:v>
                </c:pt>
                <c:pt idx="4730">
                  <c:v>3.9366545677185059</c:v>
                </c:pt>
                <c:pt idx="4731">
                  <c:v>3.9374799728393555</c:v>
                </c:pt>
                <c:pt idx="4732">
                  <c:v>3.9383270740509033</c:v>
                </c:pt>
                <c:pt idx="4733">
                  <c:v>3.9391548633575439</c:v>
                </c:pt>
                <c:pt idx="4734">
                  <c:v>3.9399933815002441</c:v>
                </c:pt>
                <c:pt idx="4735">
                  <c:v>3.9408183097839355</c:v>
                </c:pt>
                <c:pt idx="4736">
                  <c:v>3.9416532516479492</c:v>
                </c:pt>
                <c:pt idx="4737">
                  <c:v>3.942488431930542</c:v>
                </c:pt>
                <c:pt idx="4738">
                  <c:v>3.9433281421661377</c:v>
                </c:pt>
                <c:pt idx="4739">
                  <c:v>3.9441483020782471</c:v>
                </c:pt>
                <c:pt idx="4740">
                  <c:v>3.9449677467346191</c:v>
                </c:pt>
                <c:pt idx="4741">
                  <c:v>3.9458107948303223</c:v>
                </c:pt>
                <c:pt idx="4742">
                  <c:v>3.946638822555542</c:v>
                </c:pt>
                <c:pt idx="4743">
                  <c:v>3.9474766254425049</c:v>
                </c:pt>
                <c:pt idx="4744">
                  <c:v>3.9483015537261963</c:v>
                </c:pt>
                <c:pt idx="4745">
                  <c:v>3.9491467475891113</c:v>
                </c:pt>
                <c:pt idx="4746">
                  <c:v>3.9499857425689697</c:v>
                </c:pt>
                <c:pt idx="4747">
                  <c:v>3.9507904052734375</c:v>
                </c:pt>
                <c:pt idx="4748">
                  <c:v>3.95163893699646</c:v>
                </c:pt>
                <c:pt idx="4749">
                  <c:v>3.9524731636047363</c:v>
                </c:pt>
                <c:pt idx="4750">
                  <c:v>3.9533193111419678</c:v>
                </c:pt>
                <c:pt idx="4751">
                  <c:v>3.9541468620300293</c:v>
                </c:pt>
                <c:pt idx="4752">
                  <c:v>3.9549717903137207</c:v>
                </c:pt>
                <c:pt idx="4753">
                  <c:v>3.9558253288269043</c:v>
                </c:pt>
                <c:pt idx="4754">
                  <c:v>3.9566662311553955</c:v>
                </c:pt>
                <c:pt idx="4755">
                  <c:v>3.9574828147888184</c:v>
                </c:pt>
                <c:pt idx="4756">
                  <c:v>3.9583289623260498</c:v>
                </c:pt>
                <c:pt idx="4757">
                  <c:v>3.9591529369354248</c:v>
                </c:pt>
                <c:pt idx="4758">
                  <c:v>3.9599540233612061</c:v>
                </c:pt>
                <c:pt idx="4759">
                  <c:v>3.9608044624328613</c:v>
                </c:pt>
                <c:pt idx="4760">
                  <c:v>3.9616601467132568</c:v>
                </c:pt>
                <c:pt idx="4761">
                  <c:v>3.9624855518341064</c:v>
                </c:pt>
                <c:pt idx="4762">
                  <c:v>3.9633288383483887</c:v>
                </c:pt>
                <c:pt idx="4763">
                  <c:v>3.9641611576080322</c:v>
                </c:pt>
                <c:pt idx="4764">
                  <c:v>3.9649560451507568</c:v>
                </c:pt>
                <c:pt idx="4765">
                  <c:v>3.9658284187316895</c:v>
                </c:pt>
                <c:pt idx="4766">
                  <c:v>3.9666354656219482</c:v>
                </c:pt>
                <c:pt idx="4767">
                  <c:v>3.9674904346466064</c:v>
                </c:pt>
                <c:pt idx="4768">
                  <c:v>3.9683158397674561</c:v>
                </c:pt>
                <c:pt idx="4769">
                  <c:v>3.9691662788391113</c:v>
                </c:pt>
                <c:pt idx="4770">
                  <c:v>3.9700107574462891</c:v>
                </c:pt>
                <c:pt idx="4771">
                  <c:v>3.9707882404327393</c:v>
                </c:pt>
                <c:pt idx="4772">
                  <c:v>3.9716496467590332</c:v>
                </c:pt>
                <c:pt idx="4773">
                  <c:v>3.9724941253662109</c:v>
                </c:pt>
                <c:pt idx="4774">
                  <c:v>3.9733247756958008</c:v>
                </c:pt>
                <c:pt idx="4775">
                  <c:v>3.9741432666778564</c:v>
                </c:pt>
                <c:pt idx="4776">
                  <c:v>3.974989652633667</c:v>
                </c:pt>
                <c:pt idx="4777">
                  <c:v>3.9758269786834717</c:v>
                </c:pt>
                <c:pt idx="4778">
                  <c:v>3.9766559600830078</c:v>
                </c:pt>
                <c:pt idx="4779">
                  <c:v>3.9774932861328125</c:v>
                </c:pt>
                <c:pt idx="4780">
                  <c:v>3.9783170223236084</c:v>
                </c:pt>
                <c:pt idx="4781">
                  <c:v>3.979163646697998</c:v>
                </c:pt>
                <c:pt idx="4782">
                  <c:v>3.9799654483795166</c:v>
                </c:pt>
                <c:pt idx="4783">
                  <c:v>3.9808101654052734</c:v>
                </c:pt>
                <c:pt idx="4784">
                  <c:v>3.9816544055938721</c:v>
                </c:pt>
                <c:pt idx="4785">
                  <c:v>3.9824814796447754</c:v>
                </c:pt>
                <c:pt idx="4786">
                  <c:v>3.9833183288574219</c:v>
                </c:pt>
                <c:pt idx="4787">
                  <c:v>3.9841358661651611</c:v>
                </c:pt>
                <c:pt idx="4788">
                  <c:v>3.9849650859832764</c:v>
                </c:pt>
                <c:pt idx="4789">
                  <c:v>3.9858074188232422</c:v>
                </c:pt>
                <c:pt idx="4790">
                  <c:v>3.9866530895233154</c:v>
                </c:pt>
                <c:pt idx="4791">
                  <c:v>3.9874739646911621</c:v>
                </c:pt>
                <c:pt idx="4792">
                  <c:v>3.9883167743682861</c:v>
                </c:pt>
                <c:pt idx="4793">
                  <c:v>3.9891324043273926</c:v>
                </c:pt>
                <c:pt idx="4794">
                  <c:v>3.9899749755859375</c:v>
                </c:pt>
                <c:pt idx="4795">
                  <c:v>3.9908020496368408</c:v>
                </c:pt>
                <c:pt idx="4796">
                  <c:v>3.9916505813598633</c:v>
                </c:pt>
                <c:pt idx="4797">
                  <c:v>3.9924981594085693</c:v>
                </c:pt>
                <c:pt idx="4798">
                  <c:v>3.993323802947998</c:v>
                </c:pt>
                <c:pt idx="4799">
                  <c:v>3.9941539764404297</c:v>
                </c:pt>
                <c:pt idx="4800">
                  <c:v>3.9949812889099121</c:v>
                </c:pt>
                <c:pt idx="4801">
                  <c:v>3.9958021640777588</c:v>
                </c:pt>
                <c:pt idx="4802">
                  <c:v>3.9966564178466797</c:v>
                </c:pt>
                <c:pt idx="4803">
                  <c:v>3.9975051879882813</c:v>
                </c:pt>
                <c:pt idx="4804">
                  <c:v>3.9983208179473877</c:v>
                </c:pt>
                <c:pt idx="4805">
                  <c:v>3.9991400241851807</c:v>
                </c:pt>
                <c:pt idx="4806">
                  <c:v>3.9999752044677734</c:v>
                </c:pt>
                <c:pt idx="4807">
                  <c:v>4.0008134841918945</c:v>
                </c:pt>
                <c:pt idx="4808">
                  <c:v>4.0016422271728516</c:v>
                </c:pt>
                <c:pt idx="4809">
                  <c:v>4.002495288848877</c:v>
                </c:pt>
                <c:pt idx="4810">
                  <c:v>4.003324031829834</c:v>
                </c:pt>
                <c:pt idx="4811">
                  <c:v>4.0041561126708984</c:v>
                </c:pt>
                <c:pt idx="4812">
                  <c:v>4.0049829483032227</c:v>
                </c:pt>
                <c:pt idx="4813">
                  <c:v>4.0058093070983887</c:v>
                </c:pt>
                <c:pt idx="4814">
                  <c:v>4.0066494941711426</c:v>
                </c:pt>
                <c:pt idx="4815">
                  <c:v>4.007512092590332</c:v>
                </c:pt>
                <c:pt idx="4816">
                  <c:v>4.0083379745483398</c:v>
                </c:pt>
                <c:pt idx="4817">
                  <c:v>4.0091671943664551</c:v>
                </c:pt>
                <c:pt idx="4818">
                  <c:v>4.009979248046875</c:v>
                </c:pt>
                <c:pt idx="4819">
                  <c:v>4.0108237266540527</c:v>
                </c:pt>
                <c:pt idx="4820">
                  <c:v>4.0116672515869141</c:v>
                </c:pt>
                <c:pt idx="4821">
                  <c:v>4.0125026702880859</c:v>
                </c:pt>
                <c:pt idx="4822">
                  <c:v>4.0133242607116699</c:v>
                </c:pt>
                <c:pt idx="4823">
                  <c:v>4.0141410827636719</c:v>
                </c:pt>
                <c:pt idx="4824">
                  <c:v>4.0149650573730469</c:v>
                </c:pt>
                <c:pt idx="4825">
                  <c:v>4.015810489654541</c:v>
                </c:pt>
                <c:pt idx="4826">
                  <c:v>4.0166354179382324</c:v>
                </c:pt>
                <c:pt idx="4827">
                  <c:v>4.0174617767333984</c:v>
                </c:pt>
                <c:pt idx="4828">
                  <c:v>4.018317699432373</c:v>
                </c:pt>
                <c:pt idx="4829">
                  <c:v>4.0191588401794434</c:v>
                </c:pt>
                <c:pt idx="4830">
                  <c:v>4.0199851989746094</c:v>
                </c:pt>
                <c:pt idx="4831">
                  <c:v>4.0208544731140137</c:v>
                </c:pt>
                <c:pt idx="4832">
                  <c:v>4.0216484069824219</c:v>
                </c:pt>
                <c:pt idx="4833">
                  <c:v>4.0224723815917969</c:v>
                </c:pt>
                <c:pt idx="4834">
                  <c:v>4.0233340263366699</c:v>
                </c:pt>
                <c:pt idx="4835">
                  <c:v>4.0241460800170898</c:v>
                </c:pt>
                <c:pt idx="4836">
                  <c:v>4.0249876976013184</c:v>
                </c:pt>
                <c:pt idx="4837">
                  <c:v>4.0258316993713379</c:v>
                </c:pt>
                <c:pt idx="4838">
                  <c:v>4.0266518592834473</c:v>
                </c:pt>
                <c:pt idx="4839">
                  <c:v>4.0274829864501953</c:v>
                </c:pt>
                <c:pt idx="4840">
                  <c:v>4.0283045768737793</c:v>
                </c:pt>
                <c:pt idx="4841">
                  <c:v>4.029144287109375</c:v>
                </c:pt>
                <c:pt idx="4842">
                  <c:v>4.0299720764160156</c:v>
                </c:pt>
                <c:pt idx="4843">
                  <c:v>4.0308122634887695</c:v>
                </c:pt>
                <c:pt idx="4844">
                  <c:v>4.0316658020019531</c:v>
                </c:pt>
                <c:pt idx="4845">
                  <c:v>4.0324845314025879</c:v>
                </c:pt>
                <c:pt idx="4846">
                  <c:v>4.0333051681518555</c:v>
                </c:pt>
                <c:pt idx="4847">
                  <c:v>4.034149169921875</c:v>
                </c:pt>
                <c:pt idx="4848">
                  <c:v>4.0349750518798828</c:v>
                </c:pt>
                <c:pt idx="4849">
                  <c:v>4.0358014106750488</c:v>
                </c:pt>
                <c:pt idx="4850">
                  <c:v>4.0366487503051758</c:v>
                </c:pt>
                <c:pt idx="4851">
                  <c:v>4.0374817848205566</c:v>
                </c:pt>
                <c:pt idx="4852">
                  <c:v>4.0383152961730957</c:v>
                </c:pt>
                <c:pt idx="4853">
                  <c:v>4.0391731262207031</c:v>
                </c:pt>
                <c:pt idx="4854">
                  <c:v>4.0399727821350098</c:v>
                </c:pt>
                <c:pt idx="4855">
                  <c:v>4.0408205986022949</c:v>
                </c:pt>
                <c:pt idx="4856">
                  <c:v>4.041651725769043</c:v>
                </c:pt>
                <c:pt idx="4857">
                  <c:v>4.0425043106079102</c:v>
                </c:pt>
                <c:pt idx="4858">
                  <c:v>4.0433292388916016</c:v>
                </c:pt>
                <c:pt idx="4859">
                  <c:v>4.0441675186157227</c:v>
                </c:pt>
                <c:pt idx="4860">
                  <c:v>4.0449924468994141</c:v>
                </c:pt>
                <c:pt idx="4861">
                  <c:v>4.0457959175109863</c:v>
                </c:pt>
                <c:pt idx="4862">
                  <c:v>4.0466446876525879</c:v>
                </c:pt>
                <c:pt idx="4863">
                  <c:v>4.0475106239318848</c:v>
                </c:pt>
                <c:pt idx="4864">
                  <c:v>4.0483078956604004</c:v>
                </c:pt>
                <c:pt idx="4865">
                  <c:v>4.0491352081298828</c:v>
                </c:pt>
                <c:pt idx="4866">
                  <c:v>4.0499887466430664</c:v>
                </c:pt>
                <c:pt idx="4867">
                  <c:v>4.0508041381835938</c:v>
                </c:pt>
                <c:pt idx="4868">
                  <c:v>4.0516371726989746</c:v>
                </c:pt>
                <c:pt idx="4869">
                  <c:v>4.0524806976318359</c:v>
                </c:pt>
                <c:pt idx="4870">
                  <c:v>4.0533137321472168</c:v>
                </c:pt>
                <c:pt idx="4871">
                  <c:v>4.0541567802429199</c:v>
                </c:pt>
                <c:pt idx="4872">
                  <c:v>4.0549888610839844</c:v>
                </c:pt>
                <c:pt idx="4873">
                  <c:v>4.055821418762207</c:v>
                </c:pt>
                <c:pt idx="4874">
                  <c:v>4.0566449165344238</c:v>
                </c:pt>
                <c:pt idx="4875">
                  <c:v>4.0574784278869629</c:v>
                </c:pt>
                <c:pt idx="4876">
                  <c:v>4.0583133697509766</c:v>
                </c:pt>
                <c:pt idx="4877">
                  <c:v>4.0591425895690918</c:v>
                </c:pt>
                <c:pt idx="4878">
                  <c:v>4.0599846839904785</c:v>
                </c:pt>
                <c:pt idx="4879">
                  <c:v>4.0608277320861816</c:v>
                </c:pt>
                <c:pt idx="4880">
                  <c:v>4.0616507530212402</c:v>
                </c:pt>
                <c:pt idx="4881">
                  <c:v>4.0624861717224121</c:v>
                </c:pt>
                <c:pt idx="4882">
                  <c:v>4.063316822052002</c:v>
                </c:pt>
                <c:pt idx="4883">
                  <c:v>4.0641393661499023</c:v>
                </c:pt>
                <c:pt idx="4884">
                  <c:v>4.0650057792663574</c:v>
                </c:pt>
                <c:pt idx="4885">
                  <c:v>4.065826416015625</c:v>
                </c:pt>
                <c:pt idx="4886">
                  <c:v>4.0666604042053223</c:v>
                </c:pt>
                <c:pt idx="4887">
                  <c:v>4.0674886703491211</c:v>
                </c:pt>
                <c:pt idx="4888">
                  <c:v>4.0683112144470215</c:v>
                </c:pt>
                <c:pt idx="4889">
                  <c:v>4.0691542625427246</c:v>
                </c:pt>
                <c:pt idx="4890">
                  <c:v>4.0699801445007324</c:v>
                </c:pt>
                <c:pt idx="4891">
                  <c:v>4.070803165435791</c:v>
                </c:pt>
                <c:pt idx="4892">
                  <c:v>4.0716562271118164</c:v>
                </c:pt>
                <c:pt idx="4893">
                  <c:v>4.0724773406982422</c:v>
                </c:pt>
                <c:pt idx="4894">
                  <c:v>4.0733175277709961</c:v>
                </c:pt>
                <c:pt idx="4895">
                  <c:v>4.0741524696350098</c:v>
                </c:pt>
                <c:pt idx="4896">
                  <c:v>4.0749759674072266</c:v>
                </c:pt>
                <c:pt idx="4897">
                  <c:v>4.0758233070373535</c:v>
                </c:pt>
                <c:pt idx="4898">
                  <c:v>4.0766592025756836</c:v>
                </c:pt>
                <c:pt idx="4899">
                  <c:v>4.0775022506713867</c:v>
                </c:pt>
                <c:pt idx="4900">
                  <c:v>4.078305721282959</c:v>
                </c:pt>
                <c:pt idx="4901">
                  <c:v>4.0791358947753906</c:v>
                </c:pt>
                <c:pt idx="4902">
                  <c:v>4.0799765586853027</c:v>
                </c:pt>
                <c:pt idx="4903">
                  <c:v>4.0808095932006836</c:v>
                </c:pt>
                <c:pt idx="4904">
                  <c:v>4.0816583633422852</c:v>
                </c:pt>
                <c:pt idx="4905">
                  <c:v>4.0824828147888184</c:v>
                </c:pt>
                <c:pt idx="4906">
                  <c:v>4.0833234786987305</c:v>
                </c:pt>
                <c:pt idx="4907">
                  <c:v>4.084144115447998</c:v>
                </c:pt>
                <c:pt idx="4908">
                  <c:v>4.0849723815917969</c:v>
                </c:pt>
                <c:pt idx="4909">
                  <c:v>4.0857949256896973</c:v>
                </c:pt>
                <c:pt idx="4910">
                  <c:v>4.086646556854248</c:v>
                </c:pt>
                <c:pt idx="4911">
                  <c:v>4.0874981880187988</c:v>
                </c:pt>
                <c:pt idx="4912">
                  <c:v>4.0883169174194336</c:v>
                </c:pt>
                <c:pt idx="4913">
                  <c:v>4.0891399383544922</c:v>
                </c:pt>
                <c:pt idx="4914">
                  <c:v>4.0899791717529297</c:v>
                </c:pt>
                <c:pt idx="4915">
                  <c:v>4.0908174514770508</c:v>
                </c:pt>
                <c:pt idx="4916">
                  <c:v>4.0916481018066406</c:v>
                </c:pt>
                <c:pt idx="4917">
                  <c:v>4.0924854278564453</c:v>
                </c:pt>
                <c:pt idx="4918">
                  <c:v>4.0933189392089844</c:v>
                </c:pt>
                <c:pt idx="4919">
                  <c:v>4.094144344329834</c:v>
                </c:pt>
                <c:pt idx="4920">
                  <c:v>4.0949831008911133</c:v>
                </c:pt>
                <c:pt idx="4921">
                  <c:v>4.0958108901977539</c:v>
                </c:pt>
                <c:pt idx="4922">
                  <c:v>4.0966625213623047</c:v>
                </c:pt>
                <c:pt idx="4923">
                  <c:v>4.0974979400634766</c:v>
                </c:pt>
                <c:pt idx="4924">
                  <c:v>4.0983180999755859</c:v>
                </c:pt>
                <c:pt idx="4925">
                  <c:v>4.0991477966308594</c:v>
                </c:pt>
                <c:pt idx="4926">
                  <c:v>4.1000018119812012</c:v>
                </c:pt>
                <c:pt idx="4927">
                  <c:v>4.1008219718933105</c:v>
                </c:pt>
                <c:pt idx="4928">
                  <c:v>4.1016497611999512</c:v>
                </c:pt>
                <c:pt idx="4929">
                  <c:v>4.1024742126464844</c:v>
                </c:pt>
                <c:pt idx="4930">
                  <c:v>4.103334903717041</c:v>
                </c:pt>
                <c:pt idx="4931">
                  <c:v>4.1041355133056641</c:v>
                </c:pt>
                <c:pt idx="4932">
                  <c:v>4.1049857139587402</c:v>
                </c:pt>
                <c:pt idx="4933">
                  <c:v>4.105809211730957</c:v>
                </c:pt>
                <c:pt idx="4934">
                  <c:v>4.106656551361084</c:v>
                </c:pt>
                <c:pt idx="4935">
                  <c:v>4.107480525970459</c:v>
                </c:pt>
                <c:pt idx="4936">
                  <c:v>4.1083111763000488</c:v>
                </c:pt>
                <c:pt idx="4937">
                  <c:v>4.1091523170471191</c:v>
                </c:pt>
                <c:pt idx="4938">
                  <c:v>4.109950065612793</c:v>
                </c:pt>
                <c:pt idx="4939">
                  <c:v>4.1108269691467285</c:v>
                </c:pt>
                <c:pt idx="4940">
                  <c:v>4.1116538047790527</c:v>
                </c:pt>
                <c:pt idx="4941">
                  <c:v>4.1124792098999023</c:v>
                </c:pt>
                <c:pt idx="4942">
                  <c:v>4.1133022308349609</c:v>
                </c:pt>
                <c:pt idx="4943">
                  <c:v>4.114128589630127</c:v>
                </c:pt>
                <c:pt idx="4944">
                  <c:v>4.114985466003418</c:v>
                </c:pt>
                <c:pt idx="4945">
                  <c:v>4.1158242225646973</c:v>
                </c:pt>
                <c:pt idx="4946">
                  <c:v>4.1166467666625977</c:v>
                </c:pt>
                <c:pt idx="4947">
                  <c:v>4.1174845695495605</c:v>
                </c:pt>
                <c:pt idx="4948">
                  <c:v>4.1183199882507324</c:v>
                </c:pt>
                <c:pt idx="4949">
                  <c:v>4.1191387176513672</c:v>
                </c:pt>
                <c:pt idx="4950">
                  <c:v>4.1199994087219238</c:v>
                </c:pt>
                <c:pt idx="4951">
                  <c:v>4.1208305358886719</c:v>
                </c:pt>
                <c:pt idx="4952">
                  <c:v>4.1216554641723633</c:v>
                </c:pt>
                <c:pt idx="4953">
                  <c:v>4.1225018501281738</c:v>
                </c:pt>
                <c:pt idx="4954">
                  <c:v>4.1233134269714355</c:v>
                </c:pt>
                <c:pt idx="4955">
                  <c:v>4.1241507530212402</c:v>
                </c:pt>
                <c:pt idx="4956">
                  <c:v>4.1249833106994629</c:v>
                </c:pt>
                <c:pt idx="4957">
                  <c:v>4.1258277893066406</c:v>
                </c:pt>
                <c:pt idx="4958">
                  <c:v>4.1266450881958008</c:v>
                </c:pt>
                <c:pt idx="4959">
                  <c:v>4.1274867057800293</c:v>
                </c:pt>
                <c:pt idx="4960">
                  <c:v>4.1283063888549805</c:v>
                </c:pt>
                <c:pt idx="4961">
                  <c:v>4.1291594505310059</c:v>
                </c:pt>
                <c:pt idx="4962">
                  <c:v>4.1299905776977539</c:v>
                </c:pt>
                <c:pt idx="4963">
                  <c:v>4.1308374404907227</c:v>
                </c:pt>
                <c:pt idx="4964">
                  <c:v>4.1316394805908203</c:v>
                </c:pt>
                <c:pt idx="4965">
                  <c:v>4.1325030326843262</c:v>
                </c:pt>
                <c:pt idx="4966">
                  <c:v>4.1333136558532715</c:v>
                </c:pt>
                <c:pt idx="4967">
                  <c:v>4.1341509819030762</c:v>
                </c:pt>
                <c:pt idx="4968">
                  <c:v>4.1349754333496094</c:v>
                </c:pt>
                <c:pt idx="4969">
                  <c:v>4.135831356048584</c:v>
                </c:pt>
                <c:pt idx="4970">
                  <c:v>4.1366777420043945</c:v>
                </c:pt>
                <c:pt idx="4971">
                  <c:v>4.1374673843383789</c:v>
                </c:pt>
                <c:pt idx="4972">
                  <c:v>4.1383399963378906</c:v>
                </c:pt>
                <c:pt idx="4973">
                  <c:v>4.1391620635986328</c:v>
                </c:pt>
                <c:pt idx="4974">
                  <c:v>4.1399765014648438</c:v>
                </c:pt>
                <c:pt idx="4975">
                  <c:v>4.1408200263977051</c:v>
                </c:pt>
                <c:pt idx="4976">
                  <c:v>4.1416358947753906</c:v>
                </c:pt>
                <c:pt idx="4977">
                  <c:v>4.1424961090087891</c:v>
                </c:pt>
                <c:pt idx="4978">
                  <c:v>4.1433048248291016</c:v>
                </c:pt>
                <c:pt idx="4979">
                  <c:v>4.1441555023193359</c:v>
                </c:pt>
                <c:pt idx="4980">
                  <c:v>4.1449761390686035</c:v>
                </c:pt>
                <c:pt idx="4981">
                  <c:v>4.1458253860473633</c:v>
                </c:pt>
                <c:pt idx="4982">
                  <c:v>4.1466431617736816</c:v>
                </c:pt>
                <c:pt idx="4983">
                  <c:v>4.1474905014038086</c:v>
                </c:pt>
                <c:pt idx="4984">
                  <c:v>4.1483268737792969</c:v>
                </c:pt>
                <c:pt idx="4985">
                  <c:v>4.1491422653198242</c:v>
                </c:pt>
                <c:pt idx="4986">
                  <c:v>4.1499848365783691</c:v>
                </c:pt>
                <c:pt idx="4987">
                  <c:v>4.1508193016052246</c:v>
                </c:pt>
                <c:pt idx="4988">
                  <c:v>4.1516718864440918</c:v>
                </c:pt>
                <c:pt idx="4989">
                  <c:v>4.1524844169616699</c:v>
                </c:pt>
                <c:pt idx="4990">
                  <c:v>4.1533374786376953</c:v>
                </c:pt>
                <c:pt idx="4991">
                  <c:v>4.1541609764099121</c:v>
                </c:pt>
                <c:pt idx="4992">
                  <c:v>4.1549739837646484</c:v>
                </c:pt>
                <c:pt idx="4993">
                  <c:v>4.1558046340942383</c:v>
                </c:pt>
                <c:pt idx="4994">
                  <c:v>4.1566505432128906</c:v>
                </c:pt>
                <c:pt idx="4995">
                  <c:v>4.1574878692626953</c:v>
                </c:pt>
                <c:pt idx="4996">
                  <c:v>4.1583290100097656</c:v>
                </c:pt>
                <c:pt idx="4997">
                  <c:v>4.1591377258300781</c:v>
                </c:pt>
                <c:pt idx="4998">
                  <c:v>4.1599855422973633</c:v>
                </c:pt>
                <c:pt idx="4999">
                  <c:v>4.1608319282531738</c:v>
                </c:pt>
                <c:pt idx="5000">
                  <c:v>4.1616487503051758</c:v>
                </c:pt>
                <c:pt idx="5001">
                  <c:v>4.1624660491943359</c:v>
                </c:pt>
                <c:pt idx="5002">
                  <c:v>4.1633105278015137</c:v>
                </c:pt>
                <c:pt idx="5003">
                  <c:v>4.1641373634338379</c:v>
                </c:pt>
                <c:pt idx="5004">
                  <c:v>4.1649947166442871</c:v>
                </c:pt>
                <c:pt idx="5005">
                  <c:v>4.1658225059509277</c:v>
                </c:pt>
                <c:pt idx="5006">
                  <c:v>4.1666402816772461</c:v>
                </c:pt>
                <c:pt idx="5007">
                  <c:v>4.1675000190734863</c:v>
                </c:pt>
                <c:pt idx="5008">
                  <c:v>4.1683254241943359</c:v>
                </c:pt>
                <c:pt idx="5009">
                  <c:v>4.1691384315490723</c:v>
                </c:pt>
                <c:pt idx="5010">
                  <c:v>4.1699862480163574</c:v>
                </c:pt>
                <c:pt idx="5011">
                  <c:v>4.1708164215087891</c:v>
                </c:pt>
                <c:pt idx="5012">
                  <c:v>4.1716341972351074</c:v>
                </c:pt>
                <c:pt idx="5013">
                  <c:v>4.1724791526794434</c:v>
                </c:pt>
                <c:pt idx="5014">
                  <c:v>4.1733145713806152</c:v>
                </c:pt>
                <c:pt idx="5015">
                  <c:v>4.1741490364074707</c:v>
                </c:pt>
                <c:pt idx="5016">
                  <c:v>4.1749954223632813</c:v>
                </c:pt>
                <c:pt idx="5017">
                  <c:v>4.1758031845092773</c:v>
                </c:pt>
                <c:pt idx="5018">
                  <c:v>4.1766543388366699</c:v>
                </c:pt>
                <c:pt idx="5019">
                  <c:v>4.1774740219116211</c:v>
                </c:pt>
                <c:pt idx="5020">
                  <c:v>4.1783332824707031</c:v>
                </c:pt>
                <c:pt idx="5021">
                  <c:v>4.1791410446166992</c:v>
                </c:pt>
                <c:pt idx="5022">
                  <c:v>4.1799569129943848</c:v>
                </c:pt>
                <c:pt idx="5023">
                  <c:v>4.1808204650878906</c:v>
                </c:pt>
                <c:pt idx="5024">
                  <c:v>4.1816415786743164</c:v>
                </c:pt>
                <c:pt idx="5025">
                  <c:v>4.1824831962585449</c:v>
                </c:pt>
                <c:pt idx="5026">
                  <c:v>4.1833233833312988</c:v>
                </c:pt>
                <c:pt idx="5027">
                  <c:v>4.1841411590576172</c:v>
                </c:pt>
                <c:pt idx="5028">
                  <c:v>4.1849851608276367</c:v>
                </c:pt>
                <c:pt idx="5029">
                  <c:v>4.1858110427856445</c:v>
                </c:pt>
                <c:pt idx="5030">
                  <c:v>4.1866512298583984</c:v>
                </c:pt>
                <c:pt idx="5031">
                  <c:v>4.1874799728393555</c:v>
                </c:pt>
                <c:pt idx="5032">
                  <c:v>4.1883106231689453</c:v>
                </c:pt>
                <c:pt idx="5033">
                  <c:v>4.1891498565673828</c:v>
                </c:pt>
                <c:pt idx="5034">
                  <c:v>4.190004825592041</c:v>
                </c:pt>
                <c:pt idx="5035">
                  <c:v>4.1908092498779297</c:v>
                </c:pt>
                <c:pt idx="5036">
                  <c:v>4.1916470527648926</c:v>
                </c:pt>
                <c:pt idx="5037">
                  <c:v>4.1924920082092285</c:v>
                </c:pt>
                <c:pt idx="5038">
                  <c:v>4.1933169364929199</c:v>
                </c:pt>
                <c:pt idx="5039">
                  <c:v>4.1941437721252441</c:v>
                </c:pt>
                <c:pt idx="5040">
                  <c:v>4.1949968338012695</c:v>
                </c:pt>
                <c:pt idx="5041">
                  <c:v>4.1958098411560059</c:v>
                </c:pt>
                <c:pt idx="5042">
                  <c:v>4.1966395378112793</c:v>
                </c:pt>
                <c:pt idx="5043">
                  <c:v>4.1974911689758301</c:v>
                </c:pt>
                <c:pt idx="5044">
                  <c:v>4.1983218193054199</c:v>
                </c:pt>
                <c:pt idx="5045">
                  <c:v>4.1991662979125977</c:v>
                </c:pt>
                <c:pt idx="5046">
                  <c:v>4.1999983787536621</c:v>
                </c:pt>
                <c:pt idx="5047">
                  <c:v>4.2008204460144043</c:v>
                </c:pt>
                <c:pt idx="5048">
                  <c:v>4.201653003692627</c:v>
                </c:pt>
                <c:pt idx="5049">
                  <c:v>4.2024741172790527</c:v>
                </c:pt>
                <c:pt idx="5050">
                  <c:v>4.2033381462097168</c:v>
                </c:pt>
                <c:pt idx="5051">
                  <c:v>4.2041730880737305</c:v>
                </c:pt>
                <c:pt idx="5052">
                  <c:v>4.2049770355224609</c:v>
                </c:pt>
                <c:pt idx="5053">
                  <c:v>4.2058162689208984</c:v>
                </c:pt>
                <c:pt idx="5054">
                  <c:v>4.2066655158996582</c:v>
                </c:pt>
                <c:pt idx="5055">
                  <c:v>4.2074847221374512</c:v>
                </c:pt>
                <c:pt idx="5056">
                  <c:v>4.2083401679992676</c:v>
                </c:pt>
                <c:pt idx="5057">
                  <c:v>4.2091383934020996</c:v>
                </c:pt>
                <c:pt idx="5058">
                  <c:v>4.209958553314209</c:v>
                </c:pt>
                <c:pt idx="5059">
                  <c:v>4.2108144760131836</c:v>
                </c:pt>
                <c:pt idx="5060">
                  <c:v>4.2116570472717285</c:v>
                </c:pt>
                <c:pt idx="5061">
                  <c:v>4.2124881744384766</c:v>
                </c:pt>
                <c:pt idx="5062">
                  <c:v>4.2133069038391113</c:v>
                </c:pt>
                <c:pt idx="5063">
                  <c:v>4.2141737937927246</c:v>
                </c:pt>
                <c:pt idx="5064">
                  <c:v>4.2149677276611328</c:v>
                </c:pt>
                <c:pt idx="5065">
                  <c:v>4.2158184051513672</c:v>
                </c:pt>
                <c:pt idx="5066">
                  <c:v>4.2166476249694824</c:v>
                </c:pt>
                <c:pt idx="5067">
                  <c:v>4.2174792289733887</c:v>
                </c:pt>
                <c:pt idx="5068">
                  <c:v>4.2183446884155273</c:v>
                </c:pt>
                <c:pt idx="5069">
                  <c:v>4.2191486358642578</c:v>
                </c:pt>
                <c:pt idx="5070">
                  <c:v>4.2199912071228027</c:v>
                </c:pt>
                <c:pt idx="5071">
                  <c:v>4.2208313941955566</c:v>
                </c:pt>
                <c:pt idx="5072">
                  <c:v>4.2216639518737793</c:v>
                </c:pt>
                <c:pt idx="5073">
                  <c:v>4.2224793434143066</c:v>
                </c:pt>
                <c:pt idx="5074">
                  <c:v>4.2233209609985352</c:v>
                </c:pt>
                <c:pt idx="5075">
                  <c:v>4.2241430282592773</c:v>
                </c:pt>
                <c:pt idx="5076">
                  <c:v>4.2249927520751953</c:v>
                </c:pt>
                <c:pt idx="5077">
                  <c:v>4.2258138656616211</c:v>
                </c:pt>
                <c:pt idx="5078">
                  <c:v>4.2266411781311035</c:v>
                </c:pt>
                <c:pt idx="5079">
                  <c:v>4.2274870872497559</c:v>
                </c:pt>
                <c:pt idx="5080">
                  <c:v>4.2283077239990234</c:v>
                </c:pt>
                <c:pt idx="5081">
                  <c:v>4.2291436195373535</c:v>
                </c:pt>
                <c:pt idx="5082">
                  <c:v>4.2299747467041016</c:v>
                </c:pt>
                <c:pt idx="5083">
                  <c:v>4.2307982444763184</c:v>
                </c:pt>
                <c:pt idx="5084">
                  <c:v>4.2316327095031738</c:v>
                </c:pt>
                <c:pt idx="5085">
                  <c:v>4.2324771881103516</c:v>
                </c:pt>
                <c:pt idx="5086">
                  <c:v>4.2333106994628906</c:v>
                </c:pt>
                <c:pt idx="5087">
                  <c:v>4.2341551780700684</c:v>
                </c:pt>
                <c:pt idx="5088">
                  <c:v>4.2349662780761719</c:v>
                </c:pt>
                <c:pt idx="5089">
                  <c:v>4.2358174324035645</c:v>
                </c:pt>
                <c:pt idx="5090">
                  <c:v>4.2366504669189453</c:v>
                </c:pt>
                <c:pt idx="5091">
                  <c:v>4.2375020980834961</c:v>
                </c:pt>
                <c:pt idx="5092">
                  <c:v>4.2383108139038086</c:v>
                </c:pt>
                <c:pt idx="5093">
                  <c:v>4.2391390800476074</c:v>
                </c:pt>
                <c:pt idx="5094">
                  <c:v>4.2399692535400391</c:v>
                </c:pt>
                <c:pt idx="5095">
                  <c:v>4.240809440612793</c:v>
                </c:pt>
                <c:pt idx="5096">
                  <c:v>4.2416591644287109</c:v>
                </c:pt>
                <c:pt idx="5097">
                  <c:v>4.2424702644348145</c:v>
                </c:pt>
                <c:pt idx="5098">
                  <c:v>4.2433180809020996</c:v>
                </c:pt>
                <c:pt idx="5099">
                  <c:v>4.2441611289978027</c:v>
                </c:pt>
                <c:pt idx="5100">
                  <c:v>4.2449746131896973</c:v>
                </c:pt>
                <c:pt idx="5101">
                  <c:v>4.2458109855651855</c:v>
                </c:pt>
                <c:pt idx="5102">
                  <c:v>4.2466535568237305</c:v>
                </c:pt>
                <c:pt idx="5103">
                  <c:v>4.247490406036377</c:v>
                </c:pt>
                <c:pt idx="5104">
                  <c:v>4.2483162879943848</c:v>
                </c:pt>
                <c:pt idx="5105">
                  <c:v>4.2491602897644043</c:v>
                </c:pt>
                <c:pt idx="5106">
                  <c:v>4.2499938011169434</c:v>
                </c:pt>
                <c:pt idx="5107">
                  <c:v>4.2508101463317871</c:v>
                </c:pt>
                <c:pt idx="5108">
                  <c:v>4.2516522407531738</c:v>
                </c:pt>
                <c:pt idx="5109">
                  <c:v>4.252471923828125</c:v>
                </c:pt>
                <c:pt idx="5110">
                  <c:v>4.2533206939697266</c:v>
                </c:pt>
                <c:pt idx="5111">
                  <c:v>4.254152774810791</c:v>
                </c:pt>
                <c:pt idx="5112">
                  <c:v>4.2549610137939453</c:v>
                </c:pt>
                <c:pt idx="5113">
                  <c:v>4.2558145523071289</c:v>
                </c:pt>
                <c:pt idx="5114">
                  <c:v>4.2566556930541992</c:v>
                </c:pt>
                <c:pt idx="5115">
                  <c:v>4.2574706077575684</c:v>
                </c:pt>
                <c:pt idx="5116">
                  <c:v>4.258333683013916</c:v>
                </c:pt>
                <c:pt idx="5117">
                  <c:v>4.259150505065918</c:v>
                </c:pt>
                <c:pt idx="5118">
                  <c:v>4.2599849700927734</c:v>
                </c:pt>
                <c:pt idx="5119">
                  <c:v>4.2608041763305664</c:v>
                </c:pt>
                <c:pt idx="5120">
                  <c:v>4.2616610527038574</c:v>
                </c:pt>
                <c:pt idx="5121">
                  <c:v>4.2624912261962891</c:v>
                </c:pt>
                <c:pt idx="5122">
                  <c:v>4.2632994651794434</c:v>
                </c:pt>
                <c:pt idx="5123">
                  <c:v>4.2641477584838867</c:v>
                </c:pt>
                <c:pt idx="5124">
                  <c:v>4.2649636268615723</c:v>
                </c:pt>
                <c:pt idx="5125">
                  <c:v>4.2658329010009766</c:v>
                </c:pt>
                <c:pt idx="5126">
                  <c:v>4.2666411399841309</c:v>
                </c:pt>
                <c:pt idx="5127">
                  <c:v>4.2674822807312012</c:v>
                </c:pt>
                <c:pt idx="5128">
                  <c:v>4.2683181762695313</c:v>
                </c:pt>
                <c:pt idx="5129">
                  <c:v>4.2691640853881836</c:v>
                </c:pt>
                <c:pt idx="5130">
                  <c:v>4.2699904441833496</c:v>
                </c:pt>
                <c:pt idx="5131">
                  <c:v>4.2708182334899902</c:v>
                </c:pt>
                <c:pt idx="5132">
                  <c:v>4.2716646194458008</c:v>
                </c:pt>
                <c:pt idx="5133">
                  <c:v>4.2724876403808594</c:v>
                </c:pt>
                <c:pt idx="5134">
                  <c:v>4.2733249664306641</c:v>
                </c:pt>
                <c:pt idx="5135">
                  <c:v>4.2741484642028809</c:v>
                </c:pt>
                <c:pt idx="5136">
                  <c:v>4.2749886512756348</c:v>
                </c:pt>
                <c:pt idx="5137">
                  <c:v>4.2758197784423828</c:v>
                </c:pt>
                <c:pt idx="5138">
                  <c:v>4.2766590118408203</c:v>
                </c:pt>
                <c:pt idx="5139">
                  <c:v>4.2774782180786133</c:v>
                </c:pt>
                <c:pt idx="5140">
                  <c:v>4.2783060073852539</c:v>
                </c:pt>
                <c:pt idx="5141">
                  <c:v>4.2791485786437988</c:v>
                </c:pt>
                <c:pt idx="5142">
                  <c:v>4.2799715995788574</c:v>
                </c:pt>
                <c:pt idx="5143">
                  <c:v>4.2808065414428711</c:v>
                </c:pt>
                <c:pt idx="5144">
                  <c:v>4.2816376686096191</c:v>
                </c:pt>
                <c:pt idx="5145">
                  <c:v>4.2824802398681641</c:v>
                </c:pt>
                <c:pt idx="5146">
                  <c:v>4.2833218574523926</c:v>
                </c:pt>
                <c:pt idx="5147">
                  <c:v>4.2841215133666992</c:v>
                </c:pt>
                <c:pt idx="5148">
                  <c:v>4.2849702835083008</c:v>
                </c:pt>
                <c:pt idx="5149">
                  <c:v>4.2858085632324219</c:v>
                </c:pt>
                <c:pt idx="5150">
                  <c:v>4.286649227142334</c:v>
                </c:pt>
                <c:pt idx="5151">
                  <c:v>4.2874822616577148</c:v>
                </c:pt>
                <c:pt idx="5152">
                  <c:v>4.2883081436157227</c:v>
                </c:pt>
                <c:pt idx="5153">
                  <c:v>4.2891569137573242</c:v>
                </c:pt>
                <c:pt idx="5154">
                  <c:v>4.2899971008300781</c:v>
                </c:pt>
                <c:pt idx="5155">
                  <c:v>4.2908167839050293</c:v>
                </c:pt>
                <c:pt idx="5156">
                  <c:v>4.2916631698608398</c:v>
                </c:pt>
                <c:pt idx="5157">
                  <c:v>4.292487621307373</c:v>
                </c:pt>
                <c:pt idx="5158">
                  <c:v>4.2932858467102051</c:v>
                </c:pt>
                <c:pt idx="5159">
                  <c:v>4.2941436767578125</c:v>
                </c:pt>
                <c:pt idx="5160">
                  <c:v>4.2949929237365723</c:v>
                </c:pt>
                <c:pt idx="5161">
                  <c:v>4.2958154678344727</c:v>
                </c:pt>
                <c:pt idx="5162">
                  <c:v>4.296656608581543</c:v>
                </c:pt>
                <c:pt idx="5163">
                  <c:v>4.2974915504455566</c:v>
                </c:pt>
                <c:pt idx="5164">
                  <c:v>4.2982892990112305</c:v>
                </c:pt>
                <c:pt idx="5165">
                  <c:v>4.2991557121276855</c:v>
                </c:pt>
                <c:pt idx="5166">
                  <c:v>4.2999658584594727</c:v>
                </c:pt>
                <c:pt idx="5167">
                  <c:v>4.3008232116699219</c:v>
                </c:pt>
                <c:pt idx="5168">
                  <c:v>4.3016519546508789</c:v>
                </c:pt>
                <c:pt idx="5169">
                  <c:v>4.3024992942810059</c:v>
                </c:pt>
                <c:pt idx="5170">
                  <c:v>4.3033456802368164</c:v>
                </c:pt>
                <c:pt idx="5171">
                  <c:v>4.3041219711303711</c:v>
                </c:pt>
                <c:pt idx="5172">
                  <c:v>4.3049883842468262</c:v>
                </c:pt>
                <c:pt idx="5173">
                  <c:v>4.3058257102966309</c:v>
                </c:pt>
                <c:pt idx="5174">
                  <c:v>4.3066573143005371</c:v>
                </c:pt>
                <c:pt idx="5175">
                  <c:v>4.3074769973754883</c:v>
                </c:pt>
                <c:pt idx="5176">
                  <c:v>4.3083181381225586</c:v>
                </c:pt>
                <c:pt idx="5177">
                  <c:v>4.3091564178466797</c:v>
                </c:pt>
                <c:pt idx="5178">
                  <c:v>4.3099884986877441</c:v>
                </c:pt>
                <c:pt idx="5179">
                  <c:v>4.3108291625976563</c:v>
                </c:pt>
                <c:pt idx="5180">
                  <c:v>4.3116474151611328</c:v>
                </c:pt>
                <c:pt idx="5181">
                  <c:v>4.3125004768371582</c:v>
                </c:pt>
                <c:pt idx="5182">
                  <c:v>4.3132991790771484</c:v>
                </c:pt>
                <c:pt idx="5183">
                  <c:v>4.3141446113586426</c:v>
                </c:pt>
                <c:pt idx="5184">
                  <c:v>4.3149886131286621</c:v>
                </c:pt>
                <c:pt idx="5185">
                  <c:v>4.3158149719238281</c:v>
                </c:pt>
                <c:pt idx="5186">
                  <c:v>4.3166561126708984</c:v>
                </c:pt>
                <c:pt idx="5187">
                  <c:v>4.3174691200256348</c:v>
                </c:pt>
                <c:pt idx="5188">
                  <c:v>4.3182988166809082</c:v>
                </c:pt>
                <c:pt idx="5189">
                  <c:v>4.3191447257995605</c:v>
                </c:pt>
                <c:pt idx="5190">
                  <c:v>4.3199868202209473</c:v>
                </c:pt>
                <c:pt idx="5191">
                  <c:v>4.3208084106445313</c:v>
                </c:pt>
                <c:pt idx="5192">
                  <c:v>4.3216462135314941</c:v>
                </c:pt>
                <c:pt idx="5193">
                  <c:v>4.3224639892578125</c:v>
                </c:pt>
                <c:pt idx="5194">
                  <c:v>4.3233084678649902</c:v>
                </c:pt>
                <c:pt idx="5195">
                  <c:v>4.3241324424743652</c:v>
                </c:pt>
                <c:pt idx="5196">
                  <c:v>4.3249845504760742</c:v>
                </c:pt>
                <c:pt idx="5197">
                  <c:v>4.3258299827575684</c:v>
                </c:pt>
                <c:pt idx="5198">
                  <c:v>4.3266572952270508</c:v>
                </c:pt>
                <c:pt idx="5199">
                  <c:v>4.327486515045166</c:v>
                </c:pt>
                <c:pt idx="5200">
                  <c:v>4.3283171653747559</c:v>
                </c:pt>
                <c:pt idx="5201">
                  <c:v>4.3291387557983398</c:v>
                </c:pt>
                <c:pt idx="5202">
                  <c:v>4.3299903869628906</c:v>
                </c:pt>
                <c:pt idx="5203">
                  <c:v>4.3308372497558594</c:v>
                </c:pt>
                <c:pt idx="5204">
                  <c:v>4.3316545486450195</c:v>
                </c:pt>
                <c:pt idx="5205">
                  <c:v>4.3324708938598633</c:v>
                </c:pt>
                <c:pt idx="5206">
                  <c:v>4.333308219909668</c:v>
                </c:pt>
                <c:pt idx="5207">
                  <c:v>4.3341445922851563</c:v>
                </c:pt>
                <c:pt idx="5208">
                  <c:v>4.3349733352661133</c:v>
                </c:pt>
                <c:pt idx="5209">
                  <c:v>4.3358259201049805</c:v>
                </c:pt>
                <c:pt idx="5210">
                  <c:v>4.3366575241088867</c:v>
                </c:pt>
                <c:pt idx="5211">
                  <c:v>4.3374872207641602</c:v>
                </c:pt>
                <c:pt idx="5212">
                  <c:v>4.3383159637451172</c:v>
                </c:pt>
                <c:pt idx="5213">
                  <c:v>4.3391408920288086</c:v>
                </c:pt>
                <c:pt idx="5214">
                  <c:v>4.3399834632873535</c:v>
                </c:pt>
                <c:pt idx="5215">
                  <c:v>4.3408451080322266</c:v>
                </c:pt>
                <c:pt idx="5216">
                  <c:v>4.341670036315918</c:v>
                </c:pt>
                <c:pt idx="5217">
                  <c:v>4.3424978256225586</c:v>
                </c:pt>
                <c:pt idx="5218">
                  <c:v>4.3433127403259277</c:v>
                </c:pt>
                <c:pt idx="5219">
                  <c:v>4.3441562652587891</c:v>
                </c:pt>
                <c:pt idx="5220">
                  <c:v>4.345001220703125</c:v>
                </c:pt>
                <c:pt idx="5221">
                  <c:v>4.3458352088928223</c:v>
                </c:pt>
                <c:pt idx="5222">
                  <c:v>4.3466567993164063</c:v>
                </c:pt>
                <c:pt idx="5223">
                  <c:v>4.3474726676940918</c:v>
                </c:pt>
                <c:pt idx="5224">
                  <c:v>4.3482980728149414</c:v>
                </c:pt>
                <c:pt idx="5225">
                  <c:v>4.3491439819335938</c:v>
                </c:pt>
                <c:pt idx="5226">
                  <c:v>4.349968433380127</c:v>
                </c:pt>
                <c:pt idx="5227">
                  <c:v>4.3507938385009766</c:v>
                </c:pt>
                <c:pt idx="5228">
                  <c:v>4.3516521453857422</c:v>
                </c:pt>
                <c:pt idx="5229">
                  <c:v>4.3524909019470215</c:v>
                </c:pt>
                <c:pt idx="5230">
                  <c:v>4.3533229827880859</c:v>
                </c:pt>
                <c:pt idx="5231">
                  <c:v>4.3541860580444336</c:v>
                </c:pt>
                <c:pt idx="5232">
                  <c:v>4.3549833297729492</c:v>
                </c:pt>
                <c:pt idx="5233">
                  <c:v>4.355804443359375</c:v>
                </c:pt>
                <c:pt idx="5234">
                  <c:v>4.3566699028015137</c:v>
                </c:pt>
                <c:pt idx="5235">
                  <c:v>4.357478141784668</c:v>
                </c:pt>
                <c:pt idx="5236">
                  <c:v>4.3583226203918457</c:v>
                </c:pt>
                <c:pt idx="5237">
                  <c:v>4.3591642379760742</c:v>
                </c:pt>
                <c:pt idx="5238">
                  <c:v>4.3599872589111328</c:v>
                </c:pt>
                <c:pt idx="5239">
                  <c:v>4.3608188629150391</c:v>
                </c:pt>
                <c:pt idx="5240">
                  <c:v>4.3616409301757813</c:v>
                </c:pt>
                <c:pt idx="5241">
                  <c:v>4.3624811172485352</c:v>
                </c:pt>
                <c:pt idx="5242">
                  <c:v>4.3633060455322266</c:v>
                </c:pt>
                <c:pt idx="5243">
                  <c:v>4.3641452789306641</c:v>
                </c:pt>
                <c:pt idx="5244">
                  <c:v>4.3649978637695313</c:v>
                </c:pt>
                <c:pt idx="5245">
                  <c:v>4.3658180236816406</c:v>
                </c:pt>
                <c:pt idx="5246">
                  <c:v>4.3666362762451172</c:v>
                </c:pt>
                <c:pt idx="5247">
                  <c:v>4.3674802780151367</c:v>
                </c:pt>
                <c:pt idx="5248">
                  <c:v>4.3683066368103027</c:v>
                </c:pt>
                <c:pt idx="5249">
                  <c:v>4.3691329956054688</c:v>
                </c:pt>
                <c:pt idx="5250">
                  <c:v>4.3699789047241211</c:v>
                </c:pt>
                <c:pt idx="5251">
                  <c:v>4.3708152770996094</c:v>
                </c:pt>
                <c:pt idx="5252">
                  <c:v>4.3716483116149902</c:v>
                </c:pt>
                <c:pt idx="5253">
                  <c:v>4.372504711151123</c:v>
                </c:pt>
                <c:pt idx="5254">
                  <c:v>4.3733086585998535</c:v>
                </c:pt>
                <c:pt idx="5255">
                  <c:v>4.3741531372070313</c:v>
                </c:pt>
                <c:pt idx="5256">
                  <c:v>4.3749890327453613</c:v>
                </c:pt>
                <c:pt idx="5257">
                  <c:v>4.3758387565612793</c:v>
                </c:pt>
                <c:pt idx="5258">
                  <c:v>4.3766603469848633</c:v>
                </c:pt>
                <c:pt idx="5259">
                  <c:v>4.377500057220459</c:v>
                </c:pt>
                <c:pt idx="5260">
                  <c:v>4.3783259391784668</c:v>
                </c:pt>
                <c:pt idx="5261">
                  <c:v>4.3791284561157227</c:v>
                </c:pt>
                <c:pt idx="5262">
                  <c:v>4.3799796104431152</c:v>
                </c:pt>
                <c:pt idx="5263">
                  <c:v>4.3808460235595703</c:v>
                </c:pt>
                <c:pt idx="5264">
                  <c:v>4.3816428184509277</c:v>
                </c:pt>
                <c:pt idx="5265">
                  <c:v>4.3824748992919922</c:v>
                </c:pt>
                <c:pt idx="5266">
                  <c:v>4.3833217620849609</c:v>
                </c:pt>
                <c:pt idx="5267">
                  <c:v>4.3841390609741211</c:v>
                </c:pt>
                <c:pt idx="5268">
                  <c:v>4.3849706649780273</c:v>
                </c:pt>
                <c:pt idx="5269">
                  <c:v>4.3858122825622559</c:v>
                </c:pt>
                <c:pt idx="5270">
                  <c:v>4.3866462707519531</c:v>
                </c:pt>
                <c:pt idx="5271">
                  <c:v>4.3874859809875488</c:v>
                </c:pt>
                <c:pt idx="5272">
                  <c:v>4.3883233070373535</c:v>
                </c:pt>
                <c:pt idx="5273">
                  <c:v>4.3891572952270508</c:v>
                </c:pt>
                <c:pt idx="5274">
                  <c:v>4.3899779319763184</c:v>
                </c:pt>
                <c:pt idx="5275">
                  <c:v>4.3908114433288574</c:v>
                </c:pt>
                <c:pt idx="5276">
                  <c:v>4.3916463851928711</c:v>
                </c:pt>
                <c:pt idx="5277">
                  <c:v>4.3924770355224609</c:v>
                </c:pt>
                <c:pt idx="5278">
                  <c:v>4.3933186531066895</c:v>
                </c:pt>
                <c:pt idx="5279">
                  <c:v>4.3941655158996582</c:v>
                </c:pt>
                <c:pt idx="5280">
                  <c:v>4.3949851989746094</c:v>
                </c:pt>
                <c:pt idx="5281">
                  <c:v>4.3958168029785156</c:v>
                </c:pt>
                <c:pt idx="5282">
                  <c:v>4.3966488838195801</c:v>
                </c:pt>
                <c:pt idx="5283">
                  <c:v>4.3974714279174805</c:v>
                </c:pt>
                <c:pt idx="5284">
                  <c:v>4.3983368873596191</c:v>
                </c:pt>
                <c:pt idx="5285">
                  <c:v>4.3991613388061523</c:v>
                </c:pt>
                <c:pt idx="5286">
                  <c:v>4.3999996185302734</c:v>
                </c:pt>
                <c:pt idx="5287">
                  <c:v>4.400820255279541</c:v>
                </c:pt>
                <c:pt idx="5288">
                  <c:v>4.401646614074707</c:v>
                </c:pt>
                <c:pt idx="5289">
                  <c:v>4.4024887084960938</c:v>
                </c:pt>
                <c:pt idx="5290">
                  <c:v>4.4033160209655762</c:v>
                </c:pt>
                <c:pt idx="5291">
                  <c:v>4.4041361808776855</c:v>
                </c:pt>
                <c:pt idx="5292">
                  <c:v>4.4049873352050781</c:v>
                </c:pt>
                <c:pt idx="5293">
                  <c:v>4.4058098793029785</c:v>
                </c:pt>
                <c:pt idx="5294">
                  <c:v>4.4066529273986816</c:v>
                </c:pt>
                <c:pt idx="5295">
                  <c:v>4.4074835777282715</c:v>
                </c:pt>
                <c:pt idx="5296">
                  <c:v>4.4083147048950195</c:v>
                </c:pt>
                <c:pt idx="5297">
                  <c:v>4.4091596603393555</c:v>
                </c:pt>
                <c:pt idx="5298">
                  <c:v>4.4099917411804199</c:v>
                </c:pt>
                <c:pt idx="5299">
                  <c:v>4.4108343124389648</c:v>
                </c:pt>
                <c:pt idx="5300">
                  <c:v>4.4116401672363281</c:v>
                </c:pt>
                <c:pt idx="5301">
                  <c:v>4.4124717712402344</c:v>
                </c:pt>
                <c:pt idx="5302">
                  <c:v>4.4133086204528809</c:v>
                </c:pt>
                <c:pt idx="5303">
                  <c:v>4.4141430854797363</c:v>
                </c:pt>
                <c:pt idx="5304">
                  <c:v>4.4149899482727051</c:v>
                </c:pt>
                <c:pt idx="5305">
                  <c:v>4.4158215522766113</c:v>
                </c:pt>
                <c:pt idx="5306">
                  <c:v>4.416654109954834</c:v>
                </c:pt>
                <c:pt idx="5307">
                  <c:v>4.4174809455871582</c:v>
                </c:pt>
                <c:pt idx="5308">
                  <c:v>4.4183034896850586</c:v>
                </c:pt>
                <c:pt idx="5309">
                  <c:v>4.419123649597168</c:v>
                </c:pt>
                <c:pt idx="5310">
                  <c:v>4.4199795722961426</c:v>
                </c:pt>
                <c:pt idx="5311">
                  <c:v>4.4208331108093262</c:v>
                </c:pt>
                <c:pt idx="5312">
                  <c:v>4.4216494560241699</c:v>
                </c:pt>
                <c:pt idx="5313">
                  <c:v>4.4224748611450195</c:v>
                </c:pt>
                <c:pt idx="5314">
                  <c:v>4.4233131408691406</c:v>
                </c:pt>
                <c:pt idx="5315">
                  <c:v>4.4241490364074707</c:v>
                </c:pt>
                <c:pt idx="5316">
                  <c:v>4.4249844551086426</c:v>
                </c:pt>
                <c:pt idx="5317">
                  <c:v>4.4258174896240234</c:v>
                </c:pt>
                <c:pt idx="5318">
                  <c:v>4.4266538619995117</c:v>
                </c:pt>
                <c:pt idx="5319">
                  <c:v>4.4274721145629883</c:v>
                </c:pt>
                <c:pt idx="5320">
                  <c:v>4.428316593170166</c:v>
                </c:pt>
                <c:pt idx="5321">
                  <c:v>4.4291491508483887</c:v>
                </c:pt>
                <c:pt idx="5322">
                  <c:v>4.4299955368041992</c:v>
                </c:pt>
                <c:pt idx="5323">
                  <c:v>4.4308338165283203</c:v>
                </c:pt>
                <c:pt idx="5324">
                  <c:v>4.4316501617431641</c:v>
                </c:pt>
                <c:pt idx="5325">
                  <c:v>4.4324817657470703</c:v>
                </c:pt>
                <c:pt idx="5326">
                  <c:v>4.4333372116088867</c:v>
                </c:pt>
                <c:pt idx="5327">
                  <c:v>4.4341583251953125</c:v>
                </c:pt>
                <c:pt idx="5328">
                  <c:v>4.4349846839904785</c:v>
                </c:pt>
                <c:pt idx="5329">
                  <c:v>4.4358048439025879</c:v>
                </c:pt>
                <c:pt idx="5330">
                  <c:v>4.4366693496704102</c:v>
                </c:pt>
                <c:pt idx="5331">
                  <c:v>4.4374661445617676</c:v>
                </c:pt>
                <c:pt idx="5332">
                  <c:v>4.4383206367492676</c:v>
                </c:pt>
                <c:pt idx="5333">
                  <c:v>4.4391412734985352</c:v>
                </c:pt>
                <c:pt idx="5334">
                  <c:v>4.4399843215942383</c:v>
                </c:pt>
                <c:pt idx="5335">
                  <c:v>4.4408178329467773</c:v>
                </c:pt>
                <c:pt idx="5336">
                  <c:v>4.4416465759277344</c:v>
                </c:pt>
                <c:pt idx="5337">
                  <c:v>4.4424877166748047</c:v>
                </c:pt>
                <c:pt idx="5338">
                  <c:v>4.4432806968688965</c:v>
                </c:pt>
                <c:pt idx="5339">
                  <c:v>4.4441657066345215</c:v>
                </c:pt>
                <c:pt idx="5340">
                  <c:v>4.4449868202209473</c:v>
                </c:pt>
                <c:pt idx="5341">
                  <c:v>4.4458150863647461</c:v>
                </c:pt>
                <c:pt idx="5342">
                  <c:v>4.4466347694396973</c:v>
                </c:pt>
                <c:pt idx="5343">
                  <c:v>4.4474611282348633</c:v>
                </c:pt>
                <c:pt idx="5344">
                  <c:v>4.4483165740966797</c:v>
                </c:pt>
                <c:pt idx="5345">
                  <c:v>4.4491567611694336</c:v>
                </c:pt>
                <c:pt idx="5346">
                  <c:v>4.4499802589416504</c:v>
                </c:pt>
                <c:pt idx="5347">
                  <c:v>4.4508185386657715</c:v>
                </c:pt>
                <c:pt idx="5348">
                  <c:v>4.4516520500183105</c:v>
                </c:pt>
                <c:pt idx="5349">
                  <c:v>4.4524731636047363</c:v>
                </c:pt>
                <c:pt idx="5350">
                  <c:v>4.4533300399780273</c:v>
                </c:pt>
                <c:pt idx="5351">
                  <c:v>4.4541592597961426</c:v>
                </c:pt>
                <c:pt idx="5352">
                  <c:v>4.4549899101257324</c:v>
                </c:pt>
                <c:pt idx="5353">
                  <c:v>4.455833911895752</c:v>
                </c:pt>
                <c:pt idx="5354">
                  <c:v>4.4566464424133301</c:v>
                </c:pt>
                <c:pt idx="5355">
                  <c:v>4.4574837684631348</c:v>
                </c:pt>
                <c:pt idx="5356">
                  <c:v>4.4583182334899902</c:v>
                </c:pt>
                <c:pt idx="5357">
                  <c:v>4.4591617584228516</c:v>
                </c:pt>
                <c:pt idx="5358">
                  <c:v>4.4599757194519043</c:v>
                </c:pt>
                <c:pt idx="5359">
                  <c:v>4.4608230590820313</c:v>
                </c:pt>
                <c:pt idx="5360">
                  <c:v>4.4616403579711914</c:v>
                </c:pt>
                <c:pt idx="5361">
                  <c:v>4.4624929428100586</c:v>
                </c:pt>
                <c:pt idx="5362">
                  <c:v>4.4633231163024902</c:v>
                </c:pt>
                <c:pt idx="5363">
                  <c:v>4.46417236328125</c:v>
                </c:pt>
                <c:pt idx="5364">
                  <c:v>4.4649724960327148</c:v>
                </c:pt>
                <c:pt idx="5365">
                  <c:v>4.4658393859863281</c:v>
                </c:pt>
                <c:pt idx="5366">
                  <c:v>4.4666409492492676</c:v>
                </c:pt>
                <c:pt idx="5367">
                  <c:v>4.4674811363220215</c:v>
                </c:pt>
                <c:pt idx="5368">
                  <c:v>4.4683084487915039</c:v>
                </c:pt>
                <c:pt idx="5369">
                  <c:v>4.4691624641418457</c:v>
                </c:pt>
                <c:pt idx="5370">
                  <c:v>4.4700107574462891</c:v>
                </c:pt>
                <c:pt idx="5371">
                  <c:v>4.470797061920166</c:v>
                </c:pt>
                <c:pt idx="5372">
                  <c:v>4.4716744422912598</c:v>
                </c:pt>
                <c:pt idx="5373">
                  <c:v>4.4724931716918945</c:v>
                </c:pt>
                <c:pt idx="5374">
                  <c:v>4.4733099937438965</c:v>
                </c:pt>
                <c:pt idx="5375">
                  <c:v>4.4741525650024414</c:v>
                </c:pt>
                <c:pt idx="5376">
                  <c:v>4.4749670028686523</c:v>
                </c:pt>
                <c:pt idx="5377">
                  <c:v>4.4758319854736328</c:v>
                </c:pt>
                <c:pt idx="5378">
                  <c:v>4.4766421318054199</c:v>
                </c:pt>
                <c:pt idx="5379">
                  <c:v>4.4774918556213379</c:v>
                </c:pt>
                <c:pt idx="5380">
                  <c:v>4.4783110618591309</c:v>
                </c:pt>
                <c:pt idx="5381">
                  <c:v>4.4791550636291504</c:v>
                </c:pt>
                <c:pt idx="5382">
                  <c:v>4.479978084564209</c:v>
                </c:pt>
                <c:pt idx="5383">
                  <c:v>4.4808254241943359</c:v>
                </c:pt>
                <c:pt idx="5384">
                  <c:v>4.4816632270812988</c:v>
                </c:pt>
                <c:pt idx="5385">
                  <c:v>4.4824790954589844</c:v>
                </c:pt>
                <c:pt idx="5386">
                  <c:v>4.4833264350891113</c:v>
                </c:pt>
                <c:pt idx="5387">
                  <c:v>4.4841561317443848</c:v>
                </c:pt>
                <c:pt idx="5388">
                  <c:v>4.4850053787231445</c:v>
                </c:pt>
                <c:pt idx="5389">
                  <c:v>4.4858160018920898</c:v>
                </c:pt>
                <c:pt idx="5390">
                  <c:v>4.4866681098937988</c:v>
                </c:pt>
                <c:pt idx="5391">
                  <c:v>4.4874939918518066</c:v>
                </c:pt>
                <c:pt idx="5392">
                  <c:v>4.4882993698120117</c:v>
                </c:pt>
                <c:pt idx="5393">
                  <c:v>4.4891362190246582</c:v>
                </c:pt>
                <c:pt idx="5394">
                  <c:v>4.4899873733520508</c:v>
                </c:pt>
                <c:pt idx="5395">
                  <c:v>4.4908227920532227</c:v>
                </c:pt>
                <c:pt idx="5396">
                  <c:v>4.4916658401489258</c:v>
                </c:pt>
                <c:pt idx="5397">
                  <c:v>4.492466926574707</c:v>
                </c:pt>
                <c:pt idx="5398">
                  <c:v>4.4933180809020996</c:v>
                </c:pt>
                <c:pt idx="5399">
                  <c:v>4.4941673278808594</c:v>
                </c:pt>
                <c:pt idx="5400">
                  <c:v>4.4949822425842285</c:v>
                </c:pt>
                <c:pt idx="5401">
                  <c:v>4.4957990646362305</c:v>
                </c:pt>
                <c:pt idx="5402">
                  <c:v>4.496640682220459</c:v>
                </c:pt>
                <c:pt idx="5403">
                  <c:v>4.4974727630615234</c:v>
                </c:pt>
                <c:pt idx="5404">
                  <c:v>4.4983301162719727</c:v>
                </c:pt>
                <c:pt idx="5405">
                  <c:v>4.4991598129272461</c:v>
                </c:pt>
                <c:pt idx="5406">
                  <c:v>4.4999747276306152</c:v>
                </c:pt>
                <c:pt idx="5407">
                  <c:v>4.5008363723754883</c:v>
                </c:pt>
                <c:pt idx="5408">
                  <c:v>4.5016579627990723</c:v>
                </c:pt>
                <c:pt idx="5409">
                  <c:v>4.5024728775024414</c:v>
                </c:pt>
                <c:pt idx="5410">
                  <c:v>4.5033206939697266</c:v>
                </c:pt>
                <c:pt idx="5411">
                  <c:v>4.5041499137878418</c:v>
                </c:pt>
                <c:pt idx="5412">
                  <c:v>4.5049662590026855</c:v>
                </c:pt>
                <c:pt idx="5413">
                  <c:v>4.5058102607727051</c:v>
                </c:pt>
                <c:pt idx="5414">
                  <c:v>4.5066452026367188</c:v>
                </c:pt>
                <c:pt idx="5415">
                  <c:v>4.5074810981750488</c:v>
                </c:pt>
                <c:pt idx="5416">
                  <c:v>4.5083270072937012</c:v>
                </c:pt>
                <c:pt idx="5417">
                  <c:v>4.5091381072998047</c:v>
                </c:pt>
                <c:pt idx="5418">
                  <c:v>4.5099883079528809</c:v>
                </c:pt>
                <c:pt idx="5419">
                  <c:v>4.5108075141906738</c:v>
                </c:pt>
                <c:pt idx="5420">
                  <c:v>4.511664867401123</c:v>
                </c:pt>
                <c:pt idx="5421">
                  <c:v>4.5124735832214355</c:v>
                </c:pt>
                <c:pt idx="5422">
                  <c:v>4.5132880210876465</c:v>
                </c:pt>
                <c:pt idx="5423">
                  <c:v>4.5141520500183105</c:v>
                </c:pt>
                <c:pt idx="5424">
                  <c:v>4.5149745941162109</c:v>
                </c:pt>
                <c:pt idx="5425">
                  <c:v>4.5158109664916992</c:v>
                </c:pt>
                <c:pt idx="5426">
                  <c:v>4.516657829284668</c:v>
                </c:pt>
                <c:pt idx="5427">
                  <c:v>4.5174741744995117</c:v>
                </c:pt>
                <c:pt idx="5428">
                  <c:v>4.5183219909667969</c:v>
                </c:pt>
                <c:pt idx="5429">
                  <c:v>4.5191431045532227</c:v>
                </c:pt>
                <c:pt idx="5430">
                  <c:v>4.5199809074401855</c:v>
                </c:pt>
                <c:pt idx="5431">
                  <c:v>4.5208096504211426</c:v>
                </c:pt>
                <c:pt idx="5432">
                  <c:v>4.5216450691223145</c:v>
                </c:pt>
                <c:pt idx="5433">
                  <c:v>4.5224838256835938</c:v>
                </c:pt>
                <c:pt idx="5434">
                  <c:v>4.5233392715454102</c:v>
                </c:pt>
                <c:pt idx="5435">
                  <c:v>4.5241432189941406</c:v>
                </c:pt>
                <c:pt idx="5436">
                  <c:v>4.5249829292297363</c:v>
                </c:pt>
                <c:pt idx="5437">
                  <c:v>4.5258207321166992</c:v>
                </c:pt>
                <c:pt idx="5438">
                  <c:v>4.5266470909118652</c:v>
                </c:pt>
                <c:pt idx="5439">
                  <c:v>4.5274801254272461</c:v>
                </c:pt>
                <c:pt idx="5440">
                  <c:v>4.5283322334289551</c:v>
                </c:pt>
                <c:pt idx="5441">
                  <c:v>4.5291428565979004</c:v>
                </c:pt>
                <c:pt idx="5442">
                  <c:v>4.529970645904541</c:v>
                </c:pt>
                <c:pt idx="5443">
                  <c:v>4.5308303833007813</c:v>
                </c:pt>
                <c:pt idx="5444">
                  <c:v>4.5316557884216309</c:v>
                </c:pt>
                <c:pt idx="5445">
                  <c:v>4.532498836517334</c:v>
                </c:pt>
                <c:pt idx="5446">
                  <c:v>4.5333318710327148</c:v>
                </c:pt>
                <c:pt idx="5447">
                  <c:v>4.534151554107666</c:v>
                </c:pt>
                <c:pt idx="5448">
                  <c:v>4.5349841117858887</c:v>
                </c:pt>
                <c:pt idx="5449">
                  <c:v>4.5358114242553711</c:v>
                </c:pt>
                <c:pt idx="5450">
                  <c:v>4.5366721153259277</c:v>
                </c:pt>
                <c:pt idx="5451">
                  <c:v>4.537503719329834</c:v>
                </c:pt>
                <c:pt idx="5452">
                  <c:v>4.5383095741271973</c:v>
                </c:pt>
                <c:pt idx="5453">
                  <c:v>4.5391521453857422</c:v>
                </c:pt>
                <c:pt idx="5454">
                  <c:v>4.5400018692016602</c:v>
                </c:pt>
                <c:pt idx="5455">
                  <c:v>4.5408143997192383</c:v>
                </c:pt>
                <c:pt idx="5456">
                  <c:v>4.5416703224182129</c:v>
                </c:pt>
                <c:pt idx="5457">
                  <c:v>4.5424709320068359</c:v>
                </c:pt>
                <c:pt idx="5458">
                  <c:v>4.5432929992675781</c:v>
                </c:pt>
                <c:pt idx="5459">
                  <c:v>4.5441460609436035</c:v>
                </c:pt>
                <c:pt idx="5460">
                  <c:v>4.5449914932250977</c:v>
                </c:pt>
                <c:pt idx="5461">
                  <c:v>4.5458192825317383</c:v>
                </c:pt>
                <c:pt idx="5462">
                  <c:v>4.5466413497924805</c:v>
                </c:pt>
                <c:pt idx="5463">
                  <c:v>4.5475025177001953</c:v>
                </c:pt>
                <c:pt idx="5464">
                  <c:v>4.5482997894287109</c:v>
                </c:pt>
                <c:pt idx="5465">
                  <c:v>4.5491561889648438</c:v>
                </c:pt>
                <c:pt idx="5466">
                  <c:v>4.5499773025512695</c:v>
                </c:pt>
                <c:pt idx="5467">
                  <c:v>4.5508136749267578</c:v>
                </c:pt>
                <c:pt idx="5468">
                  <c:v>4.5516743659973145</c:v>
                </c:pt>
                <c:pt idx="5469">
                  <c:v>4.5524859428405762</c:v>
                </c:pt>
                <c:pt idx="5470">
                  <c:v>4.5533256530761719</c:v>
                </c:pt>
                <c:pt idx="5471">
                  <c:v>4.5541634559631348</c:v>
                </c:pt>
                <c:pt idx="5472">
                  <c:v>4.5550003051757813</c:v>
                </c:pt>
                <c:pt idx="5473">
                  <c:v>4.5558123588562012</c:v>
                </c:pt>
                <c:pt idx="5474">
                  <c:v>4.5566577911376953</c:v>
                </c:pt>
                <c:pt idx="5475">
                  <c:v>4.5574755668640137</c:v>
                </c:pt>
                <c:pt idx="5476">
                  <c:v>4.5583252906799316</c:v>
                </c:pt>
                <c:pt idx="5477">
                  <c:v>4.5591473579406738</c:v>
                </c:pt>
                <c:pt idx="5478">
                  <c:v>4.5599722862243652</c:v>
                </c:pt>
                <c:pt idx="5479">
                  <c:v>4.5608201026916504</c:v>
                </c:pt>
                <c:pt idx="5480">
                  <c:v>4.561643123626709</c:v>
                </c:pt>
                <c:pt idx="5481">
                  <c:v>4.5624823570251465</c:v>
                </c:pt>
                <c:pt idx="5482">
                  <c:v>4.5633082389831543</c:v>
                </c:pt>
                <c:pt idx="5483">
                  <c:v>4.5641269683837891</c:v>
                </c:pt>
                <c:pt idx="5484">
                  <c:v>4.5649666786193848</c:v>
                </c:pt>
                <c:pt idx="5485">
                  <c:v>4.5658102035522461</c:v>
                </c:pt>
                <c:pt idx="5486">
                  <c:v>4.5666413307189941</c:v>
                </c:pt>
                <c:pt idx="5487">
                  <c:v>4.5674877166748047</c:v>
                </c:pt>
                <c:pt idx="5488">
                  <c:v>4.56829833984375</c:v>
                </c:pt>
                <c:pt idx="5489">
                  <c:v>4.5691499710083008</c:v>
                </c:pt>
                <c:pt idx="5490">
                  <c:v>4.5699830055236816</c:v>
                </c:pt>
                <c:pt idx="5491">
                  <c:v>4.5708346366882324</c:v>
                </c:pt>
                <c:pt idx="5492">
                  <c:v>4.5716438293457031</c:v>
                </c:pt>
                <c:pt idx="5493">
                  <c:v>4.5724682807922363</c:v>
                </c:pt>
                <c:pt idx="5494">
                  <c:v>4.573305606842041</c:v>
                </c:pt>
                <c:pt idx="5495">
                  <c:v>4.5741457939147949</c:v>
                </c:pt>
                <c:pt idx="5496">
                  <c:v>4.5749936103820801</c:v>
                </c:pt>
                <c:pt idx="5497">
                  <c:v>4.5758070945739746</c:v>
                </c:pt>
                <c:pt idx="5498">
                  <c:v>4.5766463279724121</c:v>
                </c:pt>
                <c:pt idx="5499">
                  <c:v>4.5774931907653809</c:v>
                </c:pt>
                <c:pt idx="5500">
                  <c:v>4.5783047676086426</c:v>
                </c:pt>
                <c:pt idx="5501">
                  <c:v>4.5791444778442383</c:v>
                </c:pt>
                <c:pt idx="5502">
                  <c:v>4.579984188079834</c:v>
                </c:pt>
                <c:pt idx="5503">
                  <c:v>4.5808253288269043</c:v>
                </c:pt>
                <c:pt idx="5504">
                  <c:v>4.5816478729248047</c:v>
                </c:pt>
                <c:pt idx="5505">
                  <c:v>4.5824928283691406</c:v>
                </c:pt>
                <c:pt idx="5506">
                  <c:v>4.5833292007446289</c:v>
                </c:pt>
                <c:pt idx="5507">
                  <c:v>4.5841455459594727</c:v>
                </c:pt>
                <c:pt idx="5508">
                  <c:v>4.584986686706543</c:v>
                </c:pt>
                <c:pt idx="5509">
                  <c:v>4.5858044624328613</c:v>
                </c:pt>
                <c:pt idx="5510">
                  <c:v>4.5866498947143555</c:v>
                </c:pt>
                <c:pt idx="5511">
                  <c:v>4.5874872207641602</c:v>
                </c:pt>
                <c:pt idx="5512">
                  <c:v>4.5882940292358398</c:v>
                </c:pt>
                <c:pt idx="5513">
                  <c:v>4.589148998260498</c:v>
                </c:pt>
                <c:pt idx="5514">
                  <c:v>4.5899853706359863</c:v>
                </c:pt>
                <c:pt idx="5515">
                  <c:v>4.5908083915710449</c:v>
                </c:pt>
                <c:pt idx="5516">
                  <c:v>4.5916647911071777</c:v>
                </c:pt>
                <c:pt idx="5517">
                  <c:v>4.5924820899963379</c:v>
                </c:pt>
                <c:pt idx="5518">
                  <c:v>4.5933198928833008</c:v>
                </c:pt>
                <c:pt idx="5519">
                  <c:v>4.5941352844238281</c:v>
                </c:pt>
                <c:pt idx="5520">
                  <c:v>4.5949897766113281</c:v>
                </c:pt>
                <c:pt idx="5521">
                  <c:v>4.595822811126709</c:v>
                </c:pt>
                <c:pt idx="5522">
                  <c:v>4.5966329574584961</c:v>
                </c:pt>
                <c:pt idx="5523">
                  <c:v>4.5974788665771484</c:v>
                </c:pt>
                <c:pt idx="5524">
                  <c:v>4.5982999801635742</c:v>
                </c:pt>
                <c:pt idx="5525">
                  <c:v>4.5991635322570801</c:v>
                </c:pt>
                <c:pt idx="5526">
                  <c:v>4.5999751091003418</c:v>
                </c:pt>
                <c:pt idx="5527">
                  <c:v>4.6008119583129883</c:v>
                </c:pt>
                <c:pt idx="5528">
                  <c:v>4.6016535758972168</c:v>
                </c:pt>
                <c:pt idx="5529">
                  <c:v>4.6024971008300781</c:v>
                </c:pt>
                <c:pt idx="5530">
                  <c:v>4.6033234596252441</c:v>
                </c:pt>
                <c:pt idx="5531">
                  <c:v>4.6041450500488281</c:v>
                </c:pt>
                <c:pt idx="5532">
                  <c:v>4.6049947738647461</c:v>
                </c:pt>
                <c:pt idx="5533">
                  <c:v>4.6058173179626465</c:v>
                </c:pt>
                <c:pt idx="5534">
                  <c:v>4.6066608428955078</c:v>
                </c:pt>
                <c:pt idx="5535">
                  <c:v>4.6074833869934082</c:v>
                </c:pt>
                <c:pt idx="5536">
                  <c:v>4.6083188056945801</c:v>
                </c:pt>
                <c:pt idx="5537">
                  <c:v>4.609156608581543</c:v>
                </c:pt>
                <c:pt idx="5538">
                  <c:v>4.6099929809570313</c:v>
                </c:pt>
                <c:pt idx="5539">
                  <c:v>4.610811710357666</c:v>
                </c:pt>
                <c:pt idx="5540">
                  <c:v>4.6116375923156738</c:v>
                </c:pt>
                <c:pt idx="5541">
                  <c:v>4.6124792098999023</c:v>
                </c:pt>
                <c:pt idx="5542">
                  <c:v>4.6133074760437012</c:v>
                </c:pt>
                <c:pt idx="5543">
                  <c:v>4.6141409873962402</c:v>
                </c:pt>
                <c:pt idx="5544">
                  <c:v>4.6149678230285645</c:v>
                </c:pt>
                <c:pt idx="5545">
                  <c:v>4.6158123016357422</c:v>
                </c:pt>
                <c:pt idx="5546">
                  <c:v>4.6166534423828125</c:v>
                </c:pt>
                <c:pt idx="5547">
                  <c:v>4.617455005645752</c:v>
                </c:pt>
                <c:pt idx="5548">
                  <c:v>4.6183080673217773</c:v>
                </c:pt>
                <c:pt idx="5549">
                  <c:v>4.6191420555114746</c:v>
                </c:pt>
                <c:pt idx="5550">
                  <c:v>4.6199841499328613</c:v>
                </c:pt>
                <c:pt idx="5551">
                  <c:v>4.6208109855651855</c:v>
                </c:pt>
                <c:pt idx="5552">
                  <c:v>4.6216402053833008</c:v>
                </c:pt>
                <c:pt idx="5553">
                  <c:v>4.6224908828735352</c:v>
                </c:pt>
                <c:pt idx="5554">
                  <c:v>4.6233329772949219</c:v>
                </c:pt>
                <c:pt idx="5555">
                  <c:v>4.624152660369873</c:v>
                </c:pt>
                <c:pt idx="5556">
                  <c:v>4.6249933242797852</c:v>
                </c:pt>
                <c:pt idx="5557">
                  <c:v>4.6258182525634766</c:v>
                </c:pt>
                <c:pt idx="5558">
                  <c:v>4.626617431640625</c:v>
                </c:pt>
                <c:pt idx="5559">
                  <c:v>4.627469539642334</c:v>
                </c:pt>
                <c:pt idx="5560">
                  <c:v>4.6283249855041504</c:v>
                </c:pt>
                <c:pt idx="5561">
                  <c:v>4.6291484832763672</c:v>
                </c:pt>
                <c:pt idx="5562">
                  <c:v>4.6299915313720703</c:v>
                </c:pt>
                <c:pt idx="5563">
                  <c:v>4.6308274269104004</c:v>
                </c:pt>
                <c:pt idx="5564">
                  <c:v>4.6316218376159668</c:v>
                </c:pt>
                <c:pt idx="5565">
                  <c:v>4.6324911117553711</c:v>
                </c:pt>
                <c:pt idx="5566">
                  <c:v>4.6333022117614746</c:v>
                </c:pt>
                <c:pt idx="5567">
                  <c:v>4.6341595649719238</c:v>
                </c:pt>
                <c:pt idx="5568">
                  <c:v>4.6349868774414063</c:v>
                </c:pt>
                <c:pt idx="5569">
                  <c:v>4.6358346939086914</c:v>
                </c:pt>
                <c:pt idx="5570">
                  <c:v>4.6366758346557617</c:v>
                </c:pt>
                <c:pt idx="5571">
                  <c:v>4.6374545097351074</c:v>
                </c:pt>
                <c:pt idx="5572">
                  <c:v>4.6383204460144043</c:v>
                </c:pt>
                <c:pt idx="5573">
                  <c:v>4.639164924621582</c:v>
                </c:pt>
                <c:pt idx="5574">
                  <c:v>4.6399908065795898</c:v>
                </c:pt>
                <c:pt idx="5575">
                  <c:v>4.6408133506774902</c:v>
                </c:pt>
                <c:pt idx="5576">
                  <c:v>4.6416525840759277</c:v>
                </c:pt>
                <c:pt idx="5577">
                  <c:v>4.642491340637207</c:v>
                </c:pt>
                <c:pt idx="5578">
                  <c:v>4.6433210372924805</c:v>
                </c:pt>
                <c:pt idx="5579">
                  <c:v>4.6441597938537598</c:v>
                </c:pt>
                <c:pt idx="5580">
                  <c:v>4.6449832916259766</c:v>
                </c:pt>
                <c:pt idx="5581">
                  <c:v>4.6458306312561035</c:v>
                </c:pt>
                <c:pt idx="5582">
                  <c:v>4.6466317176818848</c:v>
                </c:pt>
                <c:pt idx="5583">
                  <c:v>4.6474795341491699</c:v>
                </c:pt>
                <c:pt idx="5584">
                  <c:v>4.6483235359191895</c:v>
                </c:pt>
                <c:pt idx="5585">
                  <c:v>4.6491475105285645</c:v>
                </c:pt>
                <c:pt idx="5586">
                  <c:v>4.649986743927002</c:v>
                </c:pt>
                <c:pt idx="5587">
                  <c:v>4.6508059501647949</c:v>
                </c:pt>
                <c:pt idx="5588">
                  <c:v>4.6516304016113281</c:v>
                </c:pt>
                <c:pt idx="5589">
                  <c:v>4.6524772644042969</c:v>
                </c:pt>
                <c:pt idx="5590">
                  <c:v>4.6533231735229492</c:v>
                </c:pt>
                <c:pt idx="5591">
                  <c:v>4.654139518737793</c:v>
                </c:pt>
                <c:pt idx="5592">
                  <c:v>4.6549820899963379</c:v>
                </c:pt>
                <c:pt idx="5593">
                  <c:v>4.6557955741882324</c:v>
                </c:pt>
                <c:pt idx="5594">
                  <c:v>4.6566424369812012</c:v>
                </c:pt>
                <c:pt idx="5595">
                  <c:v>4.6574711799621582</c:v>
                </c:pt>
                <c:pt idx="5596">
                  <c:v>4.6583185195922852</c:v>
                </c:pt>
                <c:pt idx="5597">
                  <c:v>4.6591668128967285</c:v>
                </c:pt>
                <c:pt idx="5598">
                  <c:v>4.6599903106689453</c:v>
                </c:pt>
                <c:pt idx="5599">
                  <c:v>4.6608200073242188</c:v>
                </c:pt>
                <c:pt idx="5600">
                  <c:v>4.6616525650024414</c:v>
                </c:pt>
                <c:pt idx="5601">
                  <c:v>4.6624660491943359</c:v>
                </c:pt>
                <c:pt idx="5602">
                  <c:v>4.6633210182189941</c:v>
                </c:pt>
                <c:pt idx="5603">
                  <c:v>4.6641726493835449</c:v>
                </c:pt>
                <c:pt idx="5604">
                  <c:v>4.664985179901123</c:v>
                </c:pt>
                <c:pt idx="5605">
                  <c:v>4.6658072471618652</c:v>
                </c:pt>
                <c:pt idx="5606">
                  <c:v>4.6666436195373535</c:v>
                </c:pt>
                <c:pt idx="5607">
                  <c:v>4.6674795150756836</c:v>
                </c:pt>
                <c:pt idx="5608">
                  <c:v>4.6683096885681152</c:v>
                </c:pt>
                <c:pt idx="5609">
                  <c:v>4.6691584587097168</c:v>
                </c:pt>
                <c:pt idx="5610">
                  <c:v>4.669987678527832</c:v>
                </c:pt>
                <c:pt idx="5611">
                  <c:v>4.6708188056945801</c:v>
                </c:pt>
                <c:pt idx="5612">
                  <c:v>4.6716499328613281</c:v>
                </c:pt>
                <c:pt idx="5613">
                  <c:v>4.6724767684936523</c:v>
                </c:pt>
                <c:pt idx="5614">
                  <c:v>4.6733145713806152</c:v>
                </c:pt>
                <c:pt idx="5615">
                  <c:v>4.6741747856140137</c:v>
                </c:pt>
                <c:pt idx="5616">
                  <c:v>4.6750011444091797</c:v>
                </c:pt>
                <c:pt idx="5617">
                  <c:v>4.6758332252502441</c:v>
                </c:pt>
                <c:pt idx="5618">
                  <c:v>4.6766467094421387</c:v>
                </c:pt>
                <c:pt idx="5619">
                  <c:v>4.6774864196777344</c:v>
                </c:pt>
                <c:pt idx="5620">
                  <c:v>4.6783332824707031</c:v>
                </c:pt>
                <c:pt idx="5621">
                  <c:v>4.6791682243347168</c:v>
                </c:pt>
                <c:pt idx="5622">
                  <c:v>4.6799931526184082</c:v>
                </c:pt>
                <c:pt idx="5623">
                  <c:v>4.680809497833252</c:v>
                </c:pt>
                <c:pt idx="5624">
                  <c:v>4.6816339492797852</c:v>
                </c:pt>
                <c:pt idx="5625">
                  <c:v>4.6824779510498047</c:v>
                </c:pt>
                <c:pt idx="5626">
                  <c:v>4.6833000183105469</c:v>
                </c:pt>
                <c:pt idx="5627">
                  <c:v>4.6841306686401367</c:v>
                </c:pt>
                <c:pt idx="5628">
                  <c:v>4.6849827766418457</c:v>
                </c:pt>
                <c:pt idx="5629">
                  <c:v>4.6858253479003906</c:v>
                </c:pt>
                <c:pt idx="5630">
                  <c:v>4.6866559982299805</c:v>
                </c:pt>
                <c:pt idx="5631">
                  <c:v>4.6875143051147461</c:v>
                </c:pt>
                <c:pt idx="5632">
                  <c:v>4.688316822052002</c:v>
                </c:pt>
                <c:pt idx="5633">
                  <c:v>4.6891393661499023</c:v>
                </c:pt>
                <c:pt idx="5634">
                  <c:v>4.6900019645690918</c:v>
                </c:pt>
                <c:pt idx="5635">
                  <c:v>4.6908106803894043</c:v>
                </c:pt>
                <c:pt idx="5636">
                  <c:v>4.6916570663452148</c:v>
                </c:pt>
                <c:pt idx="5637">
                  <c:v>4.6925015449523926</c:v>
                </c:pt>
                <c:pt idx="5638">
                  <c:v>4.6933221817016602</c:v>
                </c:pt>
                <c:pt idx="5639">
                  <c:v>4.6941509246826172</c:v>
                </c:pt>
                <c:pt idx="5640">
                  <c:v>4.6949715614318848</c:v>
                </c:pt>
                <c:pt idx="5641">
                  <c:v>4.6958136558532715</c:v>
                </c:pt>
                <c:pt idx="5642">
                  <c:v>4.6966371536254883</c:v>
                </c:pt>
                <c:pt idx="5643">
                  <c:v>4.6974797248840332</c:v>
                </c:pt>
                <c:pt idx="5644">
                  <c:v>4.698333740234375</c:v>
                </c:pt>
                <c:pt idx="5645">
                  <c:v>4.699155330657959</c:v>
                </c:pt>
                <c:pt idx="5646">
                  <c:v>4.6999759674072266</c:v>
                </c:pt>
                <c:pt idx="5647">
                  <c:v>4.700812816619873</c:v>
                </c:pt>
                <c:pt idx="5648">
                  <c:v>4.7016434669494629</c:v>
                </c:pt>
                <c:pt idx="5649">
                  <c:v>4.7024698257446289</c:v>
                </c:pt>
                <c:pt idx="5650">
                  <c:v>4.7033143043518066</c:v>
                </c:pt>
                <c:pt idx="5651">
                  <c:v>4.7041478157043457</c:v>
                </c:pt>
                <c:pt idx="5652">
                  <c:v>4.704981803894043</c:v>
                </c:pt>
                <c:pt idx="5653">
                  <c:v>4.7058391571044922</c:v>
                </c:pt>
                <c:pt idx="5654">
                  <c:v>4.706639289855957</c:v>
                </c:pt>
                <c:pt idx="5655">
                  <c:v>4.7074880599975586</c:v>
                </c:pt>
                <c:pt idx="5656">
                  <c:v>4.7083210945129395</c:v>
                </c:pt>
                <c:pt idx="5657">
                  <c:v>4.7091736793518066</c:v>
                </c:pt>
                <c:pt idx="5658">
                  <c:v>4.7099943161010742</c:v>
                </c:pt>
                <c:pt idx="5659">
                  <c:v>4.7108354568481445</c:v>
                </c:pt>
                <c:pt idx="5660">
                  <c:v>4.7116594314575195</c:v>
                </c:pt>
                <c:pt idx="5661">
                  <c:v>4.7124619483947754</c:v>
                </c:pt>
                <c:pt idx="5662">
                  <c:v>4.7133116722106934</c:v>
                </c:pt>
                <c:pt idx="5663">
                  <c:v>4.7141776084899902</c:v>
                </c:pt>
                <c:pt idx="5664">
                  <c:v>4.7149734497070313</c:v>
                </c:pt>
                <c:pt idx="5665">
                  <c:v>4.7158050537109375</c:v>
                </c:pt>
                <c:pt idx="5666">
                  <c:v>4.7166538238525391</c:v>
                </c:pt>
                <c:pt idx="5667">
                  <c:v>4.717473030090332</c:v>
                </c:pt>
                <c:pt idx="5668">
                  <c:v>4.7183027267456055</c:v>
                </c:pt>
                <c:pt idx="5669">
                  <c:v>4.7191481590270996</c:v>
                </c:pt>
                <c:pt idx="5670">
                  <c:v>4.7199788093566895</c:v>
                </c:pt>
                <c:pt idx="5671">
                  <c:v>4.7208194732666016</c:v>
                </c:pt>
                <c:pt idx="5672">
                  <c:v>4.7216587066650391</c:v>
                </c:pt>
                <c:pt idx="5673">
                  <c:v>4.7224869728088379</c:v>
                </c:pt>
                <c:pt idx="5674">
                  <c:v>4.7233114242553711</c:v>
                </c:pt>
                <c:pt idx="5675">
                  <c:v>4.724146842956543</c:v>
                </c:pt>
                <c:pt idx="5676">
                  <c:v>4.7249789237976074</c:v>
                </c:pt>
                <c:pt idx="5677">
                  <c:v>4.7258110046386719</c:v>
                </c:pt>
                <c:pt idx="5678">
                  <c:v>4.7266502380371094</c:v>
                </c:pt>
                <c:pt idx="5679">
                  <c:v>4.7274942398071289</c:v>
                </c:pt>
                <c:pt idx="5680">
                  <c:v>4.7283148765563965</c:v>
                </c:pt>
                <c:pt idx="5681">
                  <c:v>4.7291536331176758</c:v>
                </c:pt>
                <c:pt idx="5682">
                  <c:v>4.7299838066101074</c:v>
                </c:pt>
                <c:pt idx="5683">
                  <c:v>4.7308063507080078</c:v>
                </c:pt>
                <c:pt idx="5684">
                  <c:v>4.7316741943359375</c:v>
                </c:pt>
                <c:pt idx="5685">
                  <c:v>4.7324957847595215</c:v>
                </c:pt>
                <c:pt idx="5686">
                  <c:v>4.7333321571350098</c:v>
                </c:pt>
                <c:pt idx="5687">
                  <c:v>4.734156608581543</c:v>
                </c:pt>
                <c:pt idx="5688">
                  <c:v>4.7349753379821777</c:v>
                </c:pt>
                <c:pt idx="5689">
                  <c:v>4.7358231544494629</c:v>
                </c:pt>
                <c:pt idx="5690">
                  <c:v>4.7366471290588379</c:v>
                </c:pt>
                <c:pt idx="5691">
                  <c:v>4.7374677658081055</c:v>
                </c:pt>
                <c:pt idx="5692">
                  <c:v>4.7383198738098145</c:v>
                </c:pt>
                <c:pt idx="5693">
                  <c:v>4.739142894744873</c:v>
                </c:pt>
                <c:pt idx="5694">
                  <c:v>4.7399840354919434</c:v>
                </c:pt>
                <c:pt idx="5695">
                  <c:v>4.7408175468444824</c:v>
                </c:pt>
                <c:pt idx="5696">
                  <c:v>4.7416486740112305</c:v>
                </c:pt>
                <c:pt idx="5697">
                  <c:v>4.7424912452697754</c:v>
                </c:pt>
                <c:pt idx="5698">
                  <c:v>4.7433247566223145</c:v>
                </c:pt>
                <c:pt idx="5699">
                  <c:v>4.7441706657409668</c:v>
                </c:pt>
                <c:pt idx="5700">
                  <c:v>4.7449741363525391</c:v>
                </c:pt>
                <c:pt idx="5701">
                  <c:v>4.7458014488220215</c:v>
                </c:pt>
                <c:pt idx="5702">
                  <c:v>4.7466444969177246</c:v>
                </c:pt>
                <c:pt idx="5703">
                  <c:v>4.7474775314331055</c:v>
                </c:pt>
                <c:pt idx="5704">
                  <c:v>4.7483267784118652</c:v>
                </c:pt>
                <c:pt idx="5705">
                  <c:v>4.749150276184082</c:v>
                </c:pt>
                <c:pt idx="5706">
                  <c:v>4.7499895095825195</c:v>
                </c:pt>
                <c:pt idx="5707">
                  <c:v>4.7508134841918945</c:v>
                </c:pt>
                <c:pt idx="5708">
                  <c:v>4.7516422271728516</c:v>
                </c:pt>
                <c:pt idx="5709">
                  <c:v>4.7524595260620117</c:v>
                </c:pt>
                <c:pt idx="5710">
                  <c:v>4.7533144950866699</c:v>
                </c:pt>
                <c:pt idx="5711">
                  <c:v>4.7541646957397461</c:v>
                </c:pt>
                <c:pt idx="5712">
                  <c:v>4.7549848556518555</c:v>
                </c:pt>
                <c:pt idx="5713">
                  <c:v>4.7558073997497559</c:v>
                </c:pt>
                <c:pt idx="5714">
                  <c:v>4.7566432952880859</c:v>
                </c:pt>
                <c:pt idx="5715">
                  <c:v>4.7574834823608398</c:v>
                </c:pt>
                <c:pt idx="5716">
                  <c:v>4.7583169937133789</c:v>
                </c:pt>
                <c:pt idx="5717">
                  <c:v>4.7591514587402344</c:v>
                </c:pt>
                <c:pt idx="5718">
                  <c:v>4.7599854469299316</c:v>
                </c:pt>
                <c:pt idx="5719">
                  <c:v>4.760810375213623</c:v>
                </c:pt>
                <c:pt idx="5720">
                  <c:v>4.7616486549377441</c:v>
                </c:pt>
                <c:pt idx="5721">
                  <c:v>4.7624812126159668</c:v>
                </c:pt>
                <c:pt idx="5722">
                  <c:v>4.7633295059204102</c:v>
                </c:pt>
                <c:pt idx="5723">
                  <c:v>4.764164924621582</c:v>
                </c:pt>
                <c:pt idx="5724">
                  <c:v>4.7649850845336914</c:v>
                </c:pt>
                <c:pt idx="5725">
                  <c:v>4.765815258026123</c:v>
                </c:pt>
                <c:pt idx="5726">
                  <c:v>4.7666702270507813</c:v>
                </c:pt>
                <c:pt idx="5727">
                  <c:v>4.7674908638000488</c:v>
                </c:pt>
                <c:pt idx="5728">
                  <c:v>4.768317699432373</c:v>
                </c:pt>
                <c:pt idx="5729">
                  <c:v>4.769141674041748</c:v>
                </c:pt>
                <c:pt idx="5730">
                  <c:v>4.7699990272521973</c:v>
                </c:pt>
                <c:pt idx="5731">
                  <c:v>4.7708015441894531</c:v>
                </c:pt>
                <c:pt idx="5732">
                  <c:v>4.7716550827026367</c:v>
                </c:pt>
                <c:pt idx="5733">
                  <c:v>4.7724781036376953</c:v>
                </c:pt>
                <c:pt idx="5734">
                  <c:v>4.7733187675476074</c:v>
                </c:pt>
                <c:pt idx="5735">
                  <c:v>4.7741494178771973</c:v>
                </c:pt>
                <c:pt idx="5736">
                  <c:v>4.7749781608581543</c:v>
                </c:pt>
                <c:pt idx="5737">
                  <c:v>4.7758221626281738</c:v>
                </c:pt>
                <c:pt idx="5738">
                  <c:v>4.7766146659851074</c:v>
                </c:pt>
                <c:pt idx="5739">
                  <c:v>4.7774944305419922</c:v>
                </c:pt>
                <c:pt idx="5740">
                  <c:v>4.7783193588256836</c:v>
                </c:pt>
                <c:pt idx="5741">
                  <c:v>4.779149055480957</c:v>
                </c:pt>
                <c:pt idx="5742">
                  <c:v>4.7799677848815918</c:v>
                </c:pt>
                <c:pt idx="5743">
                  <c:v>4.7807965278625488</c:v>
                </c:pt>
                <c:pt idx="5744">
                  <c:v>4.781651496887207</c:v>
                </c:pt>
                <c:pt idx="5745">
                  <c:v>4.7824921607971191</c:v>
                </c:pt>
                <c:pt idx="5746">
                  <c:v>4.7833132743835449</c:v>
                </c:pt>
                <c:pt idx="5747">
                  <c:v>4.7841520309448242</c:v>
                </c:pt>
                <c:pt idx="5748">
                  <c:v>4.7849864959716797</c:v>
                </c:pt>
                <c:pt idx="5749">
                  <c:v>4.7858061790466309</c:v>
                </c:pt>
                <c:pt idx="5750">
                  <c:v>4.7866678237915039</c:v>
                </c:pt>
                <c:pt idx="5751">
                  <c:v>4.7874960899353027</c:v>
                </c:pt>
                <c:pt idx="5752">
                  <c:v>4.7883224487304688</c:v>
                </c:pt>
                <c:pt idx="5753">
                  <c:v>4.7891683578491211</c:v>
                </c:pt>
                <c:pt idx="5754">
                  <c:v>4.789980411529541</c:v>
                </c:pt>
                <c:pt idx="5755">
                  <c:v>4.7908115386962891</c:v>
                </c:pt>
                <c:pt idx="5756">
                  <c:v>4.7916526794433594</c:v>
                </c:pt>
                <c:pt idx="5757">
                  <c:v>4.7924919128417969</c:v>
                </c:pt>
                <c:pt idx="5758">
                  <c:v>4.7933077812194824</c:v>
                </c:pt>
                <c:pt idx="5759">
                  <c:v>4.7941546440124512</c:v>
                </c:pt>
                <c:pt idx="5760">
                  <c:v>4.7949738502502441</c:v>
                </c:pt>
                <c:pt idx="5761">
                  <c:v>4.7958269119262695</c:v>
                </c:pt>
                <c:pt idx="5762">
                  <c:v>4.7966556549072266</c:v>
                </c:pt>
                <c:pt idx="5763">
                  <c:v>4.7975044250488281</c:v>
                </c:pt>
                <c:pt idx="5764">
                  <c:v>4.7983074188232422</c:v>
                </c:pt>
                <c:pt idx="5765">
                  <c:v>4.799168586730957</c:v>
                </c:pt>
                <c:pt idx="5766">
                  <c:v>4.7999796867370605</c:v>
                </c:pt>
                <c:pt idx="5767">
                  <c:v>4.8008136749267578</c:v>
                </c:pt>
                <c:pt idx="5768">
                  <c:v>4.8016414642333984</c:v>
                </c:pt>
                <c:pt idx="5769">
                  <c:v>4.8024983406066895</c:v>
                </c:pt>
                <c:pt idx="5770">
                  <c:v>4.8033456802368164</c:v>
                </c:pt>
                <c:pt idx="5771">
                  <c:v>4.804131031036377</c:v>
                </c:pt>
                <c:pt idx="5772">
                  <c:v>4.8050065040588379</c:v>
                </c:pt>
                <c:pt idx="5773">
                  <c:v>4.8058285713195801</c:v>
                </c:pt>
                <c:pt idx="5774">
                  <c:v>4.8066434860229492</c:v>
                </c:pt>
                <c:pt idx="5775">
                  <c:v>4.8074889183044434</c:v>
                </c:pt>
                <c:pt idx="5776">
                  <c:v>4.8083014488220215</c:v>
                </c:pt>
                <c:pt idx="5777">
                  <c:v>4.8091654777526855</c:v>
                </c:pt>
                <c:pt idx="5778">
                  <c:v>4.8099727630615234</c:v>
                </c:pt>
                <c:pt idx="5779">
                  <c:v>4.8108229637145996</c:v>
                </c:pt>
                <c:pt idx="5780">
                  <c:v>4.8116450309753418</c:v>
                </c:pt>
                <c:pt idx="5781">
                  <c:v>4.8124914169311523</c:v>
                </c:pt>
                <c:pt idx="5782">
                  <c:v>4.8133087158203125</c:v>
                </c:pt>
                <c:pt idx="5783">
                  <c:v>4.814155101776123</c:v>
                </c:pt>
                <c:pt idx="5784">
                  <c:v>4.8149962425231934</c:v>
                </c:pt>
                <c:pt idx="5785">
                  <c:v>4.8158140182495117</c:v>
                </c:pt>
                <c:pt idx="5786">
                  <c:v>4.8166570663452148</c:v>
                </c:pt>
                <c:pt idx="5787">
                  <c:v>4.8174858093261719</c:v>
                </c:pt>
                <c:pt idx="5788">
                  <c:v>4.8183445930480957</c:v>
                </c:pt>
                <c:pt idx="5789">
                  <c:v>4.81915283203125</c:v>
                </c:pt>
                <c:pt idx="5790">
                  <c:v>4.8200030326843262</c:v>
                </c:pt>
                <c:pt idx="5791">
                  <c:v>4.8208260536193848</c:v>
                </c:pt>
                <c:pt idx="5792">
                  <c:v>4.8216361999511719</c:v>
                </c:pt>
                <c:pt idx="5793">
                  <c:v>4.8224697113037109</c:v>
                </c:pt>
                <c:pt idx="5794">
                  <c:v>4.8233175277709961</c:v>
                </c:pt>
                <c:pt idx="5795">
                  <c:v>4.824152946472168</c:v>
                </c:pt>
                <c:pt idx="5796">
                  <c:v>4.8249979019165039</c:v>
                </c:pt>
                <c:pt idx="5797">
                  <c:v>4.8258018493652344</c:v>
                </c:pt>
                <c:pt idx="5798">
                  <c:v>4.826653003692627</c:v>
                </c:pt>
                <c:pt idx="5799">
                  <c:v>4.8274965286254883</c:v>
                </c:pt>
                <c:pt idx="5800">
                  <c:v>4.828315258026123</c:v>
                </c:pt>
                <c:pt idx="5801">
                  <c:v>4.8291339874267578</c:v>
                </c:pt>
                <c:pt idx="5802">
                  <c:v>4.8299789428710938</c:v>
                </c:pt>
                <c:pt idx="5803">
                  <c:v>4.8308053016662598</c:v>
                </c:pt>
                <c:pt idx="5804">
                  <c:v>4.831660270690918</c:v>
                </c:pt>
                <c:pt idx="5805">
                  <c:v>4.832491397857666</c:v>
                </c:pt>
                <c:pt idx="5806">
                  <c:v>4.8333134651184082</c:v>
                </c:pt>
                <c:pt idx="5807">
                  <c:v>4.834169864654541</c:v>
                </c:pt>
                <c:pt idx="5808">
                  <c:v>4.834993839263916</c:v>
                </c:pt>
                <c:pt idx="5809">
                  <c:v>4.8358049392700195</c:v>
                </c:pt>
                <c:pt idx="5810">
                  <c:v>4.8366541862487793</c:v>
                </c:pt>
                <c:pt idx="5811">
                  <c:v>4.8374814987182617</c:v>
                </c:pt>
                <c:pt idx="5812">
                  <c:v>4.8382992744445801</c:v>
                </c:pt>
                <c:pt idx="5813">
                  <c:v>4.8391447067260742</c:v>
                </c:pt>
                <c:pt idx="5814">
                  <c:v>4.8399806022644043</c:v>
                </c:pt>
                <c:pt idx="5815">
                  <c:v>4.8408150672912598</c:v>
                </c:pt>
                <c:pt idx="5816">
                  <c:v>4.8416609764099121</c:v>
                </c:pt>
                <c:pt idx="5817">
                  <c:v>4.8424711227416992</c:v>
                </c:pt>
                <c:pt idx="5818">
                  <c:v>4.8433208465576172</c:v>
                </c:pt>
                <c:pt idx="5819">
                  <c:v>4.8441410064697266</c:v>
                </c:pt>
                <c:pt idx="5820">
                  <c:v>4.8449974060058594</c:v>
                </c:pt>
                <c:pt idx="5821">
                  <c:v>4.8458113670349121</c:v>
                </c:pt>
                <c:pt idx="5822">
                  <c:v>4.8466200828552246</c:v>
                </c:pt>
                <c:pt idx="5823">
                  <c:v>4.8474855422973633</c:v>
                </c:pt>
                <c:pt idx="5824">
                  <c:v>4.8483071327209473</c:v>
                </c:pt>
                <c:pt idx="5825">
                  <c:v>4.8491439819335938</c:v>
                </c:pt>
                <c:pt idx="5826">
                  <c:v>4.8499898910522461</c:v>
                </c:pt>
                <c:pt idx="5827">
                  <c:v>4.8508095741271973</c:v>
                </c:pt>
                <c:pt idx="5828">
                  <c:v>4.8516526222229004</c:v>
                </c:pt>
                <c:pt idx="5829">
                  <c:v>4.8524761199951172</c:v>
                </c:pt>
                <c:pt idx="5830">
                  <c:v>4.8533120155334473</c:v>
                </c:pt>
                <c:pt idx="5831">
                  <c:v>4.8541440963745117</c:v>
                </c:pt>
                <c:pt idx="5832">
                  <c:v>4.8549776077270508</c:v>
                </c:pt>
                <c:pt idx="5833">
                  <c:v>4.8558154106140137</c:v>
                </c:pt>
                <c:pt idx="5834">
                  <c:v>4.8566722869873047</c:v>
                </c:pt>
                <c:pt idx="5835">
                  <c:v>4.857475757598877</c:v>
                </c:pt>
                <c:pt idx="5836">
                  <c:v>4.8583154678344727</c:v>
                </c:pt>
                <c:pt idx="5837">
                  <c:v>4.8591575622558594</c:v>
                </c:pt>
                <c:pt idx="5838">
                  <c:v>4.8599820137023926</c:v>
                </c:pt>
                <c:pt idx="5839">
                  <c:v>4.8608112335205078</c:v>
                </c:pt>
                <c:pt idx="5840">
                  <c:v>4.8616628646850586</c:v>
                </c:pt>
                <c:pt idx="5841">
                  <c:v>4.8624792098999023</c:v>
                </c:pt>
                <c:pt idx="5842">
                  <c:v>4.8633022308349609</c:v>
                </c:pt>
                <c:pt idx="5843">
                  <c:v>4.8641610145568848</c:v>
                </c:pt>
                <c:pt idx="5844">
                  <c:v>4.8649907112121582</c:v>
                </c:pt>
                <c:pt idx="5845">
                  <c:v>4.8658366203308105</c:v>
                </c:pt>
                <c:pt idx="5846">
                  <c:v>4.8666682243347168</c:v>
                </c:pt>
                <c:pt idx="5847">
                  <c:v>4.8674874305725098</c:v>
                </c:pt>
                <c:pt idx="5848">
                  <c:v>4.8683185577392578</c:v>
                </c:pt>
                <c:pt idx="5849">
                  <c:v>4.8691434860229492</c:v>
                </c:pt>
                <c:pt idx="5850">
                  <c:v>4.8700051307678223</c:v>
                </c:pt>
                <c:pt idx="5851">
                  <c:v>4.8708353042602539</c:v>
                </c:pt>
                <c:pt idx="5852">
                  <c:v>4.8716425895690918</c:v>
                </c:pt>
                <c:pt idx="5853">
                  <c:v>4.8724837303161621</c:v>
                </c:pt>
                <c:pt idx="5854">
                  <c:v>4.8733358383178711</c:v>
                </c:pt>
                <c:pt idx="5855">
                  <c:v>4.874150276184082</c:v>
                </c:pt>
                <c:pt idx="5856">
                  <c:v>4.8750052452087402</c:v>
                </c:pt>
                <c:pt idx="5857">
                  <c:v>4.8758082389831543</c:v>
                </c:pt>
                <c:pt idx="5858">
                  <c:v>4.8766269683837891</c:v>
                </c:pt>
                <c:pt idx="5859">
                  <c:v>4.8774819374084473</c:v>
                </c:pt>
                <c:pt idx="5860">
                  <c:v>4.8783235549926758</c:v>
                </c:pt>
                <c:pt idx="5861">
                  <c:v>4.8791556358337402</c:v>
                </c:pt>
                <c:pt idx="5862">
                  <c:v>4.8799753189086914</c:v>
                </c:pt>
                <c:pt idx="5863">
                  <c:v>4.8808403015136719</c:v>
                </c:pt>
                <c:pt idx="5864">
                  <c:v>4.8816332817077637</c:v>
                </c:pt>
                <c:pt idx="5865">
                  <c:v>4.8824896812438965</c:v>
                </c:pt>
                <c:pt idx="5866">
                  <c:v>4.8833107948303223</c:v>
                </c:pt>
                <c:pt idx="5867">
                  <c:v>4.8841466903686523</c:v>
                </c:pt>
                <c:pt idx="5868">
                  <c:v>4.885009765625</c:v>
                </c:pt>
                <c:pt idx="5869">
                  <c:v>4.8858141899108887</c:v>
                </c:pt>
                <c:pt idx="5870">
                  <c:v>4.8866610527038574</c:v>
                </c:pt>
                <c:pt idx="5871">
                  <c:v>4.8874964714050293</c:v>
                </c:pt>
                <c:pt idx="5872">
                  <c:v>4.8883295059204102</c:v>
                </c:pt>
                <c:pt idx="5873">
                  <c:v>4.8891482353210449</c:v>
                </c:pt>
                <c:pt idx="5874">
                  <c:v>4.889988899230957</c:v>
                </c:pt>
                <c:pt idx="5875">
                  <c:v>4.8908095359802246</c:v>
                </c:pt>
                <c:pt idx="5876">
                  <c:v>4.8916630744934082</c:v>
                </c:pt>
                <c:pt idx="5877">
                  <c:v>4.8924808502197266</c:v>
                </c:pt>
                <c:pt idx="5878">
                  <c:v>4.8933067321777344</c:v>
                </c:pt>
                <c:pt idx="5879">
                  <c:v>4.8941473960876465</c:v>
                </c:pt>
                <c:pt idx="5880">
                  <c:v>4.8949775695800781</c:v>
                </c:pt>
                <c:pt idx="5881">
                  <c:v>4.895810604095459</c:v>
                </c:pt>
                <c:pt idx="5882">
                  <c:v>4.896639347076416</c:v>
                </c:pt>
                <c:pt idx="5883">
                  <c:v>4.8974642753601074</c:v>
                </c:pt>
                <c:pt idx="5884">
                  <c:v>4.8982996940612793</c:v>
                </c:pt>
                <c:pt idx="5885">
                  <c:v>4.899144172668457</c:v>
                </c:pt>
                <c:pt idx="5886">
                  <c:v>4.8999767303466797</c:v>
                </c:pt>
                <c:pt idx="5887">
                  <c:v>4.900820255279541</c:v>
                </c:pt>
                <c:pt idx="5888">
                  <c:v>4.9016327857971191</c:v>
                </c:pt>
                <c:pt idx="5889">
                  <c:v>4.9024844169616699</c:v>
                </c:pt>
                <c:pt idx="5890">
                  <c:v>4.9033160209655762</c:v>
                </c:pt>
                <c:pt idx="5891">
                  <c:v>4.9041705131530762</c:v>
                </c:pt>
                <c:pt idx="5892">
                  <c:v>4.9049749374389648</c:v>
                </c:pt>
                <c:pt idx="5893">
                  <c:v>4.9058022499084473</c:v>
                </c:pt>
                <c:pt idx="5894">
                  <c:v>4.9066357612609863</c:v>
                </c:pt>
                <c:pt idx="5895">
                  <c:v>4.9074783325195313</c:v>
                </c:pt>
                <c:pt idx="5896">
                  <c:v>4.9083261489868164</c:v>
                </c:pt>
                <c:pt idx="5897">
                  <c:v>4.9091367721557617</c:v>
                </c:pt>
                <c:pt idx="5898">
                  <c:v>4.9099798202514648</c:v>
                </c:pt>
                <c:pt idx="5899">
                  <c:v>4.9108238220214844</c:v>
                </c:pt>
                <c:pt idx="5900">
                  <c:v>4.9116387367248535</c:v>
                </c:pt>
                <c:pt idx="5901">
                  <c:v>4.9124798774719238</c:v>
                </c:pt>
                <c:pt idx="5902">
                  <c:v>4.9133195877075195</c:v>
                </c:pt>
                <c:pt idx="5903">
                  <c:v>4.9141559600830078</c:v>
                </c:pt>
                <c:pt idx="5904">
                  <c:v>4.9149861335754395</c:v>
                </c:pt>
                <c:pt idx="5905">
                  <c:v>4.9158272743225098</c:v>
                </c:pt>
                <c:pt idx="5906">
                  <c:v>4.9166660308837891</c:v>
                </c:pt>
                <c:pt idx="5907">
                  <c:v>4.9174771308898926</c:v>
                </c:pt>
                <c:pt idx="5908">
                  <c:v>4.9183197021484375</c:v>
                </c:pt>
                <c:pt idx="5909">
                  <c:v>4.9191374778747559</c:v>
                </c:pt>
                <c:pt idx="5910">
                  <c:v>4.9199886322021484</c:v>
                </c:pt>
                <c:pt idx="5911">
                  <c:v>4.9208202362060547</c:v>
                </c:pt>
                <c:pt idx="5912">
                  <c:v>4.9216275215148926</c:v>
                </c:pt>
                <c:pt idx="5913">
                  <c:v>4.9224834442138672</c:v>
                </c:pt>
                <c:pt idx="5914">
                  <c:v>4.9233188629150391</c:v>
                </c:pt>
                <c:pt idx="5915">
                  <c:v>4.9241409301757813</c:v>
                </c:pt>
                <c:pt idx="5916">
                  <c:v>4.9249958992004395</c:v>
                </c:pt>
                <c:pt idx="5917">
                  <c:v>4.9258174896240234</c:v>
                </c:pt>
                <c:pt idx="5918">
                  <c:v>4.9266533851623535</c:v>
                </c:pt>
                <c:pt idx="5919">
                  <c:v>4.9274702072143555</c:v>
                </c:pt>
                <c:pt idx="5920">
                  <c:v>4.9283285140991211</c:v>
                </c:pt>
                <c:pt idx="5921">
                  <c:v>4.9291591644287109</c:v>
                </c:pt>
                <c:pt idx="5922">
                  <c:v>4.9299697875976563</c:v>
                </c:pt>
                <c:pt idx="5923">
                  <c:v>4.9308123588562012</c:v>
                </c:pt>
                <c:pt idx="5924">
                  <c:v>4.9316329956054688</c:v>
                </c:pt>
                <c:pt idx="5925">
                  <c:v>4.9324955940246582</c:v>
                </c:pt>
                <c:pt idx="5926">
                  <c:v>4.9333066940307617</c:v>
                </c:pt>
                <c:pt idx="5927">
                  <c:v>4.9341468811035156</c:v>
                </c:pt>
                <c:pt idx="5928">
                  <c:v>4.9349837303161621</c:v>
                </c:pt>
                <c:pt idx="5929">
                  <c:v>4.9358301162719727</c:v>
                </c:pt>
                <c:pt idx="5930">
                  <c:v>4.9366536140441895</c:v>
                </c:pt>
                <c:pt idx="5931">
                  <c:v>4.9374828338623047</c:v>
                </c:pt>
                <c:pt idx="5932">
                  <c:v>4.9383282661437988</c:v>
                </c:pt>
                <c:pt idx="5933">
                  <c:v>4.9391536712646484</c:v>
                </c:pt>
                <c:pt idx="5934">
                  <c:v>4.9399929046630859</c:v>
                </c:pt>
                <c:pt idx="5935">
                  <c:v>4.9408183097839355</c:v>
                </c:pt>
                <c:pt idx="5936">
                  <c:v>4.9416542053222656</c:v>
                </c:pt>
                <c:pt idx="5937">
                  <c:v>4.9424858093261719</c:v>
                </c:pt>
                <c:pt idx="5938">
                  <c:v>4.943326473236084</c:v>
                </c:pt>
                <c:pt idx="5939">
                  <c:v>4.9441461563110352</c:v>
                </c:pt>
                <c:pt idx="5940">
                  <c:v>4.9449715614318848</c:v>
                </c:pt>
                <c:pt idx="5941">
                  <c:v>4.9458117485046387</c:v>
                </c:pt>
                <c:pt idx="5942">
                  <c:v>4.9466385841369629</c:v>
                </c:pt>
                <c:pt idx="5943">
                  <c:v>4.9474759101867676</c:v>
                </c:pt>
                <c:pt idx="5944">
                  <c:v>4.9483027458190918</c:v>
                </c:pt>
                <c:pt idx="5945">
                  <c:v>4.9491453170776367</c:v>
                </c:pt>
                <c:pt idx="5946">
                  <c:v>4.9499869346618652</c:v>
                </c:pt>
                <c:pt idx="5947">
                  <c:v>4.9507913589477539</c:v>
                </c:pt>
                <c:pt idx="5948">
                  <c:v>4.9516410827636719</c:v>
                </c:pt>
                <c:pt idx="5949">
                  <c:v>4.9524717330932617</c:v>
                </c:pt>
                <c:pt idx="5950">
                  <c:v>4.9533166885375977</c:v>
                </c:pt>
                <c:pt idx="5951">
                  <c:v>4.9541454315185547</c:v>
                </c:pt>
                <c:pt idx="5952">
                  <c:v>4.9549713134765625</c:v>
                </c:pt>
                <c:pt idx="5953">
                  <c:v>4.9558267593383789</c:v>
                </c:pt>
                <c:pt idx="5954">
                  <c:v>4.9566636085510254</c:v>
                </c:pt>
                <c:pt idx="5955">
                  <c:v>4.9574871063232422</c:v>
                </c:pt>
                <c:pt idx="5956">
                  <c:v>4.9583282470703125</c:v>
                </c:pt>
                <c:pt idx="5957">
                  <c:v>4.9591507911682129</c:v>
                </c:pt>
                <c:pt idx="5958">
                  <c:v>4.9599547386169434</c:v>
                </c:pt>
                <c:pt idx="5959">
                  <c:v>4.9608049392700195</c:v>
                </c:pt>
                <c:pt idx="5960">
                  <c:v>4.9616570472717285</c:v>
                </c:pt>
                <c:pt idx="5961">
                  <c:v>4.9624829292297363</c:v>
                </c:pt>
                <c:pt idx="5962">
                  <c:v>4.9633264541625977</c:v>
                </c:pt>
                <c:pt idx="5963">
                  <c:v>4.9641575813293457</c:v>
                </c:pt>
                <c:pt idx="5964">
                  <c:v>4.9649558067321777</c:v>
                </c:pt>
                <c:pt idx="5965">
                  <c:v>4.965825080871582</c:v>
                </c:pt>
                <c:pt idx="5966">
                  <c:v>4.9666342735290527</c:v>
                </c:pt>
                <c:pt idx="5967">
                  <c:v>4.9674935340881348</c:v>
                </c:pt>
                <c:pt idx="5968">
                  <c:v>4.9683189392089844</c:v>
                </c:pt>
                <c:pt idx="5969">
                  <c:v>4.9691662788391113</c:v>
                </c:pt>
                <c:pt idx="5970">
                  <c:v>4.9700126647949219</c:v>
                </c:pt>
                <c:pt idx="5971">
                  <c:v>4.9707918167114258</c:v>
                </c:pt>
                <c:pt idx="5972">
                  <c:v>4.971653938293457</c:v>
                </c:pt>
                <c:pt idx="5973">
                  <c:v>4.9724941253662109</c:v>
                </c:pt>
                <c:pt idx="5974">
                  <c:v>4.9733233451843262</c:v>
                </c:pt>
                <c:pt idx="5975">
                  <c:v>4.9741420745849609</c:v>
                </c:pt>
                <c:pt idx="5976">
                  <c:v>4.9749894142150879</c:v>
                </c:pt>
                <c:pt idx="5977">
                  <c:v>4.9758257865905762</c:v>
                </c:pt>
                <c:pt idx="5978">
                  <c:v>4.9766526222229004</c:v>
                </c:pt>
                <c:pt idx="5979">
                  <c:v>4.9774971008300781</c:v>
                </c:pt>
                <c:pt idx="5980">
                  <c:v>4.9783182144165039</c:v>
                </c:pt>
                <c:pt idx="5981">
                  <c:v>4.9791655540466309</c:v>
                </c:pt>
                <c:pt idx="5982">
                  <c:v>4.9799637794494629</c:v>
                </c:pt>
                <c:pt idx="5983">
                  <c:v>4.9808106422424316</c:v>
                </c:pt>
                <c:pt idx="5984">
                  <c:v>4.9816575050354004</c:v>
                </c:pt>
                <c:pt idx="5985">
                  <c:v>4.9824824333190918</c:v>
                </c:pt>
                <c:pt idx="5986">
                  <c:v>4.9833207130432129</c:v>
                </c:pt>
                <c:pt idx="5987">
                  <c:v>4.9841394424438477</c:v>
                </c:pt>
                <c:pt idx="5988">
                  <c:v>4.9849638938903809</c:v>
                </c:pt>
                <c:pt idx="5989">
                  <c:v>4.9858107566833496</c:v>
                </c:pt>
                <c:pt idx="5990">
                  <c:v>4.9866561889648438</c:v>
                </c:pt>
                <c:pt idx="5991">
                  <c:v>4.9874715805053711</c:v>
                </c:pt>
                <c:pt idx="5992">
                  <c:v>4.9883179664611816</c:v>
                </c:pt>
                <c:pt idx="5993">
                  <c:v>4.989128589630127</c:v>
                </c:pt>
                <c:pt idx="5994">
                  <c:v>4.9899778366088867</c:v>
                </c:pt>
                <c:pt idx="5995">
                  <c:v>4.9908018112182617</c:v>
                </c:pt>
                <c:pt idx="5996">
                  <c:v>4.9916496276855469</c:v>
                </c:pt>
                <c:pt idx="5997">
                  <c:v>4.9924964904785156</c:v>
                </c:pt>
                <c:pt idx="5998">
                  <c:v>4.9933233261108398</c:v>
                </c:pt>
                <c:pt idx="5999">
                  <c:v>4.9941554069519043</c:v>
                </c:pt>
                <c:pt idx="6000">
                  <c:v>4.9949831962585449</c:v>
                </c:pt>
                <c:pt idx="6001">
                  <c:v>4.9958014488220215</c:v>
                </c:pt>
                <c:pt idx="6002">
                  <c:v>4.9966573715209961</c:v>
                </c:pt>
                <c:pt idx="6003">
                  <c:v>4.9975042343139648</c:v>
                </c:pt>
                <c:pt idx="6004">
                  <c:v>4.998321533203125</c:v>
                </c:pt>
                <c:pt idx="6005">
                  <c:v>4.9991393089294434</c:v>
                </c:pt>
                <c:pt idx="6006">
                  <c:v>4.9999756813049316</c:v>
                </c:pt>
                <c:pt idx="6007">
                  <c:v>5.0008149147033691</c:v>
                </c:pt>
                <c:pt idx="6008">
                  <c:v>5.0016388893127441</c:v>
                </c:pt>
                <c:pt idx="6009">
                  <c:v>5.002495288848877</c:v>
                </c:pt>
                <c:pt idx="6010">
                  <c:v>5.003324031829834</c:v>
                </c:pt>
                <c:pt idx="6011">
                  <c:v>5.0041499137878418</c:v>
                </c:pt>
                <c:pt idx="6012">
                  <c:v>5.0049824714660645</c:v>
                </c:pt>
                <c:pt idx="6013">
                  <c:v>5.0058050155639648</c:v>
                </c:pt>
                <c:pt idx="6014">
                  <c:v>5.0066494941711426</c:v>
                </c:pt>
                <c:pt idx="6015">
                  <c:v>5.0075082778930664</c:v>
                </c:pt>
                <c:pt idx="6016">
                  <c:v>5.0083370208740234</c:v>
                </c:pt>
                <c:pt idx="6017">
                  <c:v>5.0091643333435059</c:v>
                </c:pt>
                <c:pt idx="6018">
                  <c:v>5.0099811553955078</c:v>
                </c:pt>
                <c:pt idx="6019">
                  <c:v>5.0108222961425781</c:v>
                </c:pt>
                <c:pt idx="6020">
                  <c:v>5.011664867401123</c:v>
                </c:pt>
                <c:pt idx="6021">
                  <c:v>5.0125064849853516</c:v>
                </c:pt>
                <c:pt idx="6022">
                  <c:v>5.0133237838745117</c:v>
                </c:pt>
                <c:pt idx="6023">
                  <c:v>5.0141420364379883</c:v>
                </c:pt>
                <c:pt idx="6024">
                  <c:v>5.0149679183959961</c:v>
                </c:pt>
                <c:pt idx="6025">
                  <c:v>5.0158123970031738</c:v>
                </c:pt>
                <c:pt idx="6026">
                  <c:v>5.016632080078125</c:v>
                </c:pt>
                <c:pt idx="6027">
                  <c:v>5.0174651145935059</c:v>
                </c:pt>
                <c:pt idx="6028">
                  <c:v>5.0183200836181641</c:v>
                </c:pt>
                <c:pt idx="6029">
                  <c:v>5.0191574096679688</c:v>
                </c:pt>
                <c:pt idx="6030">
                  <c:v>5.0199832916259766</c:v>
                </c:pt>
                <c:pt idx="6031">
                  <c:v>5.0208501815795898</c:v>
                </c:pt>
                <c:pt idx="6032">
                  <c:v>5.0216479301452637</c:v>
                </c:pt>
                <c:pt idx="6033">
                  <c:v>5.0224709510803223</c:v>
                </c:pt>
                <c:pt idx="6034">
                  <c:v>5.0233368873596191</c:v>
                </c:pt>
                <c:pt idx="6035">
                  <c:v>5.0241451263427734</c:v>
                </c:pt>
                <c:pt idx="6036">
                  <c:v>5.0249881744384766</c:v>
                </c:pt>
                <c:pt idx="6037">
                  <c:v>5.0258316993713379</c:v>
                </c:pt>
                <c:pt idx="6038">
                  <c:v>5.0266523361206055</c:v>
                </c:pt>
                <c:pt idx="6039">
                  <c:v>5.0274839401245117</c:v>
                </c:pt>
                <c:pt idx="6040">
                  <c:v>5.0283050537109375</c:v>
                </c:pt>
                <c:pt idx="6041">
                  <c:v>5.0291481018066406</c:v>
                </c:pt>
                <c:pt idx="6042">
                  <c:v>5.0299720764160156</c:v>
                </c:pt>
                <c:pt idx="6043">
                  <c:v>5.0308089256286621</c:v>
                </c:pt>
                <c:pt idx="6044">
                  <c:v>5.0316681861877441</c:v>
                </c:pt>
                <c:pt idx="6045">
                  <c:v>5.0324888229370117</c:v>
                </c:pt>
                <c:pt idx="6046">
                  <c:v>5.0333056449890137</c:v>
                </c:pt>
                <c:pt idx="6047">
                  <c:v>5.0341482162475586</c:v>
                </c:pt>
                <c:pt idx="6048">
                  <c:v>5.0349793434143066</c:v>
                </c:pt>
                <c:pt idx="6049">
                  <c:v>5.0358028411865234</c:v>
                </c:pt>
                <c:pt idx="6050">
                  <c:v>5.0366477966308594</c:v>
                </c:pt>
                <c:pt idx="6051">
                  <c:v>5.0374817848205566</c:v>
                </c:pt>
                <c:pt idx="6052">
                  <c:v>5.0383119583129883</c:v>
                </c:pt>
                <c:pt idx="6053">
                  <c:v>5.0391721725463867</c:v>
                </c:pt>
                <c:pt idx="6054">
                  <c:v>5.039975643157959</c:v>
                </c:pt>
                <c:pt idx="6055">
                  <c:v>5.0408196449279785</c:v>
                </c:pt>
                <c:pt idx="6056">
                  <c:v>5.0416545867919922</c:v>
                </c:pt>
                <c:pt idx="6057">
                  <c:v>5.0425047874450684</c:v>
                </c:pt>
                <c:pt idx="6058">
                  <c:v>5.0433254241943359</c:v>
                </c:pt>
                <c:pt idx="6059">
                  <c:v>5.0441684722900391</c:v>
                </c:pt>
                <c:pt idx="6060">
                  <c:v>5.0449938774108887</c:v>
                </c:pt>
                <c:pt idx="6061">
                  <c:v>5.0457949638366699</c:v>
                </c:pt>
                <c:pt idx="6062">
                  <c:v>5.0466446876525879</c:v>
                </c:pt>
                <c:pt idx="6063">
                  <c:v>5.047511100769043</c:v>
                </c:pt>
                <c:pt idx="6064">
                  <c:v>5.0483074188232422</c:v>
                </c:pt>
                <c:pt idx="6065">
                  <c:v>5.049140453338623</c:v>
                </c:pt>
                <c:pt idx="6066">
                  <c:v>5.0499868392944336</c:v>
                </c:pt>
                <c:pt idx="6067">
                  <c:v>5.0508031845092773</c:v>
                </c:pt>
                <c:pt idx="6068">
                  <c:v>5.051638126373291</c:v>
                </c:pt>
                <c:pt idx="6069">
                  <c:v>5.052483081817627</c:v>
                </c:pt>
                <c:pt idx="6070">
                  <c:v>5.0533123016357422</c:v>
                </c:pt>
                <c:pt idx="6071">
                  <c:v>5.0541543960571289</c:v>
                </c:pt>
                <c:pt idx="6072">
                  <c:v>5.054987907409668</c:v>
                </c:pt>
                <c:pt idx="6073">
                  <c:v>5.0558209419250488</c:v>
                </c:pt>
                <c:pt idx="6074">
                  <c:v>5.056643009185791</c:v>
                </c:pt>
                <c:pt idx="6075">
                  <c:v>5.0574808120727539</c:v>
                </c:pt>
                <c:pt idx="6076">
                  <c:v>5.058311939239502</c:v>
                </c:pt>
                <c:pt idx="6077">
                  <c:v>5.0591425895690918</c:v>
                </c:pt>
                <c:pt idx="6078">
                  <c:v>5.0599851608276367</c:v>
                </c:pt>
                <c:pt idx="6079">
                  <c:v>5.0608258247375488</c:v>
                </c:pt>
                <c:pt idx="6080">
                  <c:v>5.0616512298583984</c:v>
                </c:pt>
                <c:pt idx="6081">
                  <c:v>5.0624890327453613</c:v>
                </c:pt>
                <c:pt idx="6082">
                  <c:v>5.0633153915405273</c:v>
                </c:pt>
                <c:pt idx="6083">
                  <c:v>5.0641384124755859</c:v>
                </c:pt>
                <c:pt idx="6084">
                  <c:v>5.0650115013122559</c:v>
                </c:pt>
                <c:pt idx="6085">
                  <c:v>5.0658297538757324</c:v>
                </c:pt>
                <c:pt idx="6086">
                  <c:v>5.0666637420654297</c:v>
                </c:pt>
                <c:pt idx="6087">
                  <c:v>5.0674872398376465</c:v>
                </c:pt>
                <c:pt idx="6088">
                  <c:v>5.0683112144470215</c:v>
                </c:pt>
                <c:pt idx="6089">
                  <c:v>5.0691542625427246</c:v>
                </c:pt>
                <c:pt idx="6090">
                  <c:v>5.0699801445007324</c:v>
                </c:pt>
                <c:pt idx="6091">
                  <c:v>5.0708022117614746</c:v>
                </c:pt>
                <c:pt idx="6092">
                  <c:v>5.0716543197631836</c:v>
                </c:pt>
                <c:pt idx="6093">
                  <c:v>5.0724811553955078</c:v>
                </c:pt>
                <c:pt idx="6094">
                  <c:v>5.0733203887939453</c:v>
                </c:pt>
                <c:pt idx="6095">
                  <c:v>5.0741548538208008</c:v>
                </c:pt>
                <c:pt idx="6096">
                  <c:v>5.0749807357788086</c:v>
                </c:pt>
                <c:pt idx="6097">
                  <c:v>5.0758285522460938</c:v>
                </c:pt>
                <c:pt idx="6098">
                  <c:v>5.0766563415527344</c:v>
                </c:pt>
                <c:pt idx="6099">
                  <c:v>5.0775041580200195</c:v>
                </c:pt>
                <c:pt idx="6100">
                  <c:v>5.0783071517944336</c:v>
                </c:pt>
                <c:pt idx="6101">
                  <c:v>5.0791354179382324</c:v>
                </c:pt>
                <c:pt idx="6102">
                  <c:v>5.0799808502197266</c:v>
                </c:pt>
                <c:pt idx="6103">
                  <c:v>5.0808091163635254</c:v>
                </c:pt>
                <c:pt idx="6104">
                  <c:v>5.0816593170166016</c:v>
                </c:pt>
                <c:pt idx="6105">
                  <c:v>5.0824847221374512</c:v>
                </c:pt>
                <c:pt idx="6106">
                  <c:v>5.0833249092102051</c:v>
                </c:pt>
                <c:pt idx="6107">
                  <c:v>5.0841460227966309</c:v>
                </c:pt>
                <c:pt idx="6108">
                  <c:v>5.0849723815917969</c:v>
                </c:pt>
                <c:pt idx="6109">
                  <c:v>5.0857949256896973</c:v>
                </c:pt>
                <c:pt idx="6110">
                  <c:v>5.0866470336914063</c:v>
                </c:pt>
                <c:pt idx="6111">
                  <c:v>5.0874967575073242</c:v>
                </c:pt>
                <c:pt idx="6112">
                  <c:v>5.0883169174194336</c:v>
                </c:pt>
                <c:pt idx="6113">
                  <c:v>5.0891408920288086</c:v>
                </c:pt>
                <c:pt idx="6114">
                  <c:v>5.0899786949157715</c:v>
                </c:pt>
                <c:pt idx="6115">
                  <c:v>5.0908141136169434</c:v>
                </c:pt>
                <c:pt idx="6116">
                  <c:v>5.0916504859924316</c:v>
                </c:pt>
                <c:pt idx="6117">
                  <c:v>5.0924882888793945</c:v>
                </c:pt>
                <c:pt idx="6118">
                  <c:v>5.0933208465576172</c:v>
                </c:pt>
                <c:pt idx="6119">
                  <c:v>5.0941410064697266</c:v>
                </c:pt>
                <c:pt idx="6120">
                  <c:v>5.0949864387512207</c:v>
                </c:pt>
                <c:pt idx="6121">
                  <c:v>5.0958137512207031</c:v>
                </c:pt>
                <c:pt idx="6122">
                  <c:v>5.0966668128967285</c:v>
                </c:pt>
                <c:pt idx="6123">
                  <c:v>5.097501277923584</c:v>
                </c:pt>
                <c:pt idx="6124">
                  <c:v>5.0983190536499023</c:v>
                </c:pt>
                <c:pt idx="6125">
                  <c:v>5.0991463661193848</c:v>
                </c:pt>
                <c:pt idx="6126">
                  <c:v>5.1000046730041504</c:v>
                </c:pt>
                <c:pt idx="6127">
                  <c:v>5.1008224487304688</c:v>
                </c:pt>
                <c:pt idx="6128">
                  <c:v>5.101651668548584</c:v>
                </c:pt>
                <c:pt idx="6129">
                  <c:v>5.1024751663208008</c:v>
                </c:pt>
                <c:pt idx="6130">
                  <c:v>5.1033353805541992</c:v>
                </c:pt>
                <c:pt idx="6131">
                  <c:v>5.1041350364685059</c:v>
                </c:pt>
                <c:pt idx="6132">
                  <c:v>5.1049838066101074</c:v>
                </c:pt>
                <c:pt idx="6133">
                  <c:v>5.105811595916748</c:v>
                </c:pt>
                <c:pt idx="6134">
                  <c:v>5.106651782989502</c:v>
                </c:pt>
                <c:pt idx="6135">
                  <c:v>5.1074843406677246</c:v>
                </c:pt>
                <c:pt idx="6136">
                  <c:v>5.1083102226257324</c:v>
                </c:pt>
                <c:pt idx="6137">
                  <c:v>5.1091513633728027</c:v>
                </c:pt>
                <c:pt idx="6138">
                  <c:v>5.1099510192871094</c:v>
                </c:pt>
                <c:pt idx="6139">
                  <c:v>5.1108298301696777</c:v>
                </c:pt>
                <c:pt idx="6140">
                  <c:v>5.1116547584533691</c:v>
                </c:pt>
                <c:pt idx="6141">
                  <c:v>5.1124825477600098</c:v>
                </c:pt>
                <c:pt idx="6142">
                  <c:v>5.1133012771606445</c:v>
                </c:pt>
                <c:pt idx="6143">
                  <c:v>5.1141290664672852</c:v>
                </c:pt>
                <c:pt idx="6144">
                  <c:v>5.1149816513061523</c:v>
                </c:pt>
                <c:pt idx="6145">
                  <c:v>5.1158218383789063</c:v>
                </c:pt>
                <c:pt idx="6146">
                  <c:v>5.1166458129882813</c:v>
                </c:pt>
                <c:pt idx="6147">
                  <c:v>5.117485523223877</c:v>
                </c:pt>
                <c:pt idx="6148">
                  <c:v>5.1183218955993652</c:v>
                </c:pt>
                <c:pt idx="6149">
                  <c:v>5.1191425323486328</c:v>
                </c:pt>
                <c:pt idx="6150">
                  <c:v>5.1199960708618164</c:v>
                </c:pt>
                <c:pt idx="6151">
                  <c:v>5.1208300590515137</c:v>
                </c:pt>
                <c:pt idx="6152">
                  <c:v>5.1216545104980469</c:v>
                </c:pt>
                <c:pt idx="6153">
                  <c:v>5.1224994659423828</c:v>
                </c:pt>
                <c:pt idx="6154">
                  <c:v>5.1233148574829102</c:v>
                </c:pt>
                <c:pt idx="6155">
                  <c:v>5.124150276184082</c:v>
                </c:pt>
                <c:pt idx="6156">
                  <c:v>5.1249871253967285</c:v>
                </c:pt>
                <c:pt idx="6157">
                  <c:v>5.125826358795166</c:v>
                </c:pt>
                <c:pt idx="6158">
                  <c:v>5.1266427040100098</c:v>
                </c:pt>
                <c:pt idx="6159">
                  <c:v>5.1274867057800293</c:v>
                </c:pt>
                <c:pt idx="6160">
                  <c:v>5.1283097267150879</c:v>
                </c:pt>
                <c:pt idx="6161">
                  <c:v>5.1291580200195313</c:v>
                </c:pt>
                <c:pt idx="6162">
                  <c:v>5.1299853324890137</c:v>
                </c:pt>
                <c:pt idx="6163">
                  <c:v>5.1308341026306152</c:v>
                </c:pt>
                <c:pt idx="6164">
                  <c:v>5.1316404342651367</c:v>
                </c:pt>
                <c:pt idx="6165">
                  <c:v>5.1325035095214844</c:v>
                </c:pt>
                <c:pt idx="6166">
                  <c:v>5.1333122253417969</c:v>
                </c:pt>
                <c:pt idx="6167">
                  <c:v>5.1341495513916016</c:v>
                </c:pt>
                <c:pt idx="6168">
                  <c:v>5.1349782943725586</c:v>
                </c:pt>
                <c:pt idx="6169">
                  <c:v>5.135833740234375</c:v>
                </c:pt>
                <c:pt idx="6170">
                  <c:v>5.1366796493530273</c:v>
                </c:pt>
                <c:pt idx="6171">
                  <c:v>5.1374645233154297</c:v>
                </c:pt>
                <c:pt idx="6172">
                  <c:v>5.1383380889892578</c:v>
                </c:pt>
                <c:pt idx="6173">
                  <c:v>5.1391634941101074</c:v>
                </c:pt>
                <c:pt idx="6174">
                  <c:v>5.1399750709533691</c:v>
                </c:pt>
                <c:pt idx="6175">
                  <c:v>5.1408238410949707</c:v>
                </c:pt>
                <c:pt idx="6176">
                  <c:v>5.1416354179382324</c:v>
                </c:pt>
                <c:pt idx="6177">
                  <c:v>5.1424989700317383</c:v>
                </c:pt>
                <c:pt idx="6178">
                  <c:v>5.1433043479919434</c:v>
                </c:pt>
                <c:pt idx="6179">
                  <c:v>5.1441564559936523</c:v>
                </c:pt>
                <c:pt idx="6180">
                  <c:v>5.1449747085571289</c:v>
                </c:pt>
                <c:pt idx="6181">
                  <c:v>5.1458253860473633</c:v>
                </c:pt>
                <c:pt idx="6182">
                  <c:v>5.1466426849365234</c:v>
                </c:pt>
                <c:pt idx="6183">
                  <c:v>5.1474876403808594</c:v>
                </c:pt>
                <c:pt idx="6184">
                  <c:v>5.1483283042907715</c:v>
                </c:pt>
                <c:pt idx="6185">
                  <c:v>5.1491432189941406</c:v>
                </c:pt>
                <c:pt idx="6186">
                  <c:v>5.149991512298584</c:v>
                </c:pt>
                <c:pt idx="6187">
                  <c:v>5.150820255279541</c:v>
                </c:pt>
                <c:pt idx="6188">
                  <c:v>5.1516709327697754</c:v>
                </c:pt>
                <c:pt idx="6189">
                  <c:v>5.1524877548217773</c:v>
                </c:pt>
                <c:pt idx="6190">
                  <c:v>5.1533374786376953</c:v>
                </c:pt>
                <c:pt idx="6191">
                  <c:v>5.1541600227355957</c:v>
                </c:pt>
                <c:pt idx="6192">
                  <c:v>5.1549711227416992</c:v>
                </c:pt>
                <c:pt idx="6193">
                  <c:v>5.1558051109313965</c:v>
                </c:pt>
                <c:pt idx="6194">
                  <c:v>5.1566548347473145</c:v>
                </c:pt>
                <c:pt idx="6195">
                  <c:v>5.1574878692626953</c:v>
                </c:pt>
                <c:pt idx="6196">
                  <c:v>5.1583328247070313</c:v>
                </c:pt>
                <c:pt idx="6197">
                  <c:v>5.1591367721557617</c:v>
                </c:pt>
                <c:pt idx="6198">
                  <c:v>5.1599841117858887</c:v>
                </c:pt>
                <c:pt idx="6199">
                  <c:v>5.1608295440673828</c:v>
                </c:pt>
                <c:pt idx="6200">
                  <c:v>5.161646842956543</c:v>
                </c:pt>
                <c:pt idx="6201">
                  <c:v>5.1624703407287598</c:v>
                </c:pt>
                <c:pt idx="6202">
                  <c:v>5.1633105278015137</c:v>
                </c:pt>
                <c:pt idx="6203">
                  <c:v>5.1641383171081543</c:v>
                </c:pt>
                <c:pt idx="6204">
                  <c:v>5.1649966239929199</c:v>
                </c:pt>
                <c:pt idx="6205">
                  <c:v>5.1658263206481934</c:v>
                </c:pt>
                <c:pt idx="6206">
                  <c:v>5.1666440963745117</c:v>
                </c:pt>
                <c:pt idx="6207">
                  <c:v>5.1675009727478027</c:v>
                </c:pt>
                <c:pt idx="6208">
                  <c:v>5.1683211326599121</c:v>
                </c:pt>
                <c:pt idx="6209">
                  <c:v>5.1691393852233887</c:v>
                </c:pt>
                <c:pt idx="6210">
                  <c:v>5.1699867248535156</c:v>
                </c:pt>
                <c:pt idx="6211">
                  <c:v>5.1708159446716309</c:v>
                </c:pt>
                <c:pt idx="6212">
                  <c:v>5.1716341972351074</c:v>
                </c:pt>
                <c:pt idx="6213">
                  <c:v>5.172482967376709</c:v>
                </c:pt>
                <c:pt idx="6214">
                  <c:v>5.1733136177062988</c:v>
                </c:pt>
                <c:pt idx="6215">
                  <c:v>5.1741480827331543</c:v>
                </c:pt>
                <c:pt idx="6216">
                  <c:v>5.174992561340332</c:v>
                </c:pt>
                <c:pt idx="6217">
                  <c:v>5.1758017539978027</c:v>
                </c:pt>
                <c:pt idx="6218">
                  <c:v>5.1766581535339355</c:v>
                </c:pt>
                <c:pt idx="6219">
                  <c:v>5.1774730682373047</c:v>
                </c:pt>
                <c:pt idx="6220">
                  <c:v>5.1783285140991211</c:v>
                </c:pt>
                <c:pt idx="6221">
                  <c:v>5.1791443824768066</c:v>
                </c:pt>
                <c:pt idx="6222">
                  <c:v>5.1799559593200684</c:v>
                </c:pt>
                <c:pt idx="6223">
                  <c:v>5.1808199882507324</c:v>
                </c:pt>
                <c:pt idx="6224">
                  <c:v>5.1816415786743164</c:v>
                </c:pt>
                <c:pt idx="6225">
                  <c:v>5.1824784278869629</c:v>
                </c:pt>
                <c:pt idx="6226">
                  <c:v>5.183319091796875</c:v>
                </c:pt>
                <c:pt idx="6227">
                  <c:v>5.184140682220459</c:v>
                </c:pt>
                <c:pt idx="6228">
                  <c:v>5.1849851608276367</c:v>
                </c:pt>
                <c:pt idx="6229">
                  <c:v>5.1858100891113281</c:v>
                </c:pt>
                <c:pt idx="6230">
                  <c:v>5.1866474151611328</c:v>
                </c:pt>
                <c:pt idx="6231">
                  <c:v>5.1874771118164063</c:v>
                </c:pt>
                <c:pt idx="6232">
                  <c:v>5.1883111000061035</c:v>
                </c:pt>
                <c:pt idx="6233">
                  <c:v>5.1891460418701172</c:v>
                </c:pt>
                <c:pt idx="6234">
                  <c:v>5.1900062561035156</c:v>
                </c:pt>
                <c:pt idx="6235">
                  <c:v>5.1908078193664551</c:v>
                </c:pt>
                <c:pt idx="6236">
                  <c:v>5.191648006439209</c:v>
                </c:pt>
                <c:pt idx="6237">
                  <c:v>5.1924924850463867</c:v>
                </c:pt>
                <c:pt idx="6238">
                  <c:v>5.1933116912841797</c:v>
                </c:pt>
                <c:pt idx="6239">
                  <c:v>5.1941442489624023</c:v>
                </c:pt>
                <c:pt idx="6240">
                  <c:v>5.195000171661377</c:v>
                </c:pt>
                <c:pt idx="6241">
                  <c:v>5.1958069801330566</c:v>
                </c:pt>
                <c:pt idx="6242">
                  <c:v>5.1966352462768555</c:v>
                </c:pt>
                <c:pt idx="6243">
                  <c:v>5.1974949836730957</c:v>
                </c:pt>
                <c:pt idx="6244">
                  <c:v>5.1983251571655273</c:v>
                </c:pt>
                <c:pt idx="6245">
                  <c:v>5.1991667747497559</c:v>
                </c:pt>
                <c:pt idx="6246">
                  <c:v>5.1999974250793457</c:v>
                </c:pt>
                <c:pt idx="6247">
                  <c:v>5.2008185386657715</c:v>
                </c:pt>
                <c:pt idx="6248">
                  <c:v>5.2016491889953613</c:v>
                </c:pt>
                <c:pt idx="6249">
                  <c:v>5.2024760246276855</c:v>
                </c:pt>
                <c:pt idx="6250">
                  <c:v>5.2033395767211914</c:v>
                </c:pt>
                <c:pt idx="6251">
                  <c:v>5.2041678428649902</c:v>
                </c:pt>
                <c:pt idx="6252">
                  <c:v>5.2049756050109863</c:v>
                </c:pt>
                <c:pt idx="6253">
                  <c:v>5.205817699432373</c:v>
                </c:pt>
                <c:pt idx="6254">
                  <c:v>5.2066659927368164</c:v>
                </c:pt>
                <c:pt idx="6255">
                  <c:v>5.2074813842773438</c:v>
                </c:pt>
                <c:pt idx="6256">
                  <c:v>5.2083406448364258</c:v>
                </c:pt>
                <c:pt idx="6257">
                  <c:v>5.2091412544250488</c:v>
                </c:pt>
                <c:pt idx="6258">
                  <c:v>5.2099575996398926</c:v>
                </c:pt>
                <c:pt idx="6259">
                  <c:v>5.2108144760131836</c:v>
                </c:pt>
                <c:pt idx="6260">
                  <c:v>5.2116580009460449</c:v>
                </c:pt>
                <c:pt idx="6261">
                  <c:v>5.2124872207641602</c:v>
                </c:pt>
                <c:pt idx="6262">
                  <c:v>5.2133064270019531</c:v>
                </c:pt>
                <c:pt idx="6263">
                  <c:v>5.214169979095459</c:v>
                </c:pt>
                <c:pt idx="6264">
                  <c:v>5.2149696350097656</c:v>
                </c:pt>
                <c:pt idx="6265">
                  <c:v>5.2158188819885254</c:v>
                </c:pt>
                <c:pt idx="6266">
                  <c:v>5.2166461944580078</c:v>
                </c:pt>
                <c:pt idx="6267">
                  <c:v>5.2174792289733887</c:v>
                </c:pt>
                <c:pt idx="6268">
                  <c:v>5.2183442115783691</c:v>
                </c:pt>
                <c:pt idx="6269">
                  <c:v>5.219149112701416</c:v>
                </c:pt>
                <c:pt idx="6270">
                  <c:v>5.2199935913085938</c:v>
                </c:pt>
                <c:pt idx="6271">
                  <c:v>5.220829963684082</c:v>
                </c:pt>
                <c:pt idx="6272">
                  <c:v>5.2216653823852539</c:v>
                </c:pt>
                <c:pt idx="6273">
                  <c:v>5.222480297088623</c:v>
                </c:pt>
                <c:pt idx="6274">
                  <c:v>5.2233209609985352</c:v>
                </c:pt>
                <c:pt idx="6275">
                  <c:v>5.2241435050964355</c:v>
                </c:pt>
                <c:pt idx="6276">
                  <c:v>5.2249927520751953</c:v>
                </c:pt>
                <c:pt idx="6277">
                  <c:v>5.2258119583129883</c:v>
                </c:pt>
                <c:pt idx="6278">
                  <c:v>5.2266421318054199</c:v>
                </c:pt>
                <c:pt idx="6279">
                  <c:v>5.2274870872497559</c:v>
                </c:pt>
                <c:pt idx="6280">
                  <c:v>5.228309154510498</c:v>
                </c:pt>
                <c:pt idx="6281">
                  <c:v>5.2291455268859863</c:v>
                </c:pt>
                <c:pt idx="6282">
                  <c:v>5.2299728393554688</c:v>
                </c:pt>
                <c:pt idx="6283">
                  <c:v>5.2307949066162109</c:v>
                </c:pt>
                <c:pt idx="6284">
                  <c:v>5.2316312789916992</c:v>
                </c:pt>
                <c:pt idx="6285">
                  <c:v>5.232478141784668</c:v>
                </c:pt>
                <c:pt idx="6286">
                  <c:v>5.2333097457885742</c:v>
                </c:pt>
                <c:pt idx="6287">
                  <c:v>5.2341523170471191</c:v>
                </c:pt>
                <c:pt idx="6288">
                  <c:v>5.2349658012390137</c:v>
                </c:pt>
                <c:pt idx="6289">
                  <c:v>5.2358179092407227</c:v>
                </c:pt>
                <c:pt idx="6290">
                  <c:v>5.2366490364074707</c:v>
                </c:pt>
                <c:pt idx="6291">
                  <c:v>5.2375030517578125</c:v>
                </c:pt>
                <c:pt idx="6292">
                  <c:v>5.2383108139038086</c:v>
                </c:pt>
                <c:pt idx="6293">
                  <c:v>5.239138126373291</c:v>
                </c:pt>
                <c:pt idx="6294">
                  <c:v>5.2399721145629883</c:v>
                </c:pt>
                <c:pt idx="6295">
                  <c:v>5.2408103942871094</c:v>
                </c:pt>
                <c:pt idx="6296">
                  <c:v>5.2416605949401855</c:v>
                </c:pt>
                <c:pt idx="6297">
                  <c:v>5.2424716949462891</c:v>
                </c:pt>
                <c:pt idx="6298">
                  <c:v>5.2433128356933594</c:v>
                </c:pt>
                <c:pt idx="6299">
                  <c:v>5.2441582679748535</c:v>
                </c:pt>
                <c:pt idx="6300">
                  <c:v>5.2449727058410645</c:v>
                </c:pt>
                <c:pt idx="6301">
                  <c:v>5.2458100318908691</c:v>
                </c:pt>
                <c:pt idx="6302">
                  <c:v>5.2466540336608887</c:v>
                </c:pt>
                <c:pt idx="6303">
                  <c:v>5.247492790222168</c:v>
                </c:pt>
                <c:pt idx="6304">
                  <c:v>5.2483181953430176</c:v>
                </c:pt>
                <c:pt idx="6305">
                  <c:v>5.2491612434387207</c:v>
                </c:pt>
                <c:pt idx="6306">
                  <c:v>5.249997615814209</c:v>
                </c:pt>
                <c:pt idx="6307">
                  <c:v>5.2508115768432617</c:v>
                </c:pt>
                <c:pt idx="6308">
                  <c:v>5.2516541481018066</c:v>
                </c:pt>
                <c:pt idx="6309">
                  <c:v>5.2524709701538086</c:v>
                </c:pt>
                <c:pt idx="6310">
                  <c:v>5.2533164024353027</c:v>
                </c:pt>
                <c:pt idx="6311">
                  <c:v>5.2541494369506836</c:v>
                </c:pt>
                <c:pt idx="6312">
                  <c:v>5.2549600601196289</c:v>
                </c:pt>
                <c:pt idx="6313">
                  <c:v>5.2558178901672363</c:v>
                </c:pt>
                <c:pt idx="6314">
                  <c:v>5.256655216217041</c:v>
                </c:pt>
                <c:pt idx="6315">
                  <c:v>5.2574758529663086</c:v>
                </c:pt>
                <c:pt idx="6316">
                  <c:v>5.258331298828125</c:v>
                </c:pt>
                <c:pt idx="6317">
                  <c:v>5.2591490745544434</c:v>
                </c:pt>
                <c:pt idx="6318">
                  <c:v>5.2599868774414063</c:v>
                </c:pt>
                <c:pt idx="6319">
                  <c:v>5.26080322265625</c:v>
                </c:pt>
                <c:pt idx="6320">
                  <c:v>5.2616572380065918</c:v>
                </c:pt>
                <c:pt idx="6321">
                  <c:v>5.2624917030334473</c:v>
                </c:pt>
                <c:pt idx="6322">
                  <c:v>5.2633013725280762</c:v>
                </c:pt>
                <c:pt idx="6323">
                  <c:v>5.2641448974609375</c:v>
                </c:pt>
                <c:pt idx="6324">
                  <c:v>5.2649693489074707</c:v>
                </c:pt>
                <c:pt idx="6325">
                  <c:v>5.2658309936523438</c:v>
                </c:pt>
                <c:pt idx="6326">
                  <c:v>5.2666420936584473</c:v>
                </c:pt>
                <c:pt idx="6327">
                  <c:v>5.2674827575683594</c:v>
                </c:pt>
                <c:pt idx="6328">
                  <c:v>5.2683167457580566</c:v>
                </c:pt>
                <c:pt idx="6329">
                  <c:v>5.2691655158996582</c:v>
                </c:pt>
                <c:pt idx="6330">
                  <c:v>5.2699909210205078</c:v>
                </c:pt>
                <c:pt idx="6331">
                  <c:v>5.2708144187927246</c:v>
                </c:pt>
                <c:pt idx="6332">
                  <c:v>5.2716598510742188</c:v>
                </c:pt>
                <c:pt idx="6333">
                  <c:v>5.2724895477294922</c:v>
                </c:pt>
                <c:pt idx="6334">
                  <c:v>5.2733249664306641</c:v>
                </c:pt>
                <c:pt idx="6335">
                  <c:v>5.2741498947143555</c:v>
                </c:pt>
                <c:pt idx="6336">
                  <c:v>5.2749900817871094</c:v>
                </c:pt>
                <c:pt idx="6337">
                  <c:v>5.2758212089538574</c:v>
                </c:pt>
                <c:pt idx="6338">
                  <c:v>5.2766585350036621</c:v>
                </c:pt>
                <c:pt idx="6339">
                  <c:v>5.2774810791015625</c:v>
                </c:pt>
                <c:pt idx="6340">
                  <c:v>5.2783041000366211</c:v>
                </c:pt>
                <c:pt idx="6341">
                  <c:v>5.2791447639465332</c:v>
                </c:pt>
                <c:pt idx="6342">
                  <c:v>5.2799720764160156</c:v>
                </c:pt>
                <c:pt idx="6343">
                  <c:v>5.2808060646057129</c:v>
                </c:pt>
                <c:pt idx="6344">
                  <c:v>5.2816352844238281</c:v>
                </c:pt>
                <c:pt idx="6345">
                  <c:v>5.2824783325195313</c:v>
                </c:pt>
                <c:pt idx="6346">
                  <c:v>5.2833213806152344</c:v>
                </c:pt>
                <c:pt idx="6347">
                  <c:v>5.2841219902038574</c:v>
                </c:pt>
                <c:pt idx="6348">
                  <c:v>5.2849760055541992</c:v>
                </c:pt>
                <c:pt idx="6349">
                  <c:v>5.2858047485351563</c:v>
                </c:pt>
                <c:pt idx="6350">
                  <c:v>5.2866482734680176</c:v>
                </c:pt>
                <c:pt idx="6351">
                  <c:v>5.2874794006347656</c:v>
                </c:pt>
                <c:pt idx="6352">
                  <c:v>5.2883100509643555</c:v>
                </c:pt>
                <c:pt idx="6353">
                  <c:v>5.2891569137573242</c:v>
                </c:pt>
                <c:pt idx="6354">
                  <c:v>5.2899966239929199</c:v>
                </c:pt>
                <c:pt idx="6355">
                  <c:v>5.2908191680908203</c:v>
                </c:pt>
                <c:pt idx="6356">
                  <c:v>5.2916607856750488</c:v>
                </c:pt>
                <c:pt idx="6357">
                  <c:v>5.2924866676330566</c:v>
                </c:pt>
                <c:pt idx="6358">
                  <c:v>5.2932877540588379</c:v>
                </c:pt>
                <c:pt idx="6359">
                  <c:v>5.2941370010375977</c:v>
                </c:pt>
                <c:pt idx="6360">
                  <c:v>5.2949910163879395</c:v>
                </c:pt>
                <c:pt idx="6361">
                  <c:v>5.2958173751831055</c:v>
                </c:pt>
                <c:pt idx="6362">
                  <c:v>5.2966609001159668</c:v>
                </c:pt>
                <c:pt idx="6363">
                  <c:v>5.2974920272827148</c:v>
                </c:pt>
                <c:pt idx="6364">
                  <c:v>5.2982892990112305</c:v>
                </c:pt>
                <c:pt idx="6365">
                  <c:v>5.2991576194763184</c:v>
                </c:pt>
                <c:pt idx="6366">
                  <c:v>5.2999672889709473</c:v>
                </c:pt>
                <c:pt idx="6367">
                  <c:v>5.3008265495300293</c:v>
                </c:pt>
                <c:pt idx="6368">
                  <c:v>5.3016505241394043</c:v>
                </c:pt>
                <c:pt idx="6369">
                  <c:v>5.3025002479553223</c:v>
                </c:pt>
                <c:pt idx="6370">
                  <c:v>5.3033447265625</c:v>
                </c:pt>
                <c:pt idx="6371">
                  <c:v>5.3041210174560547</c:v>
                </c:pt>
                <c:pt idx="6372">
                  <c:v>5.3049836158752441</c:v>
                </c:pt>
                <c:pt idx="6373">
                  <c:v>5.3058261871337891</c:v>
                </c:pt>
                <c:pt idx="6374">
                  <c:v>5.3066596984863281</c:v>
                </c:pt>
                <c:pt idx="6375">
                  <c:v>5.3074793815612793</c:v>
                </c:pt>
                <c:pt idx="6376">
                  <c:v>5.308316707611084</c:v>
                </c:pt>
                <c:pt idx="6377">
                  <c:v>5.3091597557067871</c:v>
                </c:pt>
                <c:pt idx="6378">
                  <c:v>5.309990406036377</c:v>
                </c:pt>
                <c:pt idx="6379">
                  <c:v>5.3108272552490234</c:v>
                </c:pt>
                <c:pt idx="6380">
                  <c:v>5.3116488456726074</c:v>
                </c:pt>
                <c:pt idx="6381">
                  <c:v>5.3124966621398926</c:v>
                </c:pt>
                <c:pt idx="6382">
                  <c:v>5.3132987022399902</c:v>
                </c:pt>
                <c:pt idx="6383">
                  <c:v>5.3141469955444336</c:v>
                </c:pt>
                <c:pt idx="6384">
                  <c:v>5.3149909973144531</c:v>
                </c:pt>
                <c:pt idx="6385">
                  <c:v>5.3158135414123535</c:v>
                </c:pt>
                <c:pt idx="6386">
                  <c:v>5.3166522979736328</c:v>
                </c:pt>
                <c:pt idx="6387">
                  <c:v>5.3174710273742676</c:v>
                </c:pt>
                <c:pt idx="6388">
                  <c:v>5.3182969093322754</c:v>
                </c:pt>
                <c:pt idx="6389">
                  <c:v>5.3191413879394531</c:v>
                </c:pt>
                <c:pt idx="6390">
                  <c:v>5.3199868202209473</c:v>
                </c:pt>
                <c:pt idx="6391">
                  <c:v>5.3208065032958984</c:v>
                </c:pt>
                <c:pt idx="6392">
                  <c:v>5.321650505065918</c:v>
                </c:pt>
                <c:pt idx="6393">
                  <c:v>5.3224663734436035</c:v>
                </c:pt>
                <c:pt idx="6394">
                  <c:v>5.3233070373535156</c:v>
                </c:pt>
                <c:pt idx="6395">
                  <c:v>5.3241333961486816</c:v>
                </c:pt>
                <c:pt idx="6396">
                  <c:v>5.324984073638916</c:v>
                </c:pt>
                <c:pt idx="6397">
                  <c:v>5.3258299827575684</c:v>
                </c:pt>
                <c:pt idx="6398">
                  <c:v>5.3266563415527344</c:v>
                </c:pt>
                <c:pt idx="6399">
                  <c:v>5.3274860382080078</c:v>
                </c:pt>
                <c:pt idx="6400">
                  <c:v>5.3283157348632813</c:v>
                </c:pt>
                <c:pt idx="6401">
                  <c:v>5.329136848449707</c:v>
                </c:pt>
                <c:pt idx="6402">
                  <c:v>5.3299908638000488</c:v>
                </c:pt>
                <c:pt idx="6403">
                  <c:v>5.3308372497558594</c:v>
                </c:pt>
                <c:pt idx="6404">
                  <c:v>5.3316531181335449</c:v>
                </c:pt>
                <c:pt idx="6405">
                  <c:v>5.3324718475341797</c:v>
                </c:pt>
                <c:pt idx="6406">
                  <c:v>5.3333077430725098</c:v>
                </c:pt>
                <c:pt idx="6407">
                  <c:v>5.3341469764709473</c:v>
                </c:pt>
                <c:pt idx="6408">
                  <c:v>5.3349733352661133</c:v>
                </c:pt>
                <c:pt idx="6409">
                  <c:v>5.3358259201049805</c:v>
                </c:pt>
                <c:pt idx="6410">
                  <c:v>5.3366580009460449</c:v>
                </c:pt>
                <c:pt idx="6411">
                  <c:v>5.3374829292297363</c:v>
                </c:pt>
                <c:pt idx="6412">
                  <c:v>5.3383164405822754</c:v>
                </c:pt>
                <c:pt idx="6413">
                  <c:v>5.3391356468200684</c:v>
                </c:pt>
                <c:pt idx="6414">
                  <c:v>5.3399829864501953</c:v>
                </c:pt>
                <c:pt idx="6415">
                  <c:v>5.3408427238464355</c:v>
                </c:pt>
                <c:pt idx="6416">
                  <c:v>5.341670036315918</c:v>
                </c:pt>
                <c:pt idx="6417">
                  <c:v>5.3424983024597168</c:v>
                </c:pt>
                <c:pt idx="6418">
                  <c:v>5.3433127403259277</c:v>
                </c:pt>
                <c:pt idx="6419">
                  <c:v>5.3441524505615234</c:v>
                </c:pt>
                <c:pt idx="6420">
                  <c:v>5.3450040817260742</c:v>
                </c:pt>
                <c:pt idx="6421">
                  <c:v>5.3458361625671387</c:v>
                </c:pt>
                <c:pt idx="6422">
                  <c:v>5.3466587066650391</c:v>
                </c:pt>
                <c:pt idx="6423">
                  <c:v>5.3474774360656738</c:v>
                </c:pt>
                <c:pt idx="6424">
                  <c:v>5.3482966423034668</c:v>
                </c:pt>
                <c:pt idx="6425">
                  <c:v>5.3491477966308594</c:v>
                </c:pt>
                <c:pt idx="6426">
                  <c:v>5.3499703407287598</c:v>
                </c:pt>
                <c:pt idx="6427">
                  <c:v>5.350797176361084</c:v>
                </c:pt>
                <c:pt idx="6428">
                  <c:v>5.3516507148742676</c:v>
                </c:pt>
                <c:pt idx="6429">
                  <c:v>5.3524899482727051</c:v>
                </c:pt>
                <c:pt idx="6430">
                  <c:v>5.3533210754394531</c:v>
                </c:pt>
                <c:pt idx="6431">
                  <c:v>5.3541836738586426</c:v>
                </c:pt>
                <c:pt idx="6432">
                  <c:v>5.3549809455871582</c:v>
                </c:pt>
                <c:pt idx="6433">
                  <c:v>5.3558030128479004</c:v>
                </c:pt>
                <c:pt idx="6434">
                  <c:v>5.3566684722900391</c:v>
                </c:pt>
                <c:pt idx="6435">
                  <c:v>5.3574795722961426</c:v>
                </c:pt>
                <c:pt idx="6436">
                  <c:v>5.3583230972290039</c:v>
                </c:pt>
                <c:pt idx="6437">
                  <c:v>5.359166145324707</c:v>
                </c:pt>
                <c:pt idx="6438">
                  <c:v>5.3599872589111328</c:v>
                </c:pt>
                <c:pt idx="6439">
                  <c:v>5.3608193397521973</c:v>
                </c:pt>
                <c:pt idx="6440">
                  <c:v>5.3616361618041992</c:v>
                </c:pt>
                <c:pt idx="6441">
                  <c:v>5.3624815940856934</c:v>
                </c:pt>
                <c:pt idx="6442">
                  <c:v>5.3633079528808594</c:v>
                </c:pt>
                <c:pt idx="6443">
                  <c:v>5.3641443252563477</c:v>
                </c:pt>
                <c:pt idx="6444">
                  <c:v>5.3649988174438477</c:v>
                </c:pt>
                <c:pt idx="6445">
                  <c:v>5.3658194541931152</c:v>
                </c:pt>
                <c:pt idx="6446">
                  <c:v>5.366640567779541</c:v>
                </c:pt>
                <c:pt idx="6447">
                  <c:v>5.3674793243408203</c:v>
                </c:pt>
                <c:pt idx="6448">
                  <c:v>5.3683104515075684</c:v>
                </c:pt>
                <c:pt idx="6449">
                  <c:v>5.3691344261169434</c:v>
                </c:pt>
                <c:pt idx="6450">
                  <c:v>5.3699812889099121</c:v>
                </c:pt>
                <c:pt idx="6451">
                  <c:v>5.370816707611084</c:v>
                </c:pt>
                <c:pt idx="6452">
                  <c:v>5.3716487884521484</c:v>
                </c:pt>
                <c:pt idx="6453">
                  <c:v>5.3725028038024902</c:v>
                </c:pt>
                <c:pt idx="6454">
                  <c:v>5.3733077049255371</c:v>
                </c:pt>
                <c:pt idx="6455">
                  <c:v>5.3741540908813477</c:v>
                </c:pt>
                <c:pt idx="6456">
                  <c:v>5.3749871253967285</c:v>
                </c:pt>
                <c:pt idx="6457">
                  <c:v>5.3758368492126465</c:v>
                </c:pt>
                <c:pt idx="6458">
                  <c:v>5.3766584396362305</c:v>
                </c:pt>
                <c:pt idx="6459">
                  <c:v>5.3775043487548828</c:v>
                </c:pt>
                <c:pt idx="6460">
                  <c:v>5.3783283233642578</c:v>
                </c:pt>
                <c:pt idx="6461">
                  <c:v>5.3791265487670898</c:v>
                </c:pt>
                <c:pt idx="6462">
                  <c:v>5.3799796104431152</c:v>
                </c:pt>
                <c:pt idx="6463">
                  <c:v>5.3808417320251465</c:v>
                </c:pt>
                <c:pt idx="6464">
                  <c:v>5.3816413879394531</c:v>
                </c:pt>
                <c:pt idx="6465">
                  <c:v>5.3824725151062012</c:v>
                </c:pt>
                <c:pt idx="6466">
                  <c:v>5.3833227157592773</c:v>
                </c:pt>
                <c:pt idx="6467">
                  <c:v>5.3841381072998047</c:v>
                </c:pt>
                <c:pt idx="6468">
                  <c:v>5.3849711418151855</c:v>
                </c:pt>
                <c:pt idx="6469">
                  <c:v>5.3858122825622559</c:v>
                </c:pt>
                <c:pt idx="6470">
                  <c:v>5.3866491317749023</c:v>
                </c:pt>
                <c:pt idx="6471">
                  <c:v>5.3874874114990234</c:v>
                </c:pt>
                <c:pt idx="6472">
                  <c:v>5.3883247375488281</c:v>
                </c:pt>
                <c:pt idx="6473">
                  <c:v>5.389155387878418</c:v>
                </c:pt>
                <c:pt idx="6474">
                  <c:v>5.3899784088134766</c:v>
                </c:pt>
                <c:pt idx="6475">
                  <c:v>5.3908095359802246</c:v>
                </c:pt>
                <c:pt idx="6476">
                  <c:v>5.3916449546813965</c:v>
                </c:pt>
                <c:pt idx="6477">
                  <c:v>5.3924775123596191</c:v>
                </c:pt>
                <c:pt idx="6478">
                  <c:v>5.3933148384094238</c:v>
                </c:pt>
                <c:pt idx="6479">
                  <c:v>5.3941617012023926</c:v>
                </c:pt>
                <c:pt idx="6480">
                  <c:v>5.3949856758117676</c:v>
                </c:pt>
                <c:pt idx="6481">
                  <c:v>5.395817756652832</c:v>
                </c:pt>
                <c:pt idx="6482">
                  <c:v>5.3966484069824219</c:v>
                </c:pt>
                <c:pt idx="6483">
                  <c:v>5.3974714279174805</c:v>
                </c:pt>
                <c:pt idx="6484">
                  <c:v>5.3983469009399414</c:v>
                </c:pt>
                <c:pt idx="6485">
                  <c:v>5.399162769317627</c:v>
                </c:pt>
                <c:pt idx="6486">
                  <c:v>5.399998664855957</c:v>
                </c:pt>
                <c:pt idx="6487">
                  <c:v>5.4008216857910156</c:v>
                </c:pt>
                <c:pt idx="6488">
                  <c:v>5.4016447067260742</c:v>
                </c:pt>
                <c:pt idx="6489">
                  <c:v>5.4024887084960938</c:v>
                </c:pt>
                <c:pt idx="6490">
                  <c:v>5.4033150672912598</c:v>
                </c:pt>
                <c:pt idx="6491">
                  <c:v>5.4041361808776855</c:v>
                </c:pt>
                <c:pt idx="6492">
                  <c:v>5.4049887657165527</c:v>
                </c:pt>
                <c:pt idx="6493">
                  <c:v>5.4058065414428711</c:v>
                </c:pt>
                <c:pt idx="6494">
                  <c:v>5.4066562652587891</c:v>
                </c:pt>
                <c:pt idx="6495">
                  <c:v>5.4074873924255371</c:v>
                </c:pt>
                <c:pt idx="6496">
                  <c:v>5.408318042755127</c:v>
                </c:pt>
                <c:pt idx="6497">
                  <c:v>5.4091582298278809</c:v>
                </c:pt>
                <c:pt idx="6498">
                  <c:v>5.4099917411804199</c:v>
                </c:pt>
                <c:pt idx="6499">
                  <c:v>5.4108362197875977</c:v>
                </c:pt>
                <c:pt idx="6500">
                  <c:v>5.4116387367248535</c:v>
                </c:pt>
                <c:pt idx="6501">
                  <c:v>5.4124679565429688</c:v>
                </c:pt>
                <c:pt idx="6502">
                  <c:v>5.4133133888244629</c:v>
                </c:pt>
                <c:pt idx="6503">
                  <c:v>5.4141445159912109</c:v>
                </c:pt>
                <c:pt idx="6504">
                  <c:v>5.4149894714355469</c:v>
                </c:pt>
                <c:pt idx="6505">
                  <c:v>5.4158153533935547</c:v>
                </c:pt>
                <c:pt idx="6506">
                  <c:v>5.4166579246520996</c:v>
                </c:pt>
                <c:pt idx="6507">
                  <c:v>5.41748046875</c:v>
                </c:pt>
                <c:pt idx="6508">
                  <c:v>5.4183034896850586</c:v>
                </c:pt>
                <c:pt idx="6509">
                  <c:v>5.419126033782959</c:v>
                </c:pt>
                <c:pt idx="6510">
                  <c:v>5.4199814796447754</c:v>
                </c:pt>
                <c:pt idx="6511">
                  <c:v>5.4208312034606934</c:v>
                </c:pt>
                <c:pt idx="6512">
                  <c:v>5.4216532707214355</c:v>
                </c:pt>
                <c:pt idx="6513">
                  <c:v>5.4224739074707031</c:v>
                </c:pt>
                <c:pt idx="6514">
                  <c:v>5.4233112335205078</c:v>
                </c:pt>
                <c:pt idx="6515">
                  <c:v>5.4241509437561035</c:v>
                </c:pt>
                <c:pt idx="6516">
                  <c:v>5.424983024597168</c:v>
                </c:pt>
                <c:pt idx="6517">
                  <c:v>5.4258179664611816</c:v>
                </c:pt>
                <c:pt idx="6518">
                  <c:v>5.4266519546508789</c:v>
                </c:pt>
                <c:pt idx="6519">
                  <c:v>5.4274725914001465</c:v>
                </c:pt>
                <c:pt idx="6520">
                  <c:v>5.4283161163330078</c:v>
                </c:pt>
                <c:pt idx="6521">
                  <c:v>5.429145336151123</c:v>
                </c:pt>
                <c:pt idx="6522">
                  <c:v>5.4299964904785156</c:v>
                </c:pt>
                <c:pt idx="6523">
                  <c:v>5.4308338165283203</c:v>
                </c:pt>
                <c:pt idx="6524">
                  <c:v>5.4316520690917969</c:v>
                </c:pt>
                <c:pt idx="6525">
                  <c:v>5.4324798583984375</c:v>
                </c:pt>
                <c:pt idx="6526">
                  <c:v>5.4333367347717285</c:v>
                </c:pt>
                <c:pt idx="6527">
                  <c:v>5.4341564178466797</c:v>
                </c:pt>
                <c:pt idx="6528">
                  <c:v>5.4349837303161621</c:v>
                </c:pt>
                <c:pt idx="6529">
                  <c:v>5.4358067512512207</c:v>
                </c:pt>
                <c:pt idx="6530">
                  <c:v>5.4366683959960938</c:v>
                </c:pt>
                <c:pt idx="6531">
                  <c:v>5.437469482421875</c:v>
                </c:pt>
                <c:pt idx="6532">
                  <c:v>5.4383201599121094</c:v>
                </c:pt>
                <c:pt idx="6533">
                  <c:v>5.4391436576843262</c:v>
                </c:pt>
                <c:pt idx="6534">
                  <c:v>5.4399890899658203</c:v>
                </c:pt>
                <c:pt idx="6535">
                  <c:v>5.4408135414123535</c:v>
                </c:pt>
                <c:pt idx="6536">
                  <c:v>5.4416437149047852</c:v>
                </c:pt>
                <c:pt idx="6537">
                  <c:v>5.4424896240234375</c:v>
                </c:pt>
                <c:pt idx="6538">
                  <c:v>5.4432849884033203</c:v>
                </c:pt>
                <c:pt idx="6539">
                  <c:v>5.4441623687744141</c:v>
                </c:pt>
                <c:pt idx="6540">
                  <c:v>5.4449877738952637</c:v>
                </c:pt>
                <c:pt idx="6541">
                  <c:v>5.4458146095275879</c:v>
                </c:pt>
                <c:pt idx="6542">
                  <c:v>5.4466342926025391</c:v>
                </c:pt>
                <c:pt idx="6543">
                  <c:v>5.4474654197692871</c:v>
                </c:pt>
                <c:pt idx="6544">
                  <c:v>5.4483165740966797</c:v>
                </c:pt>
                <c:pt idx="6545">
                  <c:v>5.449155330657959</c:v>
                </c:pt>
                <c:pt idx="6546">
                  <c:v>5.4499764442443848</c:v>
                </c:pt>
                <c:pt idx="6547">
                  <c:v>5.4508175849914551</c:v>
                </c:pt>
                <c:pt idx="6548">
                  <c:v>5.4516525268554688</c:v>
                </c:pt>
                <c:pt idx="6549">
                  <c:v>5.4524717330932617</c:v>
                </c:pt>
                <c:pt idx="6550">
                  <c:v>5.4533290863037109</c:v>
                </c:pt>
                <c:pt idx="6551">
                  <c:v>5.4541611671447754</c:v>
                </c:pt>
                <c:pt idx="6552">
                  <c:v>5.454988956451416</c:v>
                </c:pt>
                <c:pt idx="6553">
                  <c:v>5.4558324813842773</c:v>
                </c:pt>
                <c:pt idx="6554">
                  <c:v>5.4566464424133301</c:v>
                </c:pt>
                <c:pt idx="6555">
                  <c:v>5.4574823379516602</c:v>
                </c:pt>
                <c:pt idx="6556">
                  <c:v>5.4583182334899902</c:v>
                </c:pt>
                <c:pt idx="6557">
                  <c:v>5.4591574668884277</c:v>
                </c:pt>
                <c:pt idx="6558">
                  <c:v>5.4599742889404297</c:v>
                </c:pt>
                <c:pt idx="6559">
                  <c:v>5.460820198059082</c:v>
                </c:pt>
                <c:pt idx="6560">
                  <c:v>5.461641788482666</c:v>
                </c:pt>
                <c:pt idx="6561">
                  <c:v>5.4624924659729004</c:v>
                </c:pt>
                <c:pt idx="6562">
                  <c:v>5.4633221626281738</c:v>
                </c:pt>
                <c:pt idx="6563">
                  <c:v>5.4641714096069336</c:v>
                </c:pt>
                <c:pt idx="6564">
                  <c:v>5.4649739265441895</c:v>
                </c:pt>
                <c:pt idx="6565">
                  <c:v>5.4658346176147461</c:v>
                </c:pt>
                <c:pt idx="6566">
                  <c:v>5.4666438102722168</c:v>
                </c:pt>
                <c:pt idx="6567">
                  <c:v>5.4674844741821289</c:v>
                </c:pt>
                <c:pt idx="6568">
                  <c:v>5.4683079719543457</c:v>
                </c:pt>
                <c:pt idx="6569">
                  <c:v>5.4691658020019531</c:v>
                </c:pt>
                <c:pt idx="6570">
                  <c:v>5.4700102806091309</c:v>
                </c:pt>
                <c:pt idx="6571">
                  <c:v>5.470799446105957</c:v>
                </c:pt>
                <c:pt idx="6572">
                  <c:v>5.4716744422912598</c:v>
                </c:pt>
                <c:pt idx="6573">
                  <c:v>5.472496509552002</c:v>
                </c:pt>
                <c:pt idx="6574">
                  <c:v>5.4733128547668457</c:v>
                </c:pt>
                <c:pt idx="6575">
                  <c:v>5.4741559028625488</c:v>
                </c:pt>
                <c:pt idx="6576">
                  <c:v>5.4749665260314941</c:v>
                </c:pt>
                <c:pt idx="6577">
                  <c:v>5.4758319854736328</c:v>
                </c:pt>
                <c:pt idx="6578">
                  <c:v>5.4766392707824707</c:v>
                </c:pt>
                <c:pt idx="6579">
                  <c:v>5.4774909019470215</c:v>
                </c:pt>
                <c:pt idx="6580">
                  <c:v>5.4783105850219727</c:v>
                </c:pt>
                <c:pt idx="6581">
                  <c:v>5.4791574478149414</c:v>
                </c:pt>
                <c:pt idx="6582">
                  <c:v>5.4799742698669434</c:v>
                </c:pt>
                <c:pt idx="6583">
                  <c:v>5.4808239936828613</c:v>
                </c:pt>
                <c:pt idx="6584">
                  <c:v>5.4816627502441406</c:v>
                </c:pt>
                <c:pt idx="6585">
                  <c:v>5.4824767112731934</c:v>
                </c:pt>
                <c:pt idx="6586">
                  <c:v>5.4833240509033203</c:v>
                </c:pt>
                <c:pt idx="6587">
                  <c:v>5.4841508865356445</c:v>
                </c:pt>
                <c:pt idx="6588">
                  <c:v>5.4850053787231445</c:v>
                </c:pt>
                <c:pt idx="6589">
                  <c:v>5.4858188629150391</c:v>
                </c:pt>
                <c:pt idx="6590">
                  <c:v>5.4866714477539063</c:v>
                </c:pt>
                <c:pt idx="6591">
                  <c:v>5.4874978065490723</c:v>
                </c:pt>
                <c:pt idx="6592">
                  <c:v>5.4883041381835938</c:v>
                </c:pt>
                <c:pt idx="6593">
                  <c:v>5.4891371726989746</c:v>
                </c:pt>
                <c:pt idx="6594">
                  <c:v>5.4899840354919434</c:v>
                </c:pt>
                <c:pt idx="6595">
                  <c:v>5.4908170700073242</c:v>
                </c:pt>
                <c:pt idx="6596">
                  <c:v>5.4916629791259766</c:v>
                </c:pt>
                <c:pt idx="6597">
                  <c:v>5.4924688339233398</c:v>
                </c:pt>
                <c:pt idx="6598">
                  <c:v>5.4933176040649414</c:v>
                </c:pt>
                <c:pt idx="6599">
                  <c:v>5.4941658973693848</c:v>
                </c:pt>
                <c:pt idx="6600">
                  <c:v>5.4949784278869629</c:v>
                </c:pt>
                <c:pt idx="6601">
                  <c:v>5.4957985877990723</c:v>
                </c:pt>
                <c:pt idx="6602">
                  <c:v>5.49664306640625</c:v>
                </c:pt>
                <c:pt idx="6603">
                  <c:v>5.497471809387207</c:v>
                </c:pt>
                <c:pt idx="6604">
                  <c:v>5.4983234405517578</c:v>
                </c:pt>
                <c:pt idx="6605">
                  <c:v>5.4991569519042969</c:v>
                </c:pt>
                <c:pt idx="6606">
                  <c:v>5.4999761581420898</c:v>
                </c:pt>
                <c:pt idx="6607">
                  <c:v>5.5008382797241211</c:v>
                </c:pt>
                <c:pt idx="6608">
                  <c:v>5.5016570091247559</c:v>
                </c:pt>
                <c:pt idx="6609">
                  <c:v>5.5024709701538086</c:v>
                </c:pt>
                <c:pt idx="6610">
                  <c:v>5.5033226013183594</c:v>
                </c:pt>
                <c:pt idx="6611">
                  <c:v>5.504150390625</c:v>
                </c:pt>
                <c:pt idx="6612">
                  <c:v>5.5049691200256348</c:v>
                </c:pt>
                <c:pt idx="6613">
                  <c:v>5.5058131217956543</c:v>
                </c:pt>
                <c:pt idx="6614">
                  <c:v>5.506645679473877</c:v>
                </c:pt>
                <c:pt idx="6615">
                  <c:v>5.5074820518493652</c:v>
                </c:pt>
                <c:pt idx="6616">
                  <c:v>5.508326530456543</c:v>
                </c:pt>
                <c:pt idx="6617">
                  <c:v>5.5091371536254883</c:v>
                </c:pt>
                <c:pt idx="6618">
                  <c:v>5.5099892616271973</c:v>
                </c:pt>
                <c:pt idx="6619">
                  <c:v>5.5108060836791992</c:v>
                </c:pt>
                <c:pt idx="6620">
                  <c:v>5.5116620063781738</c:v>
                </c:pt>
                <c:pt idx="6621">
                  <c:v>5.5124750137329102</c:v>
                </c:pt>
                <c:pt idx="6622">
                  <c:v>5.5132870674133301</c:v>
                </c:pt>
                <c:pt idx="6623">
                  <c:v>5.5141525268554688</c:v>
                </c:pt>
                <c:pt idx="6624">
                  <c:v>5.5149722099304199</c:v>
                </c:pt>
                <c:pt idx="6625">
                  <c:v>5.515812873840332</c:v>
                </c:pt>
                <c:pt idx="6626">
                  <c:v>5.516655445098877</c:v>
                </c:pt>
                <c:pt idx="6627">
                  <c:v>5.5174770355224609</c:v>
                </c:pt>
                <c:pt idx="6628">
                  <c:v>5.5183219909667969</c:v>
                </c:pt>
                <c:pt idx="6629">
                  <c:v>5.5191402435302734</c:v>
                </c:pt>
                <c:pt idx="6630">
                  <c:v>5.5199828147888184</c:v>
                </c:pt>
                <c:pt idx="6631">
                  <c:v>5.52081298828125</c:v>
                </c:pt>
                <c:pt idx="6632">
                  <c:v>5.5216450691223145</c:v>
                </c:pt>
                <c:pt idx="6633">
                  <c:v>5.5224814414978027</c:v>
                </c:pt>
                <c:pt idx="6634">
                  <c:v>5.523341178894043</c:v>
                </c:pt>
                <c:pt idx="6635">
                  <c:v>5.524141788482666</c:v>
                </c:pt>
                <c:pt idx="6636">
                  <c:v>5.5249786376953125</c:v>
                </c:pt>
                <c:pt idx="6637">
                  <c:v>5.5258235931396484</c:v>
                </c:pt>
                <c:pt idx="6638">
                  <c:v>5.5266475677490234</c:v>
                </c:pt>
                <c:pt idx="6639">
                  <c:v>5.5274777412414551</c:v>
                </c:pt>
                <c:pt idx="6640">
                  <c:v>5.5283336639404297</c:v>
                </c:pt>
                <c:pt idx="6641">
                  <c:v>5.529144287109375</c:v>
                </c:pt>
                <c:pt idx="6642">
                  <c:v>5.529970645904541</c:v>
                </c:pt>
                <c:pt idx="6643">
                  <c:v>5.5308289527893066</c:v>
                </c:pt>
                <c:pt idx="6644">
                  <c:v>5.5316567420959473</c:v>
                </c:pt>
                <c:pt idx="6645">
                  <c:v>5.5325007438659668</c:v>
                </c:pt>
                <c:pt idx="6646">
                  <c:v>5.5333313941955566</c:v>
                </c:pt>
                <c:pt idx="6647">
                  <c:v>5.5341534614562988</c:v>
                </c:pt>
                <c:pt idx="6648">
                  <c:v>5.5349855422973633</c:v>
                </c:pt>
                <c:pt idx="6649">
                  <c:v>5.5358066558837891</c:v>
                </c:pt>
                <c:pt idx="6650">
                  <c:v>5.5366725921630859</c:v>
                </c:pt>
                <c:pt idx="6651">
                  <c:v>5.5375046730041504</c:v>
                </c:pt>
                <c:pt idx="6652">
                  <c:v>5.5383129119873047</c:v>
                </c:pt>
                <c:pt idx="6653">
                  <c:v>5.5391497611999512</c:v>
                </c:pt>
                <c:pt idx="6654">
                  <c:v>5.5400004386901855</c:v>
                </c:pt>
                <c:pt idx="6655">
                  <c:v>5.5408172607421875</c:v>
                </c:pt>
                <c:pt idx="6656">
                  <c:v>5.5416750907897949</c:v>
                </c:pt>
                <c:pt idx="6657">
                  <c:v>5.5424737930297852</c:v>
                </c:pt>
                <c:pt idx="6658">
                  <c:v>5.5432920455932617</c:v>
                </c:pt>
                <c:pt idx="6659">
                  <c:v>5.5441446304321289</c:v>
                </c:pt>
                <c:pt idx="6660">
                  <c:v>5.5449919700622559</c:v>
                </c:pt>
                <c:pt idx="6661">
                  <c:v>5.5458197593688965</c:v>
                </c:pt>
                <c:pt idx="6662">
                  <c:v>5.5466432571411133</c:v>
                </c:pt>
                <c:pt idx="6663">
                  <c:v>5.5475068092346191</c:v>
                </c:pt>
                <c:pt idx="6664">
                  <c:v>5.5483002662658691</c:v>
                </c:pt>
                <c:pt idx="6665">
                  <c:v>5.5491542816162109</c:v>
                </c:pt>
                <c:pt idx="6666">
                  <c:v>5.5499782562255859</c:v>
                </c:pt>
                <c:pt idx="6667">
                  <c:v>5.5508127212524414</c:v>
                </c:pt>
                <c:pt idx="6668">
                  <c:v>5.5516748428344727</c:v>
                </c:pt>
                <c:pt idx="6669">
                  <c:v>5.5524859428405762</c:v>
                </c:pt>
                <c:pt idx="6670">
                  <c:v>5.5533256530761719</c:v>
                </c:pt>
                <c:pt idx="6671">
                  <c:v>5.5541620254516602</c:v>
                </c:pt>
                <c:pt idx="6672">
                  <c:v>5.5549979209899902</c:v>
                </c:pt>
                <c:pt idx="6673">
                  <c:v>5.555816650390625</c:v>
                </c:pt>
                <c:pt idx="6674">
                  <c:v>5.5566554069519043</c:v>
                </c:pt>
                <c:pt idx="6675">
                  <c:v>5.5574760437011719</c:v>
                </c:pt>
                <c:pt idx="6676">
                  <c:v>5.5583276748657227</c:v>
                </c:pt>
                <c:pt idx="6677">
                  <c:v>5.5591468811035156</c:v>
                </c:pt>
                <c:pt idx="6678">
                  <c:v>5.5599746704101563</c:v>
                </c:pt>
                <c:pt idx="6679">
                  <c:v>5.5608196258544922</c:v>
                </c:pt>
                <c:pt idx="6680">
                  <c:v>5.5616440773010254</c:v>
                </c:pt>
                <c:pt idx="6681">
                  <c:v>5.5624775886535645</c:v>
                </c:pt>
                <c:pt idx="6682">
                  <c:v>5.5633101463317871</c:v>
                </c:pt>
                <c:pt idx="6683">
                  <c:v>5.5641312599182129</c:v>
                </c:pt>
                <c:pt idx="6684">
                  <c:v>5.5649681091308594</c:v>
                </c:pt>
                <c:pt idx="6685">
                  <c:v>5.5658092498779297</c:v>
                </c:pt>
                <c:pt idx="6686">
                  <c:v>5.5666437149047852</c:v>
                </c:pt>
                <c:pt idx="6687">
                  <c:v>5.5674891471862793</c:v>
                </c:pt>
                <c:pt idx="6688">
                  <c:v>5.56829833984375</c:v>
                </c:pt>
                <c:pt idx="6689">
                  <c:v>5.5691509246826172</c:v>
                </c:pt>
                <c:pt idx="6690">
                  <c:v>5.569981575012207</c:v>
                </c:pt>
                <c:pt idx="6691">
                  <c:v>5.5708355903625488</c:v>
                </c:pt>
                <c:pt idx="6692">
                  <c:v>5.5716409683227539</c:v>
                </c:pt>
                <c:pt idx="6693">
                  <c:v>5.5724711418151855</c:v>
                </c:pt>
                <c:pt idx="6694">
                  <c:v>5.5733041763305664</c:v>
                </c:pt>
                <c:pt idx="6695">
                  <c:v>5.5741448402404785</c:v>
                </c:pt>
                <c:pt idx="6696">
                  <c:v>5.5749964714050293</c:v>
                </c:pt>
                <c:pt idx="6697">
                  <c:v>5.5758037567138672</c:v>
                </c:pt>
                <c:pt idx="6698">
                  <c:v>5.5766458511352539</c:v>
                </c:pt>
                <c:pt idx="6699">
                  <c:v>5.5774974822998047</c:v>
                </c:pt>
                <c:pt idx="6700">
                  <c:v>5.578305721282959</c:v>
                </c:pt>
                <c:pt idx="6701">
                  <c:v>5.5791449546813965</c:v>
                </c:pt>
                <c:pt idx="6702">
                  <c:v>5.579986572265625</c:v>
                </c:pt>
                <c:pt idx="6703">
                  <c:v>5.5808215141296387</c:v>
                </c:pt>
                <c:pt idx="6704">
                  <c:v>5.5816521644592285</c:v>
                </c:pt>
                <c:pt idx="6705">
                  <c:v>5.5824942588806152</c:v>
                </c:pt>
                <c:pt idx="6706">
                  <c:v>5.5833263397216797</c:v>
                </c:pt>
                <c:pt idx="6707">
                  <c:v>5.5841460227966309</c:v>
                </c:pt>
                <c:pt idx="6708">
                  <c:v>5.5849871635437012</c:v>
                </c:pt>
                <c:pt idx="6709">
                  <c:v>5.5858054161071777</c:v>
                </c:pt>
                <c:pt idx="6710">
                  <c:v>5.5866503715515137</c:v>
                </c:pt>
                <c:pt idx="6711">
                  <c:v>5.5874862670898438</c:v>
                </c:pt>
                <c:pt idx="6712">
                  <c:v>5.5882930755615234</c:v>
                </c:pt>
                <c:pt idx="6713">
                  <c:v>5.5891499519348145</c:v>
                </c:pt>
                <c:pt idx="6714">
                  <c:v>5.5899882316589355</c:v>
                </c:pt>
                <c:pt idx="6715">
                  <c:v>5.5908064842224121</c:v>
                </c:pt>
                <c:pt idx="6716">
                  <c:v>5.5916666984558105</c:v>
                </c:pt>
                <c:pt idx="6717">
                  <c:v>5.5924806594848633</c:v>
                </c:pt>
                <c:pt idx="6718">
                  <c:v>5.5933218002319336</c:v>
                </c:pt>
                <c:pt idx="6719">
                  <c:v>5.5941371917724609</c:v>
                </c:pt>
                <c:pt idx="6720">
                  <c:v>5.5949897766113281</c:v>
                </c:pt>
                <c:pt idx="6721">
                  <c:v>5.5958261489868164</c:v>
                </c:pt>
                <c:pt idx="6722">
                  <c:v>5.5966339111328125</c:v>
                </c:pt>
                <c:pt idx="6723">
                  <c:v>5.5974788665771484</c:v>
                </c:pt>
                <c:pt idx="6724">
                  <c:v>5.5982999801635742</c:v>
                </c:pt>
                <c:pt idx="6725">
                  <c:v>5.5991649627685547</c:v>
                </c:pt>
                <c:pt idx="6726">
                  <c:v>5.5999717712402344</c:v>
                </c:pt>
                <c:pt idx="6727">
                  <c:v>5.6008167266845703</c:v>
                </c:pt>
                <c:pt idx="6728">
                  <c:v>5.601649284362793</c:v>
                </c:pt>
                <c:pt idx="6729">
                  <c:v>5.6024980545043945</c:v>
                </c:pt>
                <c:pt idx="6730">
                  <c:v>5.6033229827880859</c:v>
                </c:pt>
                <c:pt idx="6731">
                  <c:v>5.6041460037231445</c:v>
                </c:pt>
                <c:pt idx="6732">
                  <c:v>5.6049933433532715</c:v>
                </c:pt>
                <c:pt idx="6733">
                  <c:v>5.6058192253112793</c:v>
                </c:pt>
                <c:pt idx="6734">
                  <c:v>5.6066627502441406</c:v>
                </c:pt>
                <c:pt idx="6735">
                  <c:v>5.6074838638305664</c:v>
                </c:pt>
                <c:pt idx="6736">
                  <c:v>5.6083216667175293</c:v>
                </c:pt>
                <c:pt idx="6737">
                  <c:v>5.609154224395752</c:v>
                </c:pt>
                <c:pt idx="6738">
                  <c:v>5.6099915504455566</c:v>
                </c:pt>
                <c:pt idx="6739">
                  <c:v>5.6108112335205078</c:v>
                </c:pt>
                <c:pt idx="6740">
                  <c:v>5.6116390228271484</c:v>
                </c:pt>
                <c:pt idx="6741">
                  <c:v>5.6124787330627441</c:v>
                </c:pt>
                <c:pt idx="6742">
                  <c:v>5.6133065223693848</c:v>
                </c:pt>
                <c:pt idx="6743">
                  <c:v>5.6141438484191895</c:v>
                </c:pt>
                <c:pt idx="6744">
                  <c:v>5.6149654388427734</c:v>
                </c:pt>
                <c:pt idx="6745">
                  <c:v>5.6158113479614258</c:v>
                </c:pt>
                <c:pt idx="6746">
                  <c:v>5.6166553497314453</c:v>
                </c:pt>
                <c:pt idx="6747">
                  <c:v>5.6174540519714355</c:v>
                </c:pt>
                <c:pt idx="6748">
                  <c:v>5.6183066368103027</c:v>
                </c:pt>
                <c:pt idx="6749">
                  <c:v>5.6191401481628418</c:v>
                </c:pt>
                <c:pt idx="6750">
                  <c:v>5.6199836730957031</c:v>
                </c:pt>
                <c:pt idx="6751">
                  <c:v>5.6208138465881348</c:v>
                </c:pt>
                <c:pt idx="6752">
                  <c:v>5.6216411590576172</c:v>
                </c:pt>
                <c:pt idx="6753">
                  <c:v>5.622490406036377</c:v>
                </c:pt>
                <c:pt idx="6754">
                  <c:v>5.6233325004577637</c:v>
                </c:pt>
                <c:pt idx="6755">
                  <c:v>5.624152660369873</c:v>
                </c:pt>
                <c:pt idx="6756">
                  <c:v>5.624995231628418</c:v>
                </c:pt>
                <c:pt idx="6757">
                  <c:v>5.625821590423584</c:v>
                </c:pt>
                <c:pt idx="6758">
                  <c:v>5.6266202926635742</c:v>
                </c:pt>
                <c:pt idx="6759">
                  <c:v>5.6274728775024414</c:v>
                </c:pt>
                <c:pt idx="6760">
                  <c:v>5.6283268928527832</c:v>
                </c:pt>
                <c:pt idx="6761">
                  <c:v>5.6291518211364746</c:v>
                </c:pt>
                <c:pt idx="6762">
                  <c:v>5.6299924850463867</c:v>
                </c:pt>
                <c:pt idx="6763">
                  <c:v>5.630828857421875</c:v>
                </c:pt>
                <c:pt idx="6764">
                  <c:v>5.631619930267334</c:v>
                </c:pt>
                <c:pt idx="6765">
                  <c:v>5.6324930191040039</c:v>
                </c:pt>
                <c:pt idx="6766">
                  <c:v>5.6333017349243164</c:v>
                </c:pt>
                <c:pt idx="6767">
                  <c:v>5.634160041809082</c:v>
                </c:pt>
                <c:pt idx="6768">
                  <c:v>5.634984016418457</c:v>
                </c:pt>
                <c:pt idx="6769">
                  <c:v>5.6358318328857422</c:v>
                </c:pt>
                <c:pt idx="6770">
                  <c:v>5.6366772651672363</c:v>
                </c:pt>
                <c:pt idx="6771">
                  <c:v>5.637453556060791</c:v>
                </c:pt>
                <c:pt idx="6772">
                  <c:v>5.6383204460144043</c:v>
                </c:pt>
                <c:pt idx="6773">
                  <c:v>5.6391587257385254</c:v>
                </c:pt>
                <c:pt idx="6774">
                  <c:v>5.6399898529052734</c:v>
                </c:pt>
                <c:pt idx="6775">
                  <c:v>5.640810489654541</c:v>
                </c:pt>
                <c:pt idx="6776">
                  <c:v>5.6416549682617188</c:v>
                </c:pt>
                <c:pt idx="6777">
                  <c:v>5.6424908638000488</c:v>
                </c:pt>
                <c:pt idx="6778">
                  <c:v>5.6433205604553223</c:v>
                </c:pt>
                <c:pt idx="6779">
                  <c:v>5.6441612243652344</c:v>
                </c:pt>
                <c:pt idx="6780">
                  <c:v>5.644981861114502</c:v>
                </c:pt>
                <c:pt idx="6781">
                  <c:v>5.6458320617675781</c:v>
                </c:pt>
                <c:pt idx="6782">
                  <c:v>5.6466293334960938</c:v>
                </c:pt>
                <c:pt idx="6783">
                  <c:v>5.6474752426147461</c:v>
                </c:pt>
                <c:pt idx="6784">
                  <c:v>5.6483206748962402</c:v>
                </c:pt>
                <c:pt idx="6785">
                  <c:v>5.6491456031799316</c:v>
                </c:pt>
                <c:pt idx="6786">
                  <c:v>5.6499900817871094</c:v>
                </c:pt>
                <c:pt idx="6787">
                  <c:v>5.6508035659790039</c:v>
                </c:pt>
                <c:pt idx="6788">
                  <c:v>5.6516342163085938</c:v>
                </c:pt>
                <c:pt idx="6789">
                  <c:v>5.6524753570556641</c:v>
                </c:pt>
                <c:pt idx="6790">
                  <c:v>5.6533217430114746</c:v>
                </c:pt>
                <c:pt idx="6791">
                  <c:v>5.6541414260864258</c:v>
                </c:pt>
                <c:pt idx="6792">
                  <c:v>5.6549816131591797</c:v>
                </c:pt>
                <c:pt idx="6793">
                  <c:v>5.6558003425598145</c:v>
                </c:pt>
                <c:pt idx="6794">
                  <c:v>5.6566414833068848</c:v>
                </c:pt>
                <c:pt idx="6795">
                  <c:v>5.657470703125</c:v>
                </c:pt>
                <c:pt idx="6796">
                  <c:v>5.6583199501037598</c:v>
                </c:pt>
                <c:pt idx="6797">
                  <c:v>5.6591649055480957</c:v>
                </c:pt>
                <c:pt idx="6798">
                  <c:v>5.6599888801574707</c:v>
                </c:pt>
                <c:pt idx="6799">
                  <c:v>5.6608214378356934</c:v>
                </c:pt>
                <c:pt idx="6800">
                  <c:v>5.6616530418395996</c:v>
                </c:pt>
                <c:pt idx="6801">
                  <c:v>5.6624722480773926</c:v>
                </c:pt>
                <c:pt idx="6802">
                  <c:v>5.6633243560791016</c:v>
                </c:pt>
                <c:pt idx="6803">
                  <c:v>5.6641697883605957</c:v>
                </c:pt>
                <c:pt idx="6804">
                  <c:v>5.6649861335754395</c:v>
                </c:pt>
                <c:pt idx="6805">
                  <c:v>5.6658062934875488</c:v>
                </c:pt>
                <c:pt idx="6806">
                  <c:v>5.6666450500488281</c:v>
                </c:pt>
                <c:pt idx="6807">
                  <c:v>5.6674799919128418</c:v>
                </c:pt>
                <c:pt idx="6808">
                  <c:v>5.6683082580566406</c:v>
                </c:pt>
                <c:pt idx="6809">
                  <c:v>5.6691575050354004</c:v>
                </c:pt>
                <c:pt idx="6810">
                  <c:v>5.6699919700622559</c:v>
                </c:pt>
                <c:pt idx="6811">
                  <c:v>5.6708211898803711</c:v>
                </c:pt>
                <c:pt idx="6812">
                  <c:v>5.6716499328613281</c:v>
                </c:pt>
                <c:pt idx="6813">
                  <c:v>5.6724762916564941</c:v>
                </c:pt>
                <c:pt idx="6814">
                  <c:v>5.6733183860778809</c:v>
                </c:pt>
                <c:pt idx="6815">
                  <c:v>5.6741757392883301</c:v>
                </c:pt>
                <c:pt idx="6816">
                  <c:v>5.6750073432922363</c:v>
                </c:pt>
                <c:pt idx="6817">
                  <c:v>5.6758308410644531</c:v>
                </c:pt>
                <c:pt idx="6818">
                  <c:v>5.6766481399536133</c:v>
                </c:pt>
                <c:pt idx="6819">
                  <c:v>5.6774892807006836</c:v>
                </c:pt>
                <c:pt idx="6820">
                  <c:v>5.6783347129821777</c:v>
                </c:pt>
                <c:pt idx="6821">
                  <c:v>5.6791658401489258</c:v>
                </c:pt>
                <c:pt idx="6822">
                  <c:v>5.6799912452697754</c:v>
                </c:pt>
                <c:pt idx="6823">
                  <c:v>5.680809497833252</c:v>
                </c:pt>
                <c:pt idx="6824">
                  <c:v>5.6816349029541016</c:v>
                </c:pt>
                <c:pt idx="6825">
                  <c:v>5.6824789047241211</c:v>
                </c:pt>
                <c:pt idx="6826">
                  <c:v>5.6833004951477051</c:v>
                </c:pt>
                <c:pt idx="6827">
                  <c:v>5.6841311454772949</c:v>
                </c:pt>
                <c:pt idx="6828">
                  <c:v>5.6849846839904785</c:v>
                </c:pt>
                <c:pt idx="6829">
                  <c:v>5.6858234405517578</c:v>
                </c:pt>
                <c:pt idx="6830">
                  <c:v>5.686652660369873</c:v>
                </c:pt>
                <c:pt idx="6831">
                  <c:v>5.6875176429748535</c:v>
                </c:pt>
                <c:pt idx="6832">
                  <c:v>5.6883153915405273</c:v>
                </c:pt>
                <c:pt idx="6833">
                  <c:v>5.6891417503356934</c:v>
                </c:pt>
                <c:pt idx="6834">
                  <c:v>5.6900014877319336</c:v>
                </c:pt>
                <c:pt idx="6835">
                  <c:v>5.6908135414123535</c:v>
                </c:pt>
                <c:pt idx="6836">
                  <c:v>5.6916542053222656</c:v>
                </c:pt>
                <c:pt idx="6837">
                  <c:v>5.692500114440918</c:v>
                </c:pt>
                <c:pt idx="6838">
                  <c:v>5.6933236122131348</c:v>
                </c:pt>
                <c:pt idx="6839">
                  <c:v>5.6941523551940918</c:v>
                </c:pt>
                <c:pt idx="6840">
                  <c:v>5.6949715614318848</c:v>
                </c:pt>
                <c:pt idx="6841">
                  <c:v>5.6958150863647461</c:v>
                </c:pt>
                <c:pt idx="6842">
                  <c:v>5.6966371536254883</c:v>
                </c:pt>
                <c:pt idx="6843">
                  <c:v>5.6974778175354004</c:v>
                </c:pt>
                <c:pt idx="6844">
                  <c:v>5.6983318328857422</c:v>
                </c:pt>
                <c:pt idx="6845">
                  <c:v>5.699152946472168</c:v>
                </c:pt>
                <c:pt idx="6846">
                  <c:v>5.6999731063842773</c:v>
                </c:pt>
                <c:pt idx="6847">
                  <c:v>5.7008123397827148</c:v>
                </c:pt>
                <c:pt idx="6848">
                  <c:v>5.7016444206237793</c:v>
                </c:pt>
                <c:pt idx="6849">
                  <c:v>5.7024707794189453</c:v>
                </c:pt>
                <c:pt idx="6850">
                  <c:v>5.703315258026123</c:v>
                </c:pt>
                <c:pt idx="6851">
                  <c:v>5.7041511535644531</c:v>
                </c:pt>
                <c:pt idx="6852">
                  <c:v>5.7049813270568848</c:v>
                </c:pt>
                <c:pt idx="6853">
                  <c:v>5.7058396339416504</c:v>
                </c:pt>
                <c:pt idx="6854">
                  <c:v>5.706639289855957</c:v>
                </c:pt>
                <c:pt idx="6855">
                  <c:v>5.7074837684631348</c:v>
                </c:pt>
                <c:pt idx="6856">
                  <c:v>5.7083196640014648</c:v>
                </c:pt>
                <c:pt idx="6857">
                  <c:v>5.7091770172119141</c:v>
                </c:pt>
                <c:pt idx="6858">
                  <c:v>5.7099957466125488</c:v>
                </c:pt>
                <c:pt idx="6859">
                  <c:v>5.7108354568481445</c:v>
                </c:pt>
                <c:pt idx="6860">
                  <c:v>5.7116594314575195</c:v>
                </c:pt>
                <c:pt idx="6861">
                  <c:v>5.7124619483947754</c:v>
                </c:pt>
                <c:pt idx="6862">
                  <c:v>5.7133097648620605</c:v>
                </c:pt>
                <c:pt idx="6863">
                  <c:v>5.7141752243041992</c:v>
                </c:pt>
                <c:pt idx="6864">
                  <c:v>5.7149748802185059</c:v>
                </c:pt>
                <c:pt idx="6865">
                  <c:v>5.7158060073852539</c:v>
                </c:pt>
                <c:pt idx="6866">
                  <c:v>5.7166509628295898</c:v>
                </c:pt>
                <c:pt idx="6867">
                  <c:v>5.7174687385559082</c:v>
                </c:pt>
                <c:pt idx="6868">
                  <c:v>5.7183051109313965</c:v>
                </c:pt>
                <c:pt idx="6869">
                  <c:v>5.7191462516784668</c:v>
                </c:pt>
                <c:pt idx="6870">
                  <c:v>5.7199802398681641</c:v>
                </c:pt>
                <c:pt idx="6871">
                  <c:v>5.7208209037780762</c:v>
                </c:pt>
                <c:pt idx="6872">
                  <c:v>5.7216567993164063</c:v>
                </c:pt>
                <c:pt idx="6873">
                  <c:v>5.7224884033203125</c:v>
                </c:pt>
                <c:pt idx="6874">
                  <c:v>5.7233104705810547</c:v>
                </c:pt>
                <c:pt idx="6875">
                  <c:v>5.7241454124450684</c:v>
                </c:pt>
                <c:pt idx="6876">
                  <c:v>5.7249808311462402</c:v>
                </c:pt>
                <c:pt idx="6877">
                  <c:v>5.7258095741271973</c:v>
                </c:pt>
                <c:pt idx="6878">
                  <c:v>5.7266511917114258</c:v>
                </c:pt>
                <c:pt idx="6879">
                  <c:v>5.7274947166442871</c:v>
                </c:pt>
                <c:pt idx="6880">
                  <c:v>5.7283139228820801</c:v>
                </c:pt>
                <c:pt idx="6881">
                  <c:v>5.7291531562805176</c:v>
                </c:pt>
                <c:pt idx="6882">
                  <c:v>5.7299838066101074</c:v>
                </c:pt>
                <c:pt idx="6883">
                  <c:v>5.7308053970336914</c:v>
                </c:pt>
                <c:pt idx="6884">
                  <c:v>5.7316746711730957</c:v>
                </c:pt>
                <c:pt idx="6885">
                  <c:v>5.7324924468994141</c:v>
                </c:pt>
                <c:pt idx="6886">
                  <c:v>5.7333297729492188</c:v>
                </c:pt>
                <c:pt idx="6887">
                  <c:v>5.7341547012329102</c:v>
                </c:pt>
                <c:pt idx="6888">
                  <c:v>5.7349734306335449</c:v>
                </c:pt>
                <c:pt idx="6889">
                  <c:v>5.7358222007751465</c:v>
                </c:pt>
                <c:pt idx="6890">
                  <c:v>5.7366466522216797</c:v>
                </c:pt>
                <c:pt idx="6891">
                  <c:v>5.7374725341796875</c:v>
                </c:pt>
                <c:pt idx="6892">
                  <c:v>5.7383203506469727</c:v>
                </c:pt>
                <c:pt idx="6893">
                  <c:v>5.7391433715820313</c:v>
                </c:pt>
                <c:pt idx="6894">
                  <c:v>5.7399845123291016</c:v>
                </c:pt>
                <c:pt idx="6895">
                  <c:v>5.740821361541748</c:v>
                </c:pt>
                <c:pt idx="6896">
                  <c:v>5.7416462898254395</c:v>
                </c:pt>
                <c:pt idx="6897">
                  <c:v>5.7424921989440918</c:v>
                </c:pt>
                <c:pt idx="6898">
                  <c:v>5.7433242797851563</c:v>
                </c:pt>
                <c:pt idx="6899">
                  <c:v>5.7441706657409668</c:v>
                </c:pt>
                <c:pt idx="6900">
                  <c:v>5.7449722290039063</c:v>
                </c:pt>
                <c:pt idx="6901">
                  <c:v>5.7458009719848633</c:v>
                </c:pt>
                <c:pt idx="6902">
                  <c:v>5.746645450592041</c:v>
                </c:pt>
                <c:pt idx="6903">
                  <c:v>5.7474784851074219</c:v>
                </c:pt>
                <c:pt idx="6904">
                  <c:v>5.7483243942260742</c:v>
                </c:pt>
                <c:pt idx="6905">
                  <c:v>5.7491507530212402</c:v>
                </c:pt>
                <c:pt idx="6906">
                  <c:v>5.7499899864196777</c:v>
                </c:pt>
                <c:pt idx="6907">
                  <c:v>5.7508125305175781</c:v>
                </c:pt>
                <c:pt idx="6908">
                  <c:v>5.7516341209411621</c:v>
                </c:pt>
                <c:pt idx="6909">
                  <c:v>5.7524595260620117</c:v>
                </c:pt>
                <c:pt idx="6910">
                  <c:v>5.7533149719238281</c:v>
                </c:pt>
                <c:pt idx="6911">
                  <c:v>5.7541661262512207</c:v>
                </c:pt>
                <c:pt idx="6912">
                  <c:v>5.7549848556518555</c:v>
                </c:pt>
                <c:pt idx="6913">
                  <c:v>5.7558083534240723</c:v>
                </c:pt>
                <c:pt idx="6914">
                  <c:v>5.7566442489624023</c:v>
                </c:pt>
                <c:pt idx="6915">
                  <c:v>5.7574825286865234</c:v>
                </c:pt>
                <c:pt idx="6916">
                  <c:v>5.7583169937133789</c:v>
                </c:pt>
                <c:pt idx="6917">
                  <c:v>5.7591533660888672</c:v>
                </c:pt>
                <c:pt idx="6918">
                  <c:v>5.7599892616271973</c:v>
                </c:pt>
                <c:pt idx="6919">
                  <c:v>5.7608065605163574</c:v>
                </c:pt>
                <c:pt idx="6920">
                  <c:v>5.761650562286377</c:v>
                </c:pt>
                <c:pt idx="6921">
                  <c:v>5.7624788284301758</c:v>
                </c:pt>
                <c:pt idx="6922">
                  <c:v>5.7633318901062012</c:v>
                </c:pt>
                <c:pt idx="6923">
                  <c:v>5.764167308807373</c:v>
                </c:pt>
                <c:pt idx="6924">
                  <c:v>5.7649850845336914</c:v>
                </c:pt>
                <c:pt idx="6925">
                  <c:v>5.765815258026123</c:v>
                </c:pt>
                <c:pt idx="6926">
                  <c:v>5.7666711807250977</c:v>
                </c:pt>
                <c:pt idx="6927">
                  <c:v>5.7674927711486816</c:v>
                </c:pt>
                <c:pt idx="6928">
                  <c:v>5.7683167457580566</c:v>
                </c:pt>
                <c:pt idx="6929">
                  <c:v>5.7691407203674316</c:v>
                </c:pt>
                <c:pt idx="6930">
                  <c:v>5.7700023651123047</c:v>
                </c:pt>
                <c:pt idx="6931">
                  <c:v>5.7708024978637695</c:v>
                </c:pt>
                <c:pt idx="6932">
                  <c:v>5.7716526985168457</c:v>
                </c:pt>
                <c:pt idx="6933">
                  <c:v>5.7724776268005371</c:v>
                </c:pt>
                <c:pt idx="6934">
                  <c:v>5.7733182907104492</c:v>
                </c:pt>
                <c:pt idx="6935">
                  <c:v>5.7741513252258301</c:v>
                </c:pt>
                <c:pt idx="6936">
                  <c:v>5.7749762535095215</c:v>
                </c:pt>
                <c:pt idx="6937">
                  <c:v>5.77581787109375</c:v>
                </c:pt>
                <c:pt idx="6938">
                  <c:v>5.7766180038452148</c:v>
                </c:pt>
                <c:pt idx="6939">
                  <c:v>5.7774968147277832</c:v>
                </c:pt>
                <c:pt idx="6940">
                  <c:v>5.7783184051513672</c:v>
                </c:pt>
                <c:pt idx="6941">
                  <c:v>5.7791457176208496</c:v>
                </c:pt>
                <c:pt idx="6942">
                  <c:v>5.7799701690673828</c:v>
                </c:pt>
                <c:pt idx="6943">
                  <c:v>5.7807974815368652</c:v>
                </c:pt>
                <c:pt idx="6944">
                  <c:v>5.7816529273986816</c:v>
                </c:pt>
                <c:pt idx="6945">
                  <c:v>5.7824883460998535</c:v>
                </c:pt>
                <c:pt idx="6946">
                  <c:v>5.7833156585693359</c:v>
                </c:pt>
                <c:pt idx="6947">
                  <c:v>5.7841510772705078</c:v>
                </c:pt>
                <c:pt idx="6948">
                  <c:v>5.7849850654602051</c:v>
                </c:pt>
                <c:pt idx="6949">
                  <c:v>5.7858047485351563</c:v>
                </c:pt>
                <c:pt idx="6950">
                  <c:v>5.7866663932800293</c:v>
                </c:pt>
                <c:pt idx="6951">
                  <c:v>5.7874975204467773</c:v>
                </c:pt>
                <c:pt idx="6952">
                  <c:v>5.788322925567627</c:v>
                </c:pt>
                <c:pt idx="6953">
                  <c:v>5.7891683578491211</c:v>
                </c:pt>
                <c:pt idx="6954">
                  <c:v>5.7899785041809082</c:v>
                </c:pt>
                <c:pt idx="6955">
                  <c:v>5.7908143997192383</c:v>
                </c:pt>
                <c:pt idx="6956">
                  <c:v>5.7916550636291504</c:v>
                </c:pt>
                <c:pt idx="6957">
                  <c:v>5.7924928665161133</c:v>
                </c:pt>
                <c:pt idx="6958">
                  <c:v>5.7933087348937988</c:v>
                </c:pt>
                <c:pt idx="6959">
                  <c:v>5.7941546440124512</c:v>
                </c:pt>
                <c:pt idx="6960">
                  <c:v>5.7949728965759277</c:v>
                </c:pt>
                <c:pt idx="6961">
                  <c:v>5.7958259582519531</c:v>
                </c:pt>
                <c:pt idx="6962">
                  <c:v>5.7966527938842773</c:v>
                </c:pt>
                <c:pt idx="6963">
                  <c:v>5.7975006103515625</c:v>
                </c:pt>
                <c:pt idx="6964">
                  <c:v>5.7983083724975586</c:v>
                </c:pt>
                <c:pt idx="6965">
                  <c:v>5.799166202545166</c:v>
                </c:pt>
                <c:pt idx="6966">
                  <c:v>5.7999792098999023</c:v>
                </c:pt>
                <c:pt idx="6967">
                  <c:v>5.8008193969726563</c:v>
                </c:pt>
                <c:pt idx="6968">
                  <c:v>5.8016395568847656</c:v>
                </c:pt>
                <c:pt idx="6969">
                  <c:v>5.8025012016296387</c:v>
                </c:pt>
                <c:pt idx="6970">
                  <c:v>5.8033447265625</c:v>
                </c:pt>
                <c:pt idx="6971">
                  <c:v>5.804131031036377</c:v>
                </c:pt>
                <c:pt idx="6972">
                  <c:v>5.8050060272216797</c:v>
                </c:pt>
                <c:pt idx="6973">
                  <c:v>5.8058314323425293</c:v>
                </c:pt>
                <c:pt idx="6974">
                  <c:v>5.8066468238830566</c:v>
                </c:pt>
                <c:pt idx="6975">
                  <c:v>5.8074884414672852</c:v>
                </c:pt>
                <c:pt idx="6976">
                  <c:v>5.8083024024963379</c:v>
                </c:pt>
                <c:pt idx="6977">
                  <c:v>5.8091621398925781</c:v>
                </c:pt>
                <c:pt idx="6978">
                  <c:v>5.8099732398986816</c:v>
                </c:pt>
                <c:pt idx="6979">
                  <c:v>5.8108229637145996</c:v>
                </c:pt>
                <c:pt idx="6980">
                  <c:v>5.811643123626709</c:v>
                </c:pt>
                <c:pt idx="6981">
                  <c:v>5.8124923706054688</c:v>
                </c:pt>
                <c:pt idx="6982">
                  <c:v>5.8133111000061035</c:v>
                </c:pt>
                <c:pt idx="6983">
                  <c:v>5.8141555786132813</c:v>
                </c:pt>
                <c:pt idx="6984">
                  <c:v>5.8149948120117188</c:v>
                </c:pt>
                <c:pt idx="6985">
                  <c:v>5.8158087730407715</c:v>
                </c:pt>
                <c:pt idx="6986">
                  <c:v>5.8166565895080566</c:v>
                </c:pt>
                <c:pt idx="6987">
                  <c:v>5.8174839019775391</c:v>
                </c:pt>
                <c:pt idx="6988">
                  <c:v>5.8183407783508301</c:v>
                </c:pt>
                <c:pt idx="6989">
                  <c:v>5.8191542625427246</c:v>
                </c:pt>
                <c:pt idx="6990">
                  <c:v>5.8200063705444336</c:v>
                </c:pt>
                <c:pt idx="6991">
                  <c:v>5.8208293914794922</c:v>
                </c:pt>
                <c:pt idx="6992">
                  <c:v>5.8216357231140137</c:v>
                </c:pt>
                <c:pt idx="6993">
                  <c:v>5.822472095489502</c:v>
                </c:pt>
                <c:pt idx="6994">
                  <c:v>5.8233160972595215</c:v>
                </c:pt>
                <c:pt idx="6995">
                  <c:v>5.8241548538208008</c:v>
                </c:pt>
                <c:pt idx="6996">
                  <c:v>5.8249983787536621</c:v>
                </c:pt>
                <c:pt idx="6997">
                  <c:v>5.8258018493652344</c:v>
                </c:pt>
                <c:pt idx="6998">
                  <c:v>5.8266510963439941</c:v>
                </c:pt>
                <c:pt idx="6999">
                  <c:v>5.8274979591369629</c:v>
                </c:pt>
                <c:pt idx="7000">
                  <c:v>5.828315258026123</c:v>
                </c:pt>
                <c:pt idx="7001">
                  <c:v>5.8291325569152832</c:v>
                </c:pt>
                <c:pt idx="7002">
                  <c:v>5.8299770355224609</c:v>
                </c:pt>
                <c:pt idx="7003">
                  <c:v>5.8308053016662598</c:v>
                </c:pt>
                <c:pt idx="7004">
                  <c:v>5.8316631317138672</c:v>
                </c:pt>
                <c:pt idx="7005">
                  <c:v>5.832491397857666</c:v>
                </c:pt>
                <c:pt idx="7006">
                  <c:v>5.8333067893981934</c:v>
                </c:pt>
                <c:pt idx="7007">
                  <c:v>5.8341660499572754</c:v>
                </c:pt>
                <c:pt idx="7008">
                  <c:v>5.8349919319152832</c:v>
                </c:pt>
                <c:pt idx="7009">
                  <c:v>5.8358054161071777</c:v>
                </c:pt>
                <c:pt idx="7010">
                  <c:v>5.8366541862487793</c:v>
                </c:pt>
                <c:pt idx="7011">
                  <c:v>5.8374829292297363</c:v>
                </c:pt>
                <c:pt idx="7012">
                  <c:v>5.8383030891418457</c:v>
                </c:pt>
                <c:pt idx="7013">
                  <c:v>5.839146614074707</c:v>
                </c:pt>
                <c:pt idx="7014">
                  <c:v>5.8399815559387207</c:v>
                </c:pt>
                <c:pt idx="7015">
                  <c:v>5.8408136367797852</c:v>
                </c:pt>
                <c:pt idx="7016">
                  <c:v>5.8416600227355957</c:v>
                </c:pt>
                <c:pt idx="7017">
                  <c:v>5.842473030090332</c:v>
                </c:pt>
                <c:pt idx="7018">
                  <c:v>5.8433232307434082</c:v>
                </c:pt>
                <c:pt idx="7019">
                  <c:v>5.8441400527954102</c:v>
                </c:pt>
                <c:pt idx="7020">
                  <c:v>5.8449974060058594</c:v>
                </c:pt>
                <c:pt idx="7021">
                  <c:v>5.8458085060119629</c:v>
                </c:pt>
                <c:pt idx="7022">
                  <c:v>5.8466215133666992</c:v>
                </c:pt>
                <c:pt idx="7023">
                  <c:v>5.8474860191345215</c:v>
                </c:pt>
                <c:pt idx="7024">
                  <c:v>5.8483085632324219</c:v>
                </c:pt>
                <c:pt idx="7025">
                  <c:v>5.849144458770752</c:v>
                </c:pt>
                <c:pt idx="7026">
                  <c:v>5.8499879837036133</c:v>
                </c:pt>
                <c:pt idx="7027">
                  <c:v>5.8508105278015137</c:v>
                </c:pt>
                <c:pt idx="7028">
                  <c:v>5.8516550064086914</c:v>
                </c:pt>
                <c:pt idx="7029">
                  <c:v>5.85247802734375</c:v>
                </c:pt>
                <c:pt idx="7030">
                  <c:v>5.8533148765563965</c:v>
                </c:pt>
                <c:pt idx="7031">
                  <c:v>5.8541426658630371</c:v>
                </c:pt>
                <c:pt idx="7032">
                  <c:v>5.854978084564209</c:v>
                </c:pt>
                <c:pt idx="7033">
                  <c:v>5.8558144569396973</c:v>
                </c:pt>
                <c:pt idx="7034">
                  <c:v>5.8566741943359375</c:v>
                </c:pt>
                <c:pt idx="7035">
                  <c:v>5.8574733734130859</c:v>
                </c:pt>
                <c:pt idx="7036">
                  <c:v>5.8583178520202637</c:v>
                </c:pt>
                <c:pt idx="7037">
                  <c:v>5.8591594696044922</c:v>
                </c:pt>
                <c:pt idx="7038">
                  <c:v>5.8599810600280762</c:v>
                </c:pt>
                <c:pt idx="7039">
                  <c:v>5.860811710357666</c:v>
                </c:pt>
                <c:pt idx="7040">
                  <c:v>5.8616652488708496</c:v>
                </c:pt>
                <c:pt idx="7041">
                  <c:v>5.8624749183654785</c:v>
                </c:pt>
                <c:pt idx="7042">
                  <c:v>5.8633041381835938</c:v>
                </c:pt>
                <c:pt idx="7043">
                  <c:v>5.8641586303710938</c:v>
                </c:pt>
                <c:pt idx="7044">
                  <c:v>5.8649916648864746</c:v>
                </c:pt>
                <c:pt idx="7045">
                  <c:v>5.8658323287963867</c:v>
                </c:pt>
                <c:pt idx="7046">
                  <c:v>5.8666634559631348</c:v>
                </c:pt>
                <c:pt idx="7047">
                  <c:v>5.8674860000610352</c:v>
                </c:pt>
                <c:pt idx="7048">
                  <c:v>5.8683218955993652</c:v>
                </c:pt>
                <c:pt idx="7049">
                  <c:v>5.8691439628601074</c:v>
                </c:pt>
                <c:pt idx="7050">
                  <c:v>5.8700060844421387</c:v>
                </c:pt>
                <c:pt idx="7051">
                  <c:v>5.8708376884460449</c:v>
                </c:pt>
                <c:pt idx="7052">
                  <c:v>5.8716425895690918</c:v>
                </c:pt>
                <c:pt idx="7053">
                  <c:v>5.8724818229675293</c:v>
                </c:pt>
                <c:pt idx="7054">
                  <c:v>5.8733325004577637</c:v>
                </c:pt>
                <c:pt idx="7055">
                  <c:v>5.8741488456726074</c:v>
                </c:pt>
                <c:pt idx="7056">
                  <c:v>5.8750081062316895</c:v>
                </c:pt>
                <c:pt idx="7057">
                  <c:v>5.8758044242858887</c:v>
                </c:pt>
                <c:pt idx="7058">
                  <c:v>5.8766241073608398</c:v>
                </c:pt>
                <c:pt idx="7059">
                  <c:v>5.8774824142456055</c:v>
                </c:pt>
                <c:pt idx="7060">
                  <c:v>5.8783259391784668</c:v>
                </c:pt>
                <c:pt idx="7061">
                  <c:v>5.8791537284851074</c:v>
                </c:pt>
                <c:pt idx="7062">
                  <c:v>5.8799772262573242</c:v>
                </c:pt>
                <c:pt idx="7063">
                  <c:v>5.8808393478393555</c:v>
                </c:pt>
                <c:pt idx="7064">
                  <c:v>5.8816380500793457</c:v>
                </c:pt>
                <c:pt idx="7065">
                  <c:v>5.8824882507324219</c:v>
                </c:pt>
                <c:pt idx="7066">
                  <c:v>5.8833117485046387</c:v>
                </c:pt>
                <c:pt idx="7067">
                  <c:v>5.8841457366943359</c:v>
                </c:pt>
                <c:pt idx="7068">
                  <c:v>5.8850088119506836</c:v>
                </c:pt>
                <c:pt idx="7069">
                  <c:v>5.8858170509338379</c:v>
                </c:pt>
                <c:pt idx="7070">
                  <c:v>5.886660099029541</c:v>
                </c:pt>
                <c:pt idx="7071">
                  <c:v>5.8874993324279785</c:v>
                </c:pt>
                <c:pt idx="7072">
                  <c:v>5.888331413269043</c:v>
                </c:pt>
                <c:pt idx="7073">
                  <c:v>5.8891448974609375</c:v>
                </c:pt>
                <c:pt idx="7074">
                  <c:v>5.8899903297424316</c:v>
                </c:pt>
                <c:pt idx="7075">
                  <c:v>5.8908109664916992</c:v>
                </c:pt>
                <c:pt idx="7076">
                  <c:v>5.891660213470459</c:v>
                </c:pt>
                <c:pt idx="7077">
                  <c:v>5.8924779891967773</c:v>
                </c:pt>
                <c:pt idx="7078">
                  <c:v>5.8933048248291016</c:v>
                </c:pt>
                <c:pt idx="7079">
                  <c:v>5.8941545486450195</c:v>
                </c:pt>
                <c:pt idx="7080">
                  <c:v>5.8949799537658691</c:v>
                </c:pt>
                <c:pt idx="7081">
                  <c:v>5.8958110809326172</c:v>
                </c:pt>
                <c:pt idx="7082">
                  <c:v>5.8966407775878906</c:v>
                </c:pt>
                <c:pt idx="7083">
                  <c:v>5.8974642753601074</c:v>
                </c:pt>
                <c:pt idx="7084">
                  <c:v>5.8982977867126465</c:v>
                </c:pt>
                <c:pt idx="7085">
                  <c:v>5.8991456031799316</c:v>
                </c:pt>
                <c:pt idx="7086">
                  <c:v>5.8999748229980469</c:v>
                </c:pt>
                <c:pt idx="7087">
                  <c:v>5.9008212089538574</c:v>
                </c:pt>
                <c:pt idx="7088">
                  <c:v>5.9016318321228027</c:v>
                </c:pt>
                <c:pt idx="7089">
                  <c:v>5.9024839401245117</c:v>
                </c:pt>
                <c:pt idx="7090">
                  <c:v>5.903315544128418</c:v>
                </c:pt>
                <c:pt idx="7091">
                  <c:v>5.904167652130127</c:v>
                </c:pt>
                <c:pt idx="7092">
                  <c:v>5.904975414276123</c:v>
                </c:pt>
                <c:pt idx="7093">
                  <c:v>5.9058027267456055</c:v>
                </c:pt>
                <c:pt idx="7094">
                  <c:v>5.9066348075866699</c:v>
                </c:pt>
                <c:pt idx="7095">
                  <c:v>5.9074759483337402</c:v>
                </c:pt>
                <c:pt idx="7096">
                  <c:v>5.9083280563354492</c:v>
                </c:pt>
                <c:pt idx="7097">
                  <c:v>5.9091367721557617</c:v>
                </c:pt>
                <c:pt idx="7098">
                  <c:v>5.9099788665771484</c:v>
                </c:pt>
                <c:pt idx="7099">
                  <c:v>5.9108247756958008</c:v>
                </c:pt>
                <c:pt idx="7100">
                  <c:v>5.9116368293762207</c:v>
                </c:pt>
                <c:pt idx="7101">
                  <c:v>5.9124770164489746</c:v>
                </c:pt>
                <c:pt idx="7102">
                  <c:v>5.9133181571960449</c:v>
                </c:pt>
                <c:pt idx="7103">
                  <c:v>5.9141578674316406</c:v>
                </c:pt>
                <c:pt idx="7104">
                  <c:v>5.9149856567382813</c:v>
                </c:pt>
                <c:pt idx="7105">
                  <c:v>5.9158282279968262</c:v>
                </c:pt>
                <c:pt idx="7106">
                  <c:v>5.9166626930236816</c:v>
                </c:pt>
                <c:pt idx="7107">
                  <c:v>5.917478084564209</c:v>
                </c:pt>
                <c:pt idx="7108">
                  <c:v>5.9183192253112793</c:v>
                </c:pt>
                <c:pt idx="7109">
                  <c:v>5.9191384315490723</c:v>
                </c:pt>
                <c:pt idx="7110">
                  <c:v>5.9199867248535156</c:v>
                </c:pt>
                <c:pt idx="7111">
                  <c:v>5.9208130836486816</c:v>
                </c:pt>
                <c:pt idx="7112">
                  <c:v>5.921626091003418</c:v>
                </c:pt>
                <c:pt idx="7113">
                  <c:v>5.9224858283996582</c:v>
                </c:pt>
                <c:pt idx="7114">
                  <c:v>5.9233188629150391</c:v>
                </c:pt>
                <c:pt idx="7115">
                  <c:v>5.9241437911987305</c:v>
                </c:pt>
                <c:pt idx="7116">
                  <c:v>5.9249968528747559</c:v>
                </c:pt>
                <c:pt idx="7117">
                  <c:v>5.9258151054382324</c:v>
                </c:pt>
                <c:pt idx="7118">
                  <c:v>5.9266557693481445</c:v>
                </c:pt>
                <c:pt idx="7119">
                  <c:v>5.9274706840515137</c:v>
                </c:pt>
                <c:pt idx="7120">
                  <c:v>5.9283199310302734</c:v>
                </c:pt>
                <c:pt idx="7121">
                  <c:v>5.9291563034057617</c:v>
                </c:pt>
                <c:pt idx="7122">
                  <c:v>5.9299688339233398</c:v>
                </c:pt>
                <c:pt idx="7123">
                  <c:v>5.9308104515075684</c:v>
                </c:pt>
                <c:pt idx="7124">
                  <c:v>5.9316344261169434</c:v>
                </c:pt>
                <c:pt idx="7125">
                  <c:v>5.9324979782104492</c:v>
                </c:pt>
                <c:pt idx="7126">
                  <c:v>5.9333071708679199</c:v>
                </c:pt>
                <c:pt idx="7127">
                  <c:v>5.9341516494750977</c:v>
                </c:pt>
                <c:pt idx="7128">
                  <c:v>5.9349837303161621</c:v>
                </c:pt>
                <c:pt idx="7129">
                  <c:v>5.935828685760498</c:v>
                </c:pt>
                <c:pt idx="7130">
                  <c:v>5.9366555213928223</c:v>
                </c:pt>
                <c:pt idx="7131">
                  <c:v>5.9374828338623047</c:v>
                </c:pt>
                <c:pt idx="7132">
                  <c:v>5.9383268356323242</c:v>
                </c:pt>
                <c:pt idx="7133">
                  <c:v>5.9391517639160156</c:v>
                </c:pt>
                <c:pt idx="7134">
                  <c:v>5.9399933815002441</c:v>
                </c:pt>
                <c:pt idx="7135">
                  <c:v>5.9408178329467773</c:v>
                </c:pt>
                <c:pt idx="7136">
                  <c:v>5.9416532516479492</c:v>
                </c:pt>
                <c:pt idx="7137">
                  <c:v>5.9424901008605957</c:v>
                </c:pt>
                <c:pt idx="7138">
                  <c:v>5.9433259963989258</c:v>
                </c:pt>
                <c:pt idx="7139">
                  <c:v>5.9441471099853516</c:v>
                </c:pt>
                <c:pt idx="7140">
                  <c:v>5.9449701309204102</c:v>
                </c:pt>
                <c:pt idx="7141">
                  <c:v>5.9458127021789551</c:v>
                </c:pt>
                <c:pt idx="7142">
                  <c:v>5.9466376304626465</c:v>
                </c:pt>
                <c:pt idx="7143">
                  <c:v>5.9474763870239258</c:v>
                </c:pt>
                <c:pt idx="7144">
                  <c:v>5.9483017921447754</c:v>
                </c:pt>
                <c:pt idx="7145">
                  <c:v>5.9491467475891113</c:v>
                </c:pt>
                <c:pt idx="7146">
                  <c:v>5.9499874114990234</c:v>
                </c:pt>
                <c:pt idx="7147">
                  <c:v>5.9507865905761719</c:v>
                </c:pt>
                <c:pt idx="7148">
                  <c:v>5.9516420364379883</c:v>
                </c:pt>
                <c:pt idx="7149">
                  <c:v>5.9524760246276855</c:v>
                </c:pt>
                <c:pt idx="7150">
                  <c:v>5.9533181190490723</c:v>
                </c:pt>
                <c:pt idx="7151">
                  <c:v>5.9541473388671875</c:v>
                </c:pt>
                <c:pt idx="7152">
                  <c:v>5.9549751281738281</c:v>
                </c:pt>
                <c:pt idx="7153">
                  <c:v>5.9558277130126953</c:v>
                </c:pt>
                <c:pt idx="7154">
                  <c:v>5.9566636085510254</c:v>
                </c:pt>
                <c:pt idx="7155">
                  <c:v>5.9574880599975586</c:v>
                </c:pt>
                <c:pt idx="7156">
                  <c:v>5.9583292007446289</c:v>
                </c:pt>
                <c:pt idx="7157">
                  <c:v>5.9591531753540039</c:v>
                </c:pt>
                <c:pt idx="7158">
                  <c:v>5.959953784942627</c:v>
                </c:pt>
                <c:pt idx="7159">
                  <c:v>5.9608035087585449</c:v>
                </c:pt>
                <c:pt idx="7160">
                  <c:v>5.9616575241088867</c:v>
                </c:pt>
                <c:pt idx="7161">
                  <c:v>5.9624814987182617</c:v>
                </c:pt>
                <c:pt idx="7162">
                  <c:v>5.9633245468139648</c:v>
                </c:pt>
                <c:pt idx="7163">
                  <c:v>5.9641571044921875</c:v>
                </c:pt>
                <c:pt idx="7164">
                  <c:v>5.9649553298950195</c:v>
                </c:pt>
                <c:pt idx="7165">
                  <c:v>5.9658246040344238</c:v>
                </c:pt>
                <c:pt idx="7166">
                  <c:v>5.9666333198547363</c:v>
                </c:pt>
                <c:pt idx="7167">
                  <c:v>5.967491626739502</c:v>
                </c:pt>
                <c:pt idx="7168">
                  <c:v>5.9683184623718262</c:v>
                </c:pt>
                <c:pt idx="7169">
                  <c:v>5.9691672325134277</c:v>
                </c:pt>
                <c:pt idx="7170">
                  <c:v>5.9700150489807129</c:v>
                </c:pt>
                <c:pt idx="7171">
                  <c:v>5.9707884788513184</c:v>
                </c:pt>
                <c:pt idx="7172">
                  <c:v>5.9716501235961914</c:v>
                </c:pt>
                <c:pt idx="7173">
                  <c:v>5.9724950790405273</c:v>
                </c:pt>
                <c:pt idx="7174">
                  <c:v>5.973320484161377</c:v>
                </c:pt>
                <c:pt idx="7175">
                  <c:v>5.9741439819335938</c:v>
                </c:pt>
                <c:pt idx="7176">
                  <c:v>5.9749841690063477</c:v>
                </c:pt>
                <c:pt idx="7177">
                  <c:v>5.9758243560791016</c:v>
                </c:pt>
                <c:pt idx="7178">
                  <c:v>5.9766526222229004</c:v>
                </c:pt>
                <c:pt idx="7179">
                  <c:v>5.9774937629699707</c:v>
                </c:pt>
                <c:pt idx="7180">
                  <c:v>5.9783148765563965</c:v>
                </c:pt>
                <c:pt idx="7181">
                  <c:v>5.9791655540466309</c:v>
                </c:pt>
                <c:pt idx="7182">
                  <c:v>5.9799637794494629</c:v>
                </c:pt>
                <c:pt idx="7183">
                  <c:v>5.9808096885681152</c:v>
                </c:pt>
                <c:pt idx="7184">
                  <c:v>5.9816575050354004</c:v>
                </c:pt>
                <c:pt idx="7185">
                  <c:v>5.9824795722961426</c:v>
                </c:pt>
                <c:pt idx="7186">
                  <c:v>5.9833211898803711</c:v>
                </c:pt>
                <c:pt idx="7187">
                  <c:v>5.9841370582580566</c:v>
                </c:pt>
                <c:pt idx="7188">
                  <c:v>5.9849667549133301</c:v>
                </c:pt>
                <c:pt idx="7189">
                  <c:v>5.9858083724975586</c:v>
                </c:pt>
                <c:pt idx="7190">
                  <c:v>5.9866538047790527</c:v>
                </c:pt>
                <c:pt idx="7191">
                  <c:v>5.9874734878540039</c:v>
                </c:pt>
                <c:pt idx="7192">
                  <c:v>5.988318920135498</c:v>
                </c:pt>
                <c:pt idx="7193">
                  <c:v>5.989130973815918</c:v>
                </c:pt>
                <c:pt idx="7194">
                  <c:v>5.9899783134460449</c:v>
                </c:pt>
                <c:pt idx="7195">
                  <c:v>5.9908022880554199</c:v>
                </c:pt>
                <c:pt idx="7196">
                  <c:v>5.9916501045227051</c:v>
                </c:pt>
                <c:pt idx="7197">
                  <c:v>5.9924960136413574</c:v>
                </c:pt>
                <c:pt idx="7198">
                  <c:v>5.9933252334594727</c:v>
                </c:pt>
                <c:pt idx="7199">
                  <c:v>5.9941554069519043</c:v>
                </c:pt>
                <c:pt idx="7200">
                  <c:v>5.9949855804443359</c:v>
                </c:pt>
                <c:pt idx="7201">
                  <c:v>5.9958014488220215</c:v>
                </c:pt>
                <c:pt idx="7202">
                  <c:v>5.9966545104980469</c:v>
                </c:pt>
                <c:pt idx="7203">
                  <c:v>5.9975056648254395</c:v>
                </c:pt>
                <c:pt idx="7204">
                  <c:v>5.9983181953430176</c:v>
                </c:pt>
                <c:pt idx="7205">
                  <c:v>5.9991388320922852</c:v>
                </c:pt>
                <c:pt idx="7206">
                  <c:v>5.9999756813049316</c:v>
                </c:pt>
                <c:pt idx="7207">
                  <c:v>6.0008134841918945</c:v>
                </c:pt>
                <c:pt idx="7208">
                  <c:v>6.001643180847168</c:v>
                </c:pt>
                <c:pt idx="7209">
                  <c:v>6.0024957656860352</c:v>
                </c:pt>
                <c:pt idx="7210">
                  <c:v>6.0033230781555176</c:v>
                </c:pt>
                <c:pt idx="7211">
                  <c:v>6.0041565895080566</c:v>
                </c:pt>
                <c:pt idx="7212">
                  <c:v>6.0049800872802734</c:v>
                </c:pt>
                <c:pt idx="7213">
                  <c:v>6.0058069229125977</c:v>
                </c:pt>
                <c:pt idx="7214">
                  <c:v>6.0066509246826172</c:v>
                </c:pt>
                <c:pt idx="7215">
                  <c:v>6.0075063705444336</c:v>
                </c:pt>
                <c:pt idx="7216">
                  <c:v>6.0083394050598145</c:v>
                </c:pt>
                <c:pt idx="7217">
                  <c:v>6.0091648101806641</c:v>
                </c:pt>
                <c:pt idx="7218">
                  <c:v>6.0099797248840332</c:v>
                </c:pt>
                <c:pt idx="7219">
                  <c:v>6.0108222961425781</c:v>
                </c:pt>
                <c:pt idx="7220">
                  <c:v>6.0116658210754395</c:v>
                </c:pt>
                <c:pt idx="7221">
                  <c:v>6.0125036239624023</c:v>
                </c:pt>
                <c:pt idx="7222">
                  <c:v>6.0133266448974609</c:v>
                </c:pt>
                <c:pt idx="7223">
                  <c:v>6.0141420364379883</c:v>
                </c:pt>
                <c:pt idx="7224">
                  <c:v>6.0149679183959961</c:v>
                </c:pt>
                <c:pt idx="7225">
                  <c:v>6.0158147811889648</c:v>
                </c:pt>
                <c:pt idx="7226">
                  <c:v>6.0166358947753906</c:v>
                </c:pt>
                <c:pt idx="7227">
                  <c:v>6.0174622535705566</c:v>
                </c:pt>
                <c:pt idx="7228">
                  <c:v>6.0183181762695313</c:v>
                </c:pt>
                <c:pt idx="7229">
                  <c:v>6.0191607475280762</c:v>
                </c:pt>
                <c:pt idx="7230">
                  <c:v>6.0199871063232422</c:v>
                </c:pt>
                <c:pt idx="7231">
                  <c:v>6.0208525657653809</c:v>
                </c:pt>
                <c:pt idx="7232">
                  <c:v>6.0216512680053711</c:v>
                </c:pt>
                <c:pt idx="7233">
                  <c:v>6.0224742889404297</c:v>
                </c:pt>
                <c:pt idx="7234">
                  <c:v>6.0233316421508789</c:v>
                </c:pt>
                <c:pt idx="7235">
                  <c:v>6.0241446495056152</c:v>
                </c:pt>
                <c:pt idx="7236">
                  <c:v>6.0249876976013184</c:v>
                </c:pt>
                <c:pt idx="7237">
                  <c:v>6.0258316993713379</c:v>
                </c:pt>
                <c:pt idx="7238">
                  <c:v>6.0266504287719727</c:v>
                </c:pt>
                <c:pt idx="7239">
                  <c:v>6.0274872779846191</c:v>
                </c:pt>
                <c:pt idx="7240">
                  <c:v>6.0283050537109375</c:v>
                </c:pt>
                <c:pt idx="7241">
                  <c:v>6.0291485786437988</c:v>
                </c:pt>
                <c:pt idx="7242">
                  <c:v>6.029970645904541</c:v>
                </c:pt>
                <c:pt idx="7243">
                  <c:v>6.0308084487915039</c:v>
                </c:pt>
                <c:pt idx="7244">
                  <c:v>6.0316653251647949</c:v>
                </c:pt>
                <c:pt idx="7245">
                  <c:v>6.0324869155883789</c:v>
                </c:pt>
                <c:pt idx="7246">
                  <c:v>6.0333056449890137</c:v>
                </c:pt>
                <c:pt idx="7247">
                  <c:v>6.0341501235961914</c:v>
                </c:pt>
                <c:pt idx="7248">
                  <c:v>6.0349774360656738</c:v>
                </c:pt>
                <c:pt idx="7249">
                  <c:v>6.0357999801635742</c:v>
                </c:pt>
                <c:pt idx="7250">
                  <c:v>6.0366477966308594</c:v>
                </c:pt>
                <c:pt idx="7251">
                  <c:v>6.0374836921691895</c:v>
                </c:pt>
                <c:pt idx="7252">
                  <c:v>6.0383152961730957</c:v>
                </c:pt>
                <c:pt idx="7253">
                  <c:v>6.0391716957092285</c:v>
                </c:pt>
                <c:pt idx="7254">
                  <c:v>6.039973258972168</c:v>
                </c:pt>
                <c:pt idx="7255">
                  <c:v>6.0408177375793457</c:v>
                </c:pt>
                <c:pt idx="7256">
                  <c:v>6.0416526794433594</c:v>
                </c:pt>
                <c:pt idx="7257">
                  <c:v>6.0425076484680176</c:v>
                </c:pt>
                <c:pt idx="7258">
                  <c:v>6.0433273315429688</c:v>
                </c:pt>
                <c:pt idx="7259">
                  <c:v>6.0441679954528809</c:v>
                </c:pt>
                <c:pt idx="7260">
                  <c:v>6.0449938774108887</c:v>
                </c:pt>
                <c:pt idx="7261">
                  <c:v>6.0457978248596191</c:v>
                </c:pt>
                <c:pt idx="7262">
                  <c:v>6.0466432571411133</c:v>
                </c:pt>
                <c:pt idx="7263">
                  <c:v>6.0475101470947266</c:v>
                </c:pt>
                <c:pt idx="7264">
                  <c:v>6.0483083724975586</c:v>
                </c:pt>
                <c:pt idx="7265">
                  <c:v>6.0491399765014648</c:v>
                </c:pt>
                <c:pt idx="7266">
                  <c:v>6.04998779296875</c:v>
                </c:pt>
                <c:pt idx="7267">
                  <c:v>6.0508027076721191</c:v>
                </c:pt>
                <c:pt idx="7268">
                  <c:v>6.0516386032104492</c:v>
                </c:pt>
                <c:pt idx="7269">
                  <c:v>6.0524806976318359</c:v>
                </c:pt>
                <c:pt idx="7270">
                  <c:v>6.0533146858215332</c:v>
                </c:pt>
                <c:pt idx="7271">
                  <c:v>6.0541567802429199</c:v>
                </c:pt>
                <c:pt idx="7272">
                  <c:v>6.0549921989440918</c:v>
                </c:pt>
                <c:pt idx="7273">
                  <c:v>6.0558204650878906</c:v>
                </c:pt>
                <c:pt idx="7274">
                  <c:v>6.0566434860229492</c:v>
                </c:pt>
                <c:pt idx="7275">
                  <c:v>6.0574779510498047</c:v>
                </c:pt>
                <c:pt idx="7276">
                  <c:v>6.0583148002624512</c:v>
                </c:pt>
                <c:pt idx="7277">
                  <c:v>6.0591444969177246</c:v>
                </c:pt>
                <c:pt idx="7278">
                  <c:v>6.0599837303161621</c:v>
                </c:pt>
                <c:pt idx="7279">
                  <c:v>6.0608277320861816</c:v>
                </c:pt>
                <c:pt idx="7280">
                  <c:v>6.0616512298583984</c:v>
                </c:pt>
                <c:pt idx="7281">
                  <c:v>6.0624899864196777</c:v>
                </c:pt>
                <c:pt idx="7282">
                  <c:v>6.063319206237793</c:v>
                </c:pt>
                <c:pt idx="7283">
                  <c:v>6.0641365051269531</c:v>
                </c:pt>
                <c:pt idx="7284">
                  <c:v>6.0650081634521484</c:v>
                </c:pt>
                <c:pt idx="7285">
                  <c:v>6.0658316612243652</c:v>
                </c:pt>
                <c:pt idx="7286">
                  <c:v>6.0666646957397461</c:v>
                </c:pt>
                <c:pt idx="7287">
                  <c:v>6.0674901008605957</c:v>
                </c:pt>
                <c:pt idx="7288">
                  <c:v>6.0683102607727051</c:v>
                </c:pt>
                <c:pt idx="7289">
                  <c:v>6.0691566467285156</c:v>
                </c:pt>
                <c:pt idx="7290">
                  <c:v>6.0699763298034668</c:v>
                </c:pt>
                <c:pt idx="7291">
                  <c:v>6.070803165435791</c:v>
                </c:pt>
                <c:pt idx="7292">
                  <c:v>6.071657657623291</c:v>
                </c:pt>
                <c:pt idx="7293">
                  <c:v>6.0724778175354004</c:v>
                </c:pt>
                <c:pt idx="7294">
                  <c:v>6.0733199119567871</c:v>
                </c:pt>
                <c:pt idx="7295">
                  <c:v>6.0741567611694336</c:v>
                </c:pt>
                <c:pt idx="7296">
                  <c:v>6.0749821662902832</c:v>
                </c:pt>
                <c:pt idx="7297">
                  <c:v>6.0758261680603027</c:v>
                </c:pt>
                <c:pt idx="7298">
                  <c:v>6.0766582489013672</c:v>
                </c:pt>
                <c:pt idx="7299">
                  <c:v>6.0775046348571777</c:v>
                </c:pt>
                <c:pt idx="7300">
                  <c:v>6.0783090591430664</c:v>
                </c:pt>
                <c:pt idx="7301">
                  <c:v>6.0791330337524414</c:v>
                </c:pt>
                <c:pt idx="7302">
                  <c:v>6.0799770355224609</c:v>
                </c:pt>
                <c:pt idx="7303">
                  <c:v>6.0808119773864746</c:v>
                </c:pt>
                <c:pt idx="7304">
                  <c:v>6.0816588401794434</c:v>
                </c:pt>
                <c:pt idx="7305">
                  <c:v>6.082486629486084</c:v>
                </c:pt>
                <c:pt idx="7306">
                  <c:v>6.0833215713500977</c:v>
                </c:pt>
                <c:pt idx="7307">
                  <c:v>6.0841464996337891</c:v>
                </c:pt>
                <c:pt idx="7308">
                  <c:v>6.0849699974060059</c:v>
                </c:pt>
                <c:pt idx="7309">
                  <c:v>6.0857906341552734</c:v>
                </c:pt>
                <c:pt idx="7310">
                  <c:v>6.0866470336914063</c:v>
                </c:pt>
                <c:pt idx="7311">
                  <c:v>6.0874977111816406</c:v>
                </c:pt>
                <c:pt idx="7312">
                  <c:v>6.088315486907959</c:v>
                </c:pt>
                <c:pt idx="7313">
                  <c:v>6.0891423225402832</c:v>
                </c:pt>
                <c:pt idx="7314">
                  <c:v>6.0899825096130371</c:v>
                </c:pt>
                <c:pt idx="7315">
                  <c:v>6.0908174514770508</c:v>
                </c:pt>
                <c:pt idx="7316">
                  <c:v>6.0916500091552734</c:v>
                </c:pt>
                <c:pt idx="7317">
                  <c:v>6.0924859046936035</c:v>
                </c:pt>
                <c:pt idx="7318">
                  <c:v>6.0933189392089844</c:v>
                </c:pt>
                <c:pt idx="7319">
                  <c:v>6.0941424369812012</c:v>
                </c:pt>
                <c:pt idx="7320">
                  <c:v>6.0949840545654297</c:v>
                </c:pt>
                <c:pt idx="7321">
                  <c:v>6.0958118438720703</c:v>
                </c:pt>
                <c:pt idx="7322">
                  <c:v>6.0966634750366211</c:v>
                </c:pt>
                <c:pt idx="7323">
                  <c:v>6.0974984169006348</c:v>
                </c:pt>
                <c:pt idx="7324">
                  <c:v>6.0983176231384277</c:v>
                </c:pt>
                <c:pt idx="7325">
                  <c:v>6.0991463661193848</c:v>
                </c:pt>
                <c:pt idx="7326">
                  <c:v>6.100003719329834</c:v>
                </c:pt>
                <c:pt idx="7327">
                  <c:v>6.100825309753418</c:v>
                </c:pt>
                <c:pt idx="7328">
                  <c:v>6.1016521453857422</c:v>
                </c:pt>
                <c:pt idx="7329">
                  <c:v>6.1024742126464844</c:v>
                </c:pt>
                <c:pt idx="7330">
                  <c:v>6.1033353805541992</c:v>
                </c:pt>
                <c:pt idx="7331">
                  <c:v>6.1041340827941895</c:v>
                </c:pt>
                <c:pt idx="7332">
                  <c:v>6.1049885749816895</c:v>
                </c:pt>
                <c:pt idx="7333">
                  <c:v>6.1058106422424316</c:v>
                </c:pt>
                <c:pt idx="7334">
                  <c:v>6.1066536903381348</c:v>
                </c:pt>
                <c:pt idx="7335">
                  <c:v>6.1074814796447754</c:v>
                </c:pt>
                <c:pt idx="7336">
                  <c:v>6.1083126068115234</c:v>
                </c:pt>
                <c:pt idx="7337">
                  <c:v>6.1091499328613281</c:v>
                </c:pt>
                <c:pt idx="7338">
                  <c:v>6.1099534034729004</c:v>
                </c:pt>
                <c:pt idx="7339">
                  <c:v>6.1108269691467285</c:v>
                </c:pt>
                <c:pt idx="7340">
                  <c:v>6.1116514205932617</c:v>
                </c:pt>
                <c:pt idx="7341">
                  <c:v>6.1124811172485352</c:v>
                </c:pt>
                <c:pt idx="7342">
                  <c:v>6.1133003234863281</c:v>
                </c:pt>
                <c:pt idx="7343">
                  <c:v>6.1141281127929688</c:v>
                </c:pt>
                <c:pt idx="7344">
                  <c:v>6.1149840354919434</c:v>
                </c:pt>
                <c:pt idx="7345">
                  <c:v>6.115821361541748</c:v>
                </c:pt>
                <c:pt idx="7346">
                  <c:v>6.1166448593139648</c:v>
                </c:pt>
                <c:pt idx="7347">
                  <c:v>6.1174831390380859</c:v>
                </c:pt>
                <c:pt idx="7348">
                  <c:v>6.1183195114135742</c:v>
                </c:pt>
                <c:pt idx="7349">
                  <c:v>6.1191396713256836</c:v>
                </c:pt>
                <c:pt idx="7350">
                  <c:v>6.1199965476989746</c:v>
                </c:pt>
                <c:pt idx="7351">
                  <c:v>6.1208295822143555</c:v>
                </c:pt>
                <c:pt idx="7352">
                  <c:v>6.1216578483581543</c:v>
                </c:pt>
                <c:pt idx="7353">
                  <c:v>6.1225013732910156</c:v>
                </c:pt>
                <c:pt idx="7354">
                  <c:v>6.1233119964599609</c:v>
                </c:pt>
                <c:pt idx="7355">
                  <c:v>6.1241464614868164</c:v>
                </c:pt>
                <c:pt idx="7356">
                  <c:v>6.1249899864196777</c:v>
                </c:pt>
                <c:pt idx="7357">
                  <c:v>6.1258254051208496</c:v>
                </c:pt>
                <c:pt idx="7358">
                  <c:v>6.1266427040100098</c:v>
                </c:pt>
                <c:pt idx="7359">
                  <c:v>6.1274871826171875</c:v>
                </c:pt>
                <c:pt idx="7360">
                  <c:v>6.1283054351806641</c:v>
                </c:pt>
                <c:pt idx="7361">
                  <c:v>6.1291556358337402</c:v>
                </c:pt>
                <c:pt idx="7362">
                  <c:v>6.1299872398376465</c:v>
                </c:pt>
                <c:pt idx="7363">
                  <c:v>6.130833625793457</c:v>
                </c:pt>
                <c:pt idx="7364">
                  <c:v>6.1316366195678711</c:v>
                </c:pt>
                <c:pt idx="7365">
                  <c:v>6.1324982643127441</c:v>
                </c:pt>
                <c:pt idx="7366">
                  <c:v>6.133307933807373</c:v>
                </c:pt>
                <c:pt idx="7367">
                  <c:v>6.1341466903686523</c:v>
                </c:pt>
                <c:pt idx="7368">
                  <c:v>6.134976863861084</c:v>
                </c:pt>
                <c:pt idx="7369">
                  <c:v>6.135831356048584</c:v>
                </c:pt>
                <c:pt idx="7370">
                  <c:v>6.1366739273071289</c:v>
                </c:pt>
                <c:pt idx="7371">
                  <c:v>6.1374664306640625</c:v>
                </c:pt>
                <c:pt idx="7372">
                  <c:v>6.1383390426635742</c:v>
                </c:pt>
                <c:pt idx="7373">
                  <c:v>6.1391634941101074</c:v>
                </c:pt>
                <c:pt idx="7374">
                  <c:v>6.1399788856506348</c:v>
                </c:pt>
                <c:pt idx="7375">
                  <c:v>6.1408228874206543</c:v>
                </c:pt>
                <c:pt idx="7376">
                  <c:v>6.1416349411010742</c:v>
                </c:pt>
                <c:pt idx="7377">
                  <c:v>6.1424984931945801</c:v>
                </c:pt>
                <c:pt idx="7378">
                  <c:v>6.1433067321777344</c:v>
                </c:pt>
                <c:pt idx="7379">
                  <c:v>6.1441559791564941</c:v>
                </c:pt>
                <c:pt idx="7380">
                  <c:v>6.1449761390686035</c:v>
                </c:pt>
                <c:pt idx="7381">
                  <c:v>6.1458253860473633</c:v>
                </c:pt>
                <c:pt idx="7382">
                  <c:v>6.146641731262207</c:v>
                </c:pt>
                <c:pt idx="7383">
                  <c:v>6.1474919319152832</c:v>
                </c:pt>
                <c:pt idx="7384">
                  <c:v>6.1483273506164551</c:v>
                </c:pt>
                <c:pt idx="7385">
                  <c:v>6.1491432189941406</c:v>
                </c:pt>
                <c:pt idx="7386">
                  <c:v>6.1499900817871094</c:v>
                </c:pt>
                <c:pt idx="7387">
                  <c:v>6.1508164405822754</c:v>
                </c:pt>
                <c:pt idx="7388">
                  <c:v>6.1516718864440918</c:v>
                </c:pt>
                <c:pt idx="7389">
                  <c:v>6.1524825096130371</c:v>
                </c:pt>
                <c:pt idx="7390">
                  <c:v>6.1533384323120117</c:v>
                </c:pt>
                <c:pt idx="7391">
                  <c:v>6.1541624069213867</c:v>
                </c:pt>
                <c:pt idx="7392">
                  <c:v>6.1549744606018066</c:v>
                </c:pt>
                <c:pt idx="7393">
                  <c:v>6.1558022499084473</c:v>
                </c:pt>
                <c:pt idx="7394">
                  <c:v>6.1566505432128906</c:v>
                </c:pt>
                <c:pt idx="7395">
                  <c:v>6.1574892997741699</c:v>
                </c:pt>
                <c:pt idx="7396">
                  <c:v>6.1583337783813477</c:v>
                </c:pt>
                <c:pt idx="7397">
                  <c:v>6.1591367721557617</c:v>
                </c:pt>
                <c:pt idx="7398">
                  <c:v>6.1599864959716797</c:v>
                </c:pt>
                <c:pt idx="7399">
                  <c:v>6.1608314514160156</c:v>
                </c:pt>
                <c:pt idx="7400">
                  <c:v>6.1616463661193848</c:v>
                </c:pt>
                <c:pt idx="7401">
                  <c:v>6.1624689102172852</c:v>
                </c:pt>
                <c:pt idx="7402">
                  <c:v>6.1633095741271973</c:v>
                </c:pt>
                <c:pt idx="7403">
                  <c:v>6.1641383171081543</c:v>
                </c:pt>
                <c:pt idx="7404">
                  <c:v>6.1649951934814453</c:v>
                </c:pt>
                <c:pt idx="7405">
                  <c:v>6.1658215522766113</c:v>
                </c:pt>
                <c:pt idx="7406">
                  <c:v>6.1666417121887207</c:v>
                </c:pt>
                <c:pt idx="7407">
                  <c:v>6.1675024032592773</c:v>
                </c:pt>
                <c:pt idx="7408">
                  <c:v>6.1683225631713867</c:v>
                </c:pt>
                <c:pt idx="7409">
                  <c:v>6.1691398620605469</c:v>
                </c:pt>
                <c:pt idx="7410">
                  <c:v>6.1699886322021484</c:v>
                </c:pt>
                <c:pt idx="7411">
                  <c:v>6.1708192825317383</c:v>
                </c:pt>
                <c:pt idx="7412">
                  <c:v>6.1716303825378418</c:v>
                </c:pt>
                <c:pt idx="7413">
                  <c:v>6.172478199005127</c:v>
                </c:pt>
                <c:pt idx="7414">
                  <c:v>6.1733145713806152</c:v>
                </c:pt>
                <c:pt idx="7415">
                  <c:v>6.1741485595703125</c:v>
                </c:pt>
                <c:pt idx="7416">
                  <c:v>6.1749944686889648</c:v>
                </c:pt>
                <c:pt idx="7417">
                  <c:v>6.1758065223693848</c:v>
                </c:pt>
                <c:pt idx="7418">
                  <c:v>6.1766562461853027</c:v>
                </c:pt>
                <c:pt idx="7419">
                  <c:v>6.1774764060974121</c:v>
                </c:pt>
                <c:pt idx="7420">
                  <c:v>6.1783304214477539</c:v>
                </c:pt>
                <c:pt idx="7421">
                  <c:v>6.179142951965332</c:v>
                </c:pt>
                <c:pt idx="7422">
                  <c:v>6.1799516677856445</c:v>
                </c:pt>
                <c:pt idx="7423">
                  <c:v>6.1808218955993652</c:v>
                </c:pt>
                <c:pt idx="7424">
                  <c:v>6.181645393371582</c:v>
                </c:pt>
                <c:pt idx="7425">
                  <c:v>6.1824817657470703</c:v>
                </c:pt>
                <c:pt idx="7426">
                  <c:v>6.1833229064941406</c:v>
                </c:pt>
                <c:pt idx="7427">
                  <c:v>6.1841416358947754</c:v>
                </c:pt>
                <c:pt idx="7428">
                  <c:v>6.1849851608276367</c:v>
                </c:pt>
                <c:pt idx="7429">
                  <c:v>6.1858115196228027</c:v>
                </c:pt>
                <c:pt idx="7430">
                  <c:v>6.186647891998291</c:v>
                </c:pt>
                <c:pt idx="7431">
                  <c:v>6.187476634979248</c:v>
                </c:pt>
                <c:pt idx="7432">
                  <c:v>6.1883096694946289</c:v>
                </c:pt>
                <c:pt idx="7433">
                  <c:v>6.1891484260559082</c:v>
                </c:pt>
                <c:pt idx="7434">
                  <c:v>6.190007209777832</c:v>
                </c:pt>
                <c:pt idx="7435">
                  <c:v>6.1908073425292969</c:v>
                </c:pt>
                <c:pt idx="7436">
                  <c:v>6.191650390625</c:v>
                </c:pt>
                <c:pt idx="7437">
                  <c:v>6.1924910545349121</c:v>
                </c:pt>
                <c:pt idx="7438">
                  <c:v>6.1933150291442871</c:v>
                </c:pt>
                <c:pt idx="7439">
                  <c:v>6.1941442489624023</c:v>
                </c:pt>
                <c:pt idx="7440">
                  <c:v>6.1949977874755859</c:v>
                </c:pt>
                <c:pt idx="7441">
                  <c:v>6.1958103179931641</c:v>
                </c:pt>
                <c:pt idx="7442">
                  <c:v>6.1966366767883301</c:v>
                </c:pt>
                <c:pt idx="7443">
                  <c:v>6.1974978446960449</c:v>
                </c:pt>
                <c:pt idx="7444">
                  <c:v>6.1983237266540527</c:v>
                </c:pt>
                <c:pt idx="7445">
                  <c:v>6.1991672515869141</c:v>
                </c:pt>
                <c:pt idx="7446">
                  <c:v>6.1999983787536621</c:v>
                </c:pt>
                <c:pt idx="7447">
                  <c:v>6.2008175849914551</c:v>
                </c:pt>
                <c:pt idx="7448">
                  <c:v>6.2016515731811523</c:v>
                </c:pt>
                <c:pt idx="7449">
                  <c:v>6.202479362487793</c:v>
                </c:pt>
                <c:pt idx="7450">
                  <c:v>6.2033390998840332</c:v>
                </c:pt>
                <c:pt idx="7451">
                  <c:v>6.2041702270507813</c:v>
                </c:pt>
                <c:pt idx="7452">
                  <c:v>6.2049756050109863</c:v>
                </c:pt>
                <c:pt idx="7453">
                  <c:v>6.2058167457580566</c:v>
                </c:pt>
                <c:pt idx="7454">
                  <c:v>6.206667423248291</c:v>
                </c:pt>
                <c:pt idx="7455">
                  <c:v>6.207481861114502</c:v>
                </c:pt>
                <c:pt idx="7456">
                  <c:v>6.2083401679992676</c:v>
                </c:pt>
                <c:pt idx="7457">
                  <c:v>6.209139347076416</c:v>
                </c:pt>
                <c:pt idx="7458">
                  <c:v>6.2099556922912598</c:v>
                </c:pt>
                <c:pt idx="7459">
                  <c:v>6.2108139991760254</c:v>
                </c:pt>
                <c:pt idx="7460">
                  <c:v>6.2116575241088867</c:v>
                </c:pt>
                <c:pt idx="7461">
                  <c:v>6.212489128112793</c:v>
                </c:pt>
                <c:pt idx="7462">
                  <c:v>6.2133092880249023</c:v>
                </c:pt>
                <c:pt idx="7463">
                  <c:v>6.2141709327697754</c:v>
                </c:pt>
                <c:pt idx="7464">
                  <c:v>6.2149701118469238</c:v>
                </c:pt>
                <c:pt idx="7465">
                  <c:v>6.2158198356628418</c:v>
                </c:pt>
                <c:pt idx="7466">
                  <c:v>6.2166471481323242</c:v>
                </c:pt>
                <c:pt idx="7467">
                  <c:v>6.2174806594848633</c:v>
                </c:pt>
                <c:pt idx="7468">
                  <c:v>6.2183418273925781</c:v>
                </c:pt>
                <c:pt idx="7469">
                  <c:v>6.219149112701416</c:v>
                </c:pt>
                <c:pt idx="7470">
                  <c:v>6.2199935913085938</c:v>
                </c:pt>
                <c:pt idx="7471">
                  <c:v>6.2208290100097656</c:v>
                </c:pt>
                <c:pt idx="7472">
                  <c:v>6.2216677665710449</c:v>
                </c:pt>
                <c:pt idx="7473">
                  <c:v>6.2224788665771484</c:v>
                </c:pt>
                <c:pt idx="7474">
                  <c:v>6.2233257293701172</c:v>
                </c:pt>
                <c:pt idx="7475">
                  <c:v>6.224146842956543</c:v>
                </c:pt>
                <c:pt idx="7476">
                  <c:v>6.2249922752380371</c:v>
                </c:pt>
                <c:pt idx="7477">
                  <c:v>6.2258162498474121</c:v>
                </c:pt>
                <c:pt idx="7478">
                  <c:v>6.2266411781311035</c:v>
                </c:pt>
                <c:pt idx="7479">
                  <c:v>6.2274866104125977</c:v>
                </c:pt>
                <c:pt idx="7480">
                  <c:v>6.2283110618591309</c:v>
                </c:pt>
                <c:pt idx="7481">
                  <c:v>6.2291421890258789</c:v>
                </c:pt>
                <c:pt idx="7482">
                  <c:v>6.2299742698669434</c:v>
                </c:pt>
                <c:pt idx="7483">
                  <c:v>6.2307958602905273</c:v>
                </c:pt>
                <c:pt idx="7484">
                  <c:v>6.231633186340332</c:v>
                </c:pt>
                <c:pt idx="7485">
                  <c:v>6.2324728965759277</c:v>
                </c:pt>
                <c:pt idx="7486">
                  <c:v>6.2333121299743652</c:v>
                </c:pt>
                <c:pt idx="7487">
                  <c:v>6.2341523170471191</c:v>
                </c:pt>
                <c:pt idx="7488">
                  <c:v>6.2349672317504883</c:v>
                </c:pt>
                <c:pt idx="7489">
                  <c:v>6.2358183860778809</c:v>
                </c:pt>
                <c:pt idx="7490">
                  <c:v>6.2366504669189453</c:v>
                </c:pt>
                <c:pt idx="7491">
                  <c:v>6.2375016212463379</c:v>
                </c:pt>
                <c:pt idx="7492">
                  <c:v>6.2383089065551758</c:v>
                </c:pt>
                <c:pt idx="7493">
                  <c:v>6.239138126373291</c:v>
                </c:pt>
                <c:pt idx="7494">
                  <c:v>6.2399702072143555</c:v>
                </c:pt>
                <c:pt idx="7495">
                  <c:v>6.2408113479614258</c:v>
                </c:pt>
                <c:pt idx="7496">
                  <c:v>6.2416610717773438</c:v>
                </c:pt>
                <c:pt idx="7497">
                  <c:v>6.2424726486206055</c:v>
                </c:pt>
                <c:pt idx="7498">
                  <c:v>6.243314266204834</c:v>
                </c:pt>
                <c:pt idx="7499">
                  <c:v>6.2441606521606445</c:v>
                </c:pt>
                <c:pt idx="7500">
                  <c:v>6.2449707984924316</c:v>
                </c:pt>
                <c:pt idx="7501">
                  <c:v>6.245811939239502</c:v>
                </c:pt>
                <c:pt idx="7502">
                  <c:v>6.2466516494750977</c:v>
                </c:pt>
                <c:pt idx="7503">
                  <c:v>6.2474861145019531</c:v>
                </c:pt>
                <c:pt idx="7504">
                  <c:v>6.2483158111572266</c:v>
                </c:pt>
                <c:pt idx="7505">
                  <c:v>6.2491612434387207</c:v>
                </c:pt>
                <c:pt idx="7506">
                  <c:v>6.249995231628418</c:v>
                </c:pt>
                <c:pt idx="7507">
                  <c:v>6.2508101463317871</c:v>
                </c:pt>
                <c:pt idx="7508">
                  <c:v>6.251655101776123</c:v>
                </c:pt>
                <c:pt idx="7509">
                  <c:v>6.2524724006652832</c:v>
                </c:pt>
                <c:pt idx="7510">
                  <c:v>6.2533187866210938</c:v>
                </c:pt>
                <c:pt idx="7511">
                  <c:v>6.2541518211364746</c:v>
                </c:pt>
                <c:pt idx="7512">
                  <c:v>6.2549581527709961</c:v>
                </c:pt>
                <c:pt idx="7513">
                  <c:v>6.2558155059814453</c:v>
                </c:pt>
                <c:pt idx="7514">
                  <c:v>6.256650447845459</c:v>
                </c:pt>
                <c:pt idx="7515">
                  <c:v>6.2574725151062012</c:v>
                </c:pt>
                <c:pt idx="7516">
                  <c:v>6.258331298828125</c:v>
                </c:pt>
                <c:pt idx="7517">
                  <c:v>6.2591457366943359</c:v>
                </c:pt>
                <c:pt idx="7518">
                  <c:v>6.2599887847900391</c:v>
                </c:pt>
                <c:pt idx="7519">
                  <c:v>6.260800838470459</c:v>
                </c:pt>
                <c:pt idx="7520">
                  <c:v>6.2616567611694336</c:v>
                </c:pt>
                <c:pt idx="7521">
                  <c:v>6.2624931335449219</c:v>
                </c:pt>
                <c:pt idx="7522">
                  <c:v>6.2633013725280762</c:v>
                </c:pt>
                <c:pt idx="7523">
                  <c:v>6.2641425132751465</c:v>
                </c:pt>
                <c:pt idx="7524">
                  <c:v>6.2649674415588379</c:v>
                </c:pt>
                <c:pt idx="7525">
                  <c:v>6.2658290863037109</c:v>
                </c:pt>
                <c:pt idx="7526">
                  <c:v>6.2666406631469727</c:v>
                </c:pt>
                <c:pt idx="7527">
                  <c:v>6.2674808502197266</c:v>
                </c:pt>
                <c:pt idx="7528">
                  <c:v>6.268317699432373</c:v>
                </c:pt>
                <c:pt idx="7529">
                  <c:v>6.2691631317138672</c:v>
                </c:pt>
                <c:pt idx="7530">
                  <c:v>6.2699875831604004</c:v>
                </c:pt>
                <c:pt idx="7531">
                  <c:v>6.2708163261413574</c:v>
                </c:pt>
                <c:pt idx="7532">
                  <c:v>6.2716617584228516</c:v>
                </c:pt>
                <c:pt idx="7533">
                  <c:v>6.2724852561950684</c:v>
                </c:pt>
                <c:pt idx="7534">
                  <c:v>6.2733283042907715</c:v>
                </c:pt>
                <c:pt idx="7535">
                  <c:v>6.2741513252258301</c:v>
                </c:pt>
                <c:pt idx="7536">
                  <c:v>6.2749872207641602</c:v>
                </c:pt>
                <c:pt idx="7537">
                  <c:v>6.2758216857910156</c:v>
                </c:pt>
                <c:pt idx="7538">
                  <c:v>6.2766580581665039</c:v>
                </c:pt>
                <c:pt idx="7539">
                  <c:v>6.2774810791015625</c:v>
                </c:pt>
                <c:pt idx="7540">
                  <c:v>6.2783026695251465</c:v>
                </c:pt>
                <c:pt idx="7541">
                  <c:v>6.2791447639465332</c:v>
                </c:pt>
                <c:pt idx="7542">
                  <c:v>6.279973030090332</c:v>
                </c:pt>
                <c:pt idx="7543">
                  <c:v>6.2808074951171875</c:v>
                </c:pt>
                <c:pt idx="7544">
                  <c:v>6.2816357612609863</c:v>
                </c:pt>
                <c:pt idx="7545">
                  <c:v>6.2824811935424805</c:v>
                </c:pt>
                <c:pt idx="7546">
                  <c:v>6.2833213806152344</c:v>
                </c:pt>
                <c:pt idx="7547">
                  <c:v>6.2841196060180664</c:v>
                </c:pt>
                <c:pt idx="7548">
                  <c:v>6.2849750518798828</c:v>
                </c:pt>
                <c:pt idx="7549">
                  <c:v>6.2858061790466309</c:v>
                </c:pt>
                <c:pt idx="7550">
                  <c:v>6.2866487503051758</c:v>
                </c:pt>
                <c:pt idx="7551">
                  <c:v>6.2874798774719238</c:v>
                </c:pt>
                <c:pt idx="7552">
                  <c:v>6.2883076667785645</c:v>
                </c:pt>
                <c:pt idx="7553">
                  <c:v>6.2891592979431152</c:v>
                </c:pt>
                <c:pt idx="7554">
                  <c:v>6.2899994850158691</c:v>
                </c:pt>
                <c:pt idx="7555">
                  <c:v>6.2908191680908203</c:v>
                </c:pt>
                <c:pt idx="7556">
                  <c:v>6.291663646697998</c:v>
                </c:pt>
                <c:pt idx="7557">
                  <c:v>6.2924838066101074</c:v>
                </c:pt>
                <c:pt idx="7558">
                  <c:v>6.2932858467102051</c:v>
                </c:pt>
                <c:pt idx="7559">
                  <c:v>6.2941422462463379</c:v>
                </c:pt>
                <c:pt idx="7560">
                  <c:v>6.2949929237365723</c:v>
                </c:pt>
                <c:pt idx="7561">
                  <c:v>6.2958164215087891</c:v>
                </c:pt>
                <c:pt idx="7562">
                  <c:v>6.296658992767334</c:v>
                </c:pt>
                <c:pt idx="7563">
                  <c:v>6.297492504119873</c:v>
                </c:pt>
                <c:pt idx="7564">
                  <c:v>6.2982873916625977</c:v>
                </c:pt>
                <c:pt idx="7565">
                  <c:v>6.299156665802002</c:v>
                </c:pt>
                <c:pt idx="7566">
                  <c:v>6.2999677658081055</c:v>
                </c:pt>
                <c:pt idx="7567">
                  <c:v>6.3008227348327637</c:v>
                </c:pt>
                <c:pt idx="7568">
                  <c:v>6.3016510009765625</c:v>
                </c:pt>
                <c:pt idx="7569">
                  <c:v>6.3024997711181641</c:v>
                </c:pt>
                <c:pt idx="7570">
                  <c:v>6.3033432960510254</c:v>
                </c:pt>
                <c:pt idx="7571">
                  <c:v>6.3041229248046875</c:v>
                </c:pt>
                <c:pt idx="7572">
                  <c:v>6.3049836158752441</c:v>
                </c:pt>
                <c:pt idx="7573">
                  <c:v>6.3058285713195801</c:v>
                </c:pt>
                <c:pt idx="7574">
                  <c:v>6.3066573143005371</c:v>
                </c:pt>
                <c:pt idx="7575">
                  <c:v>6.3074784278869629</c:v>
                </c:pt>
                <c:pt idx="7576">
                  <c:v>6.3083171844482422</c:v>
                </c:pt>
                <c:pt idx="7577">
                  <c:v>6.3091568946838379</c:v>
                </c:pt>
                <c:pt idx="7578">
                  <c:v>6.3099889755249023</c:v>
                </c:pt>
                <c:pt idx="7579">
                  <c:v>6.3108291625976563</c:v>
                </c:pt>
                <c:pt idx="7580">
                  <c:v>6.311650276184082</c:v>
                </c:pt>
                <c:pt idx="7581">
                  <c:v>6.3124971389770508</c:v>
                </c:pt>
                <c:pt idx="7582">
                  <c:v>6.313295841217041</c:v>
                </c:pt>
                <c:pt idx="7583">
                  <c:v>6.3141427040100098</c:v>
                </c:pt>
                <c:pt idx="7584">
                  <c:v>6.3149871826171875</c:v>
                </c:pt>
                <c:pt idx="7585">
                  <c:v>6.3158149719238281</c:v>
                </c:pt>
                <c:pt idx="7586">
                  <c:v>6.3166522979736328</c:v>
                </c:pt>
                <c:pt idx="7587">
                  <c:v>6.3174729347229004</c:v>
                </c:pt>
                <c:pt idx="7588">
                  <c:v>6.3183002471923828</c:v>
                </c:pt>
                <c:pt idx="7589">
                  <c:v>6.3191447257995605</c:v>
                </c:pt>
                <c:pt idx="7590">
                  <c:v>6.3199887275695801</c:v>
                </c:pt>
                <c:pt idx="7591">
                  <c:v>6.3208065032958984</c:v>
                </c:pt>
                <c:pt idx="7592">
                  <c:v>6.3216519355773926</c:v>
                </c:pt>
                <c:pt idx="7593">
                  <c:v>6.3224668502807617</c:v>
                </c:pt>
                <c:pt idx="7594">
                  <c:v>6.3233089447021484</c:v>
                </c:pt>
                <c:pt idx="7595">
                  <c:v>6.3241372108459473</c:v>
                </c:pt>
                <c:pt idx="7596">
                  <c:v>6.3249859809875488</c:v>
                </c:pt>
                <c:pt idx="7597">
                  <c:v>6.3258304595947266</c:v>
                </c:pt>
                <c:pt idx="7598">
                  <c:v>6.3266572952270508</c:v>
                </c:pt>
                <c:pt idx="7599">
                  <c:v>6.3274874687194824</c:v>
                </c:pt>
                <c:pt idx="7600">
                  <c:v>6.3283181190490723</c:v>
                </c:pt>
                <c:pt idx="7601">
                  <c:v>6.3291373252868652</c:v>
                </c:pt>
                <c:pt idx="7602">
                  <c:v>6.3299894332885742</c:v>
                </c:pt>
                <c:pt idx="7603">
                  <c:v>6.3308367729187012</c:v>
                </c:pt>
                <c:pt idx="7604">
                  <c:v>6.3316521644592285</c:v>
                </c:pt>
                <c:pt idx="7605">
                  <c:v>6.3324713706970215</c:v>
                </c:pt>
                <c:pt idx="7606">
                  <c:v>6.3333072662353516</c:v>
                </c:pt>
                <c:pt idx="7607">
                  <c:v>6.3341460227966309</c:v>
                </c:pt>
                <c:pt idx="7608">
                  <c:v>6.3349752426147461</c:v>
                </c:pt>
                <c:pt idx="7609">
                  <c:v>6.3358259201049805</c:v>
                </c:pt>
                <c:pt idx="7610">
                  <c:v>6.3366570472717285</c:v>
                </c:pt>
                <c:pt idx="7611">
                  <c:v>6.3374857902526855</c:v>
                </c:pt>
                <c:pt idx="7612">
                  <c:v>6.3383140563964844</c:v>
                </c:pt>
                <c:pt idx="7613">
                  <c:v>6.3391389846801758</c:v>
                </c:pt>
                <c:pt idx="7614">
                  <c:v>6.3399844169616699</c:v>
                </c:pt>
                <c:pt idx="7615">
                  <c:v>6.3408432006835938</c:v>
                </c:pt>
                <c:pt idx="7616">
                  <c:v>6.341672420501709</c:v>
                </c:pt>
                <c:pt idx="7617">
                  <c:v>6.3424930572509766</c:v>
                </c:pt>
                <c:pt idx="7618">
                  <c:v>6.3433117866516113</c:v>
                </c:pt>
                <c:pt idx="7619">
                  <c:v>6.3441562652587891</c:v>
                </c:pt>
                <c:pt idx="7620">
                  <c:v>6.3449993133544922</c:v>
                </c:pt>
                <c:pt idx="7621">
                  <c:v>6.3458380699157715</c:v>
                </c:pt>
                <c:pt idx="7622">
                  <c:v>6.3466567993164063</c:v>
                </c:pt>
                <c:pt idx="7623">
                  <c:v>6.347477912902832</c:v>
                </c:pt>
                <c:pt idx="7624">
                  <c:v>6.3483009338378906</c:v>
                </c:pt>
                <c:pt idx="7625">
                  <c:v>6.3491449356079102</c:v>
                </c:pt>
                <c:pt idx="7626">
                  <c:v>6.3499665260314941</c:v>
                </c:pt>
                <c:pt idx="7627">
                  <c:v>6.3507962226867676</c:v>
                </c:pt>
                <c:pt idx="7628">
                  <c:v>6.3516535758972168</c:v>
                </c:pt>
                <c:pt idx="7629">
                  <c:v>6.3524904251098633</c:v>
                </c:pt>
                <c:pt idx="7630">
                  <c:v>6.3533215522766113</c:v>
                </c:pt>
                <c:pt idx="7631">
                  <c:v>6.3541841506958008</c:v>
                </c:pt>
                <c:pt idx="7632">
                  <c:v>6.3549818992614746</c:v>
                </c:pt>
                <c:pt idx="7633">
                  <c:v>6.3558063507080078</c:v>
                </c:pt>
                <c:pt idx="7634">
                  <c:v>6.3566665649414063</c:v>
                </c:pt>
                <c:pt idx="7635">
                  <c:v>6.3574819564819336</c:v>
                </c:pt>
                <c:pt idx="7636">
                  <c:v>6.3583192825317383</c:v>
                </c:pt>
                <c:pt idx="7637">
                  <c:v>6.359166145324707</c:v>
                </c:pt>
                <c:pt idx="7638">
                  <c:v>6.3599867820739746</c:v>
                </c:pt>
                <c:pt idx="7639">
                  <c:v>6.3608188629150391</c:v>
                </c:pt>
                <c:pt idx="7640">
                  <c:v>6.361638069152832</c:v>
                </c:pt>
                <c:pt idx="7641">
                  <c:v>6.3624773025512695</c:v>
                </c:pt>
                <c:pt idx="7642">
                  <c:v>6.363304615020752</c:v>
                </c:pt>
                <c:pt idx="7643">
                  <c:v>6.3641409873962402</c:v>
                </c:pt>
                <c:pt idx="7644">
                  <c:v>6.364997386932373</c:v>
                </c:pt>
                <c:pt idx="7645">
                  <c:v>6.365821361541748</c:v>
                </c:pt>
                <c:pt idx="7646">
                  <c:v>6.3666386604309082</c:v>
                </c:pt>
                <c:pt idx="7647">
                  <c:v>6.3674807548522949</c:v>
                </c:pt>
                <c:pt idx="7648">
                  <c:v>6.368311882019043</c:v>
                </c:pt>
                <c:pt idx="7649">
                  <c:v>6.3691353797912598</c:v>
                </c:pt>
                <c:pt idx="7650">
                  <c:v>6.3699803352355957</c:v>
                </c:pt>
                <c:pt idx="7651">
                  <c:v>6.3708157539367676</c:v>
                </c:pt>
                <c:pt idx="7652">
                  <c:v>6.3716492652893066</c:v>
                </c:pt>
                <c:pt idx="7653">
                  <c:v>6.3725051879882813</c:v>
                </c:pt>
                <c:pt idx="7654">
                  <c:v>6.3733091354370117</c:v>
                </c:pt>
                <c:pt idx="7655">
                  <c:v>6.3741512298583984</c:v>
                </c:pt>
                <c:pt idx="7656">
                  <c:v>6.3749847412109375</c:v>
                </c:pt>
                <c:pt idx="7657">
                  <c:v>6.3758397102355957</c:v>
                </c:pt>
                <c:pt idx="7658">
                  <c:v>6.3766617774963379</c:v>
                </c:pt>
                <c:pt idx="7659">
                  <c:v>6.3775010108947754</c:v>
                </c:pt>
                <c:pt idx="7660">
                  <c:v>6.3783283233642578</c:v>
                </c:pt>
                <c:pt idx="7661">
                  <c:v>6.3791255950927734</c:v>
                </c:pt>
                <c:pt idx="7662">
                  <c:v>6.3799800872802734</c:v>
                </c:pt>
                <c:pt idx="7663">
                  <c:v>6.3808455467224121</c:v>
                </c:pt>
                <c:pt idx="7664">
                  <c:v>6.3816418647766113</c:v>
                </c:pt>
                <c:pt idx="7665">
                  <c:v>6.382472038269043</c:v>
                </c:pt>
                <c:pt idx="7666">
                  <c:v>6.3833222389221191</c:v>
                </c:pt>
                <c:pt idx="7667">
                  <c:v>6.3841390609741211</c:v>
                </c:pt>
                <c:pt idx="7668">
                  <c:v>6.384972095489502</c:v>
                </c:pt>
                <c:pt idx="7669">
                  <c:v>6.3858132362365723</c:v>
                </c:pt>
                <c:pt idx="7670">
                  <c:v>6.3866453170776367</c:v>
                </c:pt>
                <c:pt idx="7671">
                  <c:v>6.3874883651733398</c:v>
                </c:pt>
                <c:pt idx="7672">
                  <c:v>6.3883233070373535</c:v>
                </c:pt>
                <c:pt idx="7673">
                  <c:v>6.3891549110412598</c:v>
                </c:pt>
                <c:pt idx="7674">
                  <c:v>6.3899779319763184</c:v>
                </c:pt>
                <c:pt idx="7675">
                  <c:v>6.390812873840332</c:v>
                </c:pt>
                <c:pt idx="7676">
                  <c:v>6.3916459083557129</c:v>
                </c:pt>
                <c:pt idx="7677">
                  <c:v>6.3924784660339355</c:v>
                </c:pt>
                <c:pt idx="7678">
                  <c:v>6.3933167457580566</c:v>
                </c:pt>
                <c:pt idx="7679">
                  <c:v>6.3941612243652344</c:v>
                </c:pt>
                <c:pt idx="7680">
                  <c:v>6.394981861114502</c:v>
                </c:pt>
                <c:pt idx="7681">
                  <c:v>6.3958230018615723</c:v>
                </c:pt>
                <c:pt idx="7682">
                  <c:v>6.3966493606567383</c:v>
                </c:pt>
                <c:pt idx="7683">
                  <c:v>6.3974728584289551</c:v>
                </c:pt>
                <c:pt idx="7684">
                  <c:v>6.3983426094055176</c:v>
                </c:pt>
                <c:pt idx="7685">
                  <c:v>6.3991599082946777</c:v>
                </c:pt>
                <c:pt idx="7686">
                  <c:v>6.3999981880187988</c:v>
                </c:pt>
                <c:pt idx="7687">
                  <c:v>6.4008193016052246</c:v>
                </c:pt>
                <c:pt idx="7688">
                  <c:v>6.4016399383544922</c:v>
                </c:pt>
                <c:pt idx="7689">
                  <c:v>6.4024882316589355</c:v>
                </c:pt>
                <c:pt idx="7690">
                  <c:v>6.4033184051513672</c:v>
                </c:pt>
                <c:pt idx="7691">
                  <c:v>6.4041352272033691</c:v>
                </c:pt>
                <c:pt idx="7692">
                  <c:v>6.4049878120422363</c:v>
                </c:pt>
                <c:pt idx="7693">
                  <c:v>6.4058089256286621</c:v>
                </c:pt>
                <c:pt idx="7694">
                  <c:v>6.4066543579101563</c:v>
                </c:pt>
                <c:pt idx="7695">
                  <c:v>6.4074883460998535</c:v>
                </c:pt>
                <c:pt idx="7696">
                  <c:v>6.4083156585693359</c:v>
                </c:pt>
                <c:pt idx="7697">
                  <c:v>6.4091587066650391</c:v>
                </c:pt>
                <c:pt idx="7698">
                  <c:v>6.4099907875061035</c:v>
                </c:pt>
                <c:pt idx="7699">
                  <c:v>6.4108319282531738</c:v>
                </c:pt>
                <c:pt idx="7700">
                  <c:v>6.4116392135620117</c:v>
                </c:pt>
                <c:pt idx="7701">
                  <c:v>6.4124703407287598</c:v>
                </c:pt>
                <c:pt idx="7702">
                  <c:v>6.4133119583129883</c:v>
                </c:pt>
                <c:pt idx="7703">
                  <c:v>6.4141440391540527</c:v>
                </c:pt>
                <c:pt idx="7704">
                  <c:v>6.4149899482727051</c:v>
                </c:pt>
                <c:pt idx="7705">
                  <c:v>6.4158163070678711</c:v>
                </c:pt>
                <c:pt idx="7706">
                  <c:v>6.416656494140625</c:v>
                </c:pt>
                <c:pt idx="7707">
                  <c:v>6.41748046875</c:v>
                </c:pt>
                <c:pt idx="7708">
                  <c:v>6.4183053970336914</c:v>
                </c:pt>
                <c:pt idx="7709">
                  <c:v>6.4191293716430664</c:v>
                </c:pt>
                <c:pt idx="7710">
                  <c:v>6.4199814796447754</c:v>
                </c:pt>
                <c:pt idx="7711">
                  <c:v>6.4208316802978516</c:v>
                </c:pt>
                <c:pt idx="7712">
                  <c:v>6.4216504096984863</c:v>
                </c:pt>
                <c:pt idx="7713">
                  <c:v>6.4224753379821777</c:v>
                </c:pt>
                <c:pt idx="7714">
                  <c:v>6.4233131408691406</c:v>
                </c:pt>
                <c:pt idx="7715">
                  <c:v>6.4241504669189453</c:v>
                </c:pt>
                <c:pt idx="7716">
                  <c:v>6.4249825477600098</c:v>
                </c:pt>
                <c:pt idx="7717">
                  <c:v>6.4258174896240234</c:v>
                </c:pt>
                <c:pt idx="7718">
                  <c:v>6.4266510009765625</c:v>
                </c:pt>
                <c:pt idx="7719">
                  <c:v>6.4274768829345703</c:v>
                </c:pt>
                <c:pt idx="7720">
                  <c:v>6.4283151626586914</c:v>
                </c:pt>
                <c:pt idx="7721">
                  <c:v>6.4291462898254395</c:v>
                </c:pt>
                <c:pt idx="7722">
                  <c:v>6.4299988746643066</c:v>
                </c:pt>
                <c:pt idx="7723">
                  <c:v>6.4308333396911621</c:v>
                </c:pt>
                <c:pt idx="7724">
                  <c:v>6.4316520690917969</c:v>
                </c:pt>
                <c:pt idx="7725">
                  <c:v>6.4324798583984375</c:v>
                </c:pt>
                <c:pt idx="7726">
                  <c:v>6.4333376884460449</c:v>
                </c:pt>
                <c:pt idx="7727">
                  <c:v>6.4341573715209961</c:v>
                </c:pt>
                <c:pt idx="7728">
                  <c:v>6.4349813461303711</c:v>
                </c:pt>
                <c:pt idx="7729">
                  <c:v>6.4358067512512207</c:v>
                </c:pt>
                <c:pt idx="7730">
                  <c:v>6.4366698265075684</c:v>
                </c:pt>
                <c:pt idx="7731">
                  <c:v>6.4374685287475586</c:v>
                </c:pt>
                <c:pt idx="7732">
                  <c:v>6.4383201599121094</c:v>
                </c:pt>
                <c:pt idx="7733">
                  <c:v>6.4391427040100098</c:v>
                </c:pt>
                <c:pt idx="7734">
                  <c:v>6.4399876594543457</c:v>
                </c:pt>
                <c:pt idx="7735">
                  <c:v>6.4408178329467773</c:v>
                </c:pt>
                <c:pt idx="7736">
                  <c:v>6.4416451454162598</c:v>
                </c:pt>
                <c:pt idx="7737">
                  <c:v>6.4424881935119629</c:v>
                </c:pt>
                <c:pt idx="7738">
                  <c:v>6.4432849884033203</c:v>
                </c:pt>
                <c:pt idx="7739">
                  <c:v>6.4441642761230469</c:v>
                </c:pt>
                <c:pt idx="7740">
                  <c:v>6.444983959197998</c:v>
                </c:pt>
                <c:pt idx="7741">
                  <c:v>6.4458141326904297</c:v>
                </c:pt>
                <c:pt idx="7742">
                  <c:v>6.4466338157653809</c:v>
                </c:pt>
                <c:pt idx="7743">
                  <c:v>6.4474639892578125</c:v>
                </c:pt>
                <c:pt idx="7744">
                  <c:v>6.4483156204223633</c:v>
                </c:pt>
                <c:pt idx="7745">
                  <c:v>6.44915771484375</c:v>
                </c:pt>
                <c:pt idx="7746">
                  <c:v>6.4499802589416504</c:v>
                </c:pt>
                <c:pt idx="7747">
                  <c:v>6.4508175849914551</c:v>
                </c:pt>
                <c:pt idx="7748">
                  <c:v>6.4516510963439941</c:v>
                </c:pt>
                <c:pt idx="7749">
                  <c:v>6.4524745941162109</c:v>
                </c:pt>
                <c:pt idx="7750">
                  <c:v>6.4533329010009766</c:v>
                </c:pt>
                <c:pt idx="7751">
                  <c:v>6.4541616439819336</c:v>
                </c:pt>
                <c:pt idx="7752">
                  <c:v>6.4549894332885742</c:v>
                </c:pt>
                <c:pt idx="7753">
                  <c:v>6.4558353424072266</c:v>
                </c:pt>
                <c:pt idx="7754">
                  <c:v>6.4566464424133301</c:v>
                </c:pt>
                <c:pt idx="7755">
                  <c:v>6.457481861114502</c:v>
                </c:pt>
                <c:pt idx="7756">
                  <c:v>6.4583206176757813</c:v>
                </c:pt>
                <c:pt idx="7757">
                  <c:v>6.4591593742370605</c:v>
                </c:pt>
                <c:pt idx="7758">
                  <c:v>6.4599738121032715</c:v>
                </c:pt>
                <c:pt idx="7759">
                  <c:v>6.4608197212219238</c:v>
                </c:pt>
                <c:pt idx="7760">
                  <c:v>6.4616403579711914</c:v>
                </c:pt>
                <c:pt idx="7761">
                  <c:v>6.4624934196472168</c:v>
                </c:pt>
                <c:pt idx="7762">
                  <c:v>6.4633221626281738</c:v>
                </c:pt>
                <c:pt idx="7763">
                  <c:v>6.4641690254211426</c:v>
                </c:pt>
                <c:pt idx="7764">
                  <c:v>6.4649739265441895</c:v>
                </c:pt>
                <c:pt idx="7765">
                  <c:v>6.4658322334289551</c:v>
                </c:pt>
                <c:pt idx="7766">
                  <c:v>6.4666438102722168</c:v>
                </c:pt>
                <c:pt idx="7767">
                  <c:v>6.4674816131591797</c:v>
                </c:pt>
                <c:pt idx="7768">
                  <c:v>6.4683113098144531</c:v>
                </c:pt>
                <c:pt idx="7769">
                  <c:v>6.4691681861877441</c:v>
                </c:pt>
                <c:pt idx="7770">
                  <c:v>6.4700126647949219</c:v>
                </c:pt>
                <c:pt idx="7771">
                  <c:v>6.4708003997802734</c:v>
                </c:pt>
                <c:pt idx="7772">
                  <c:v>6.4716715812683105</c:v>
                </c:pt>
                <c:pt idx="7773">
                  <c:v>6.4724960327148438</c:v>
                </c:pt>
                <c:pt idx="7774">
                  <c:v>6.4733104705810547</c:v>
                </c:pt>
                <c:pt idx="7775">
                  <c:v>6.4741554260253906</c:v>
                </c:pt>
                <c:pt idx="7776">
                  <c:v>6.4749670028686523</c:v>
                </c:pt>
                <c:pt idx="7777">
                  <c:v>6.4758296012878418</c:v>
                </c:pt>
                <c:pt idx="7778">
                  <c:v>6.4766402244567871</c:v>
                </c:pt>
                <c:pt idx="7779">
                  <c:v>6.4774861335754395</c:v>
                </c:pt>
                <c:pt idx="7780">
                  <c:v>6.4783120155334473</c:v>
                </c:pt>
                <c:pt idx="7781">
                  <c:v>6.479158878326416</c:v>
                </c:pt>
                <c:pt idx="7782">
                  <c:v>6.4799776077270508</c:v>
                </c:pt>
                <c:pt idx="7783">
                  <c:v>6.4808249473571777</c:v>
                </c:pt>
                <c:pt idx="7784">
                  <c:v>6.481658935546875</c:v>
                </c:pt>
                <c:pt idx="7785">
                  <c:v>6.482478141784668</c:v>
                </c:pt>
                <c:pt idx="7786">
                  <c:v>6.4833230972290039</c:v>
                </c:pt>
                <c:pt idx="7787">
                  <c:v>6.4841527938842773</c:v>
                </c:pt>
                <c:pt idx="7788">
                  <c:v>6.4850091934204102</c:v>
                </c:pt>
                <c:pt idx="7789">
                  <c:v>6.4858212471008301</c:v>
                </c:pt>
                <c:pt idx="7790">
                  <c:v>6.4866695404052734</c:v>
                </c:pt>
                <c:pt idx="7791">
                  <c:v>6.487494945526123</c:v>
                </c:pt>
                <c:pt idx="7792">
                  <c:v>6.4883041381835938</c:v>
                </c:pt>
                <c:pt idx="7793">
                  <c:v>6.489138126373291</c:v>
                </c:pt>
                <c:pt idx="7794">
                  <c:v>6.4899864196777344</c:v>
                </c:pt>
                <c:pt idx="7795">
                  <c:v>6.4908204078674316</c:v>
                </c:pt>
                <c:pt idx="7796">
                  <c:v>6.4916682243347168</c:v>
                </c:pt>
                <c:pt idx="7797">
                  <c:v>6.4924712181091309</c:v>
                </c:pt>
                <c:pt idx="7798">
                  <c:v>6.493316650390625</c:v>
                </c:pt>
                <c:pt idx="7799">
                  <c:v>6.4941654205322266</c:v>
                </c:pt>
                <c:pt idx="7800">
                  <c:v>6.4949789047241211</c:v>
                </c:pt>
                <c:pt idx="7801">
                  <c:v>6.4958043098449707</c:v>
                </c:pt>
                <c:pt idx="7802">
                  <c:v>6.4966444969177246</c:v>
                </c:pt>
                <c:pt idx="7803">
                  <c:v>6.497471809387207</c:v>
                </c:pt>
                <c:pt idx="7804">
                  <c:v>6.4983291625976563</c:v>
                </c:pt>
                <c:pt idx="7805">
                  <c:v>6.4991607666015625</c:v>
                </c:pt>
                <c:pt idx="7806">
                  <c:v>6.499976634979248</c:v>
                </c:pt>
                <c:pt idx="7807">
                  <c:v>6.5008325576782227</c:v>
                </c:pt>
                <c:pt idx="7808">
                  <c:v>6.5016589164733887</c:v>
                </c:pt>
                <c:pt idx="7809">
                  <c:v>6.5024733543395996</c:v>
                </c:pt>
                <c:pt idx="7810">
                  <c:v>6.5033202171325684</c:v>
                </c:pt>
                <c:pt idx="7811">
                  <c:v>6.504150390625</c:v>
                </c:pt>
                <c:pt idx="7812">
                  <c:v>6.5049691200256348</c:v>
                </c:pt>
                <c:pt idx="7813">
                  <c:v>6.5058140754699707</c:v>
                </c:pt>
                <c:pt idx="7814">
                  <c:v>6.5066471099853516</c:v>
                </c:pt>
                <c:pt idx="7815">
                  <c:v>6.5074810981750488</c:v>
                </c:pt>
                <c:pt idx="7816">
                  <c:v>6.5083260536193848</c:v>
                </c:pt>
                <c:pt idx="7817">
                  <c:v>6.5091352462768555</c:v>
                </c:pt>
                <c:pt idx="7818">
                  <c:v>6.5099887847900391</c:v>
                </c:pt>
                <c:pt idx="7819">
                  <c:v>6.510810375213623</c:v>
                </c:pt>
                <c:pt idx="7820">
                  <c:v>6.5116634368896484</c:v>
                </c:pt>
                <c:pt idx="7821">
                  <c:v>6.5124797821044922</c:v>
                </c:pt>
                <c:pt idx="7822">
                  <c:v>6.5132889747619629</c:v>
                </c:pt>
                <c:pt idx="7823">
                  <c:v>6.5141501426696777</c:v>
                </c:pt>
                <c:pt idx="7824">
                  <c:v>6.5149736404418945</c:v>
                </c:pt>
                <c:pt idx="7825">
                  <c:v>6.5158133506774902</c:v>
                </c:pt>
                <c:pt idx="7826">
                  <c:v>6.516655445098877</c:v>
                </c:pt>
                <c:pt idx="7827">
                  <c:v>6.5174765586853027</c:v>
                </c:pt>
                <c:pt idx="7828">
                  <c:v>6.5183191299438477</c:v>
                </c:pt>
                <c:pt idx="7829">
                  <c:v>6.5191421508789063</c:v>
                </c:pt>
                <c:pt idx="7830">
                  <c:v>6.5199809074401855</c:v>
                </c:pt>
                <c:pt idx="7831">
                  <c:v>6.5208096504211426</c:v>
                </c:pt>
                <c:pt idx="7832">
                  <c:v>6.5216460227966309</c:v>
                </c:pt>
                <c:pt idx="7833">
                  <c:v>6.5224795341491699</c:v>
                </c:pt>
                <c:pt idx="7834">
                  <c:v>6.5233392715454102</c:v>
                </c:pt>
                <c:pt idx="7835">
                  <c:v>6.5241398811340332</c:v>
                </c:pt>
                <c:pt idx="7836">
                  <c:v>6.5249805450439453</c:v>
                </c:pt>
                <c:pt idx="7837">
                  <c:v>6.5258240699768066</c:v>
                </c:pt>
                <c:pt idx="7838">
                  <c:v>6.526646614074707</c:v>
                </c:pt>
                <c:pt idx="7839">
                  <c:v>6.5274786949157715</c:v>
                </c:pt>
                <c:pt idx="7840">
                  <c:v>6.5283331871032715</c:v>
                </c:pt>
                <c:pt idx="7841">
                  <c:v>6.529141902923584</c:v>
                </c:pt>
                <c:pt idx="7842">
                  <c:v>6.5299692153930664</c:v>
                </c:pt>
                <c:pt idx="7843">
                  <c:v>6.530827522277832</c:v>
                </c:pt>
                <c:pt idx="7844">
                  <c:v>6.5316548347473145</c:v>
                </c:pt>
                <c:pt idx="7845">
                  <c:v>6.5324993133544922</c:v>
                </c:pt>
                <c:pt idx="7846">
                  <c:v>6.5333309173583984</c:v>
                </c:pt>
                <c:pt idx="7847">
                  <c:v>6.5341534614562988</c:v>
                </c:pt>
                <c:pt idx="7848">
                  <c:v>6.5349845886230469</c:v>
                </c:pt>
                <c:pt idx="7849">
                  <c:v>6.5358109474182129</c:v>
                </c:pt>
                <c:pt idx="7850">
                  <c:v>6.5366740226745605</c:v>
                </c:pt>
                <c:pt idx="7851">
                  <c:v>6.537503719329834</c:v>
                </c:pt>
                <c:pt idx="7852">
                  <c:v>6.5383095741271973</c:v>
                </c:pt>
                <c:pt idx="7853">
                  <c:v>6.5391521453857422</c:v>
                </c:pt>
                <c:pt idx="7854">
                  <c:v>6.5399994850158691</c:v>
                </c:pt>
                <c:pt idx="7855">
                  <c:v>6.5408182144165039</c:v>
                </c:pt>
                <c:pt idx="7856">
                  <c:v>6.5416731834411621</c:v>
                </c:pt>
                <c:pt idx="7857">
                  <c:v>6.5424695014953613</c:v>
                </c:pt>
                <c:pt idx="7858">
                  <c:v>6.5432910919189453</c:v>
                </c:pt>
                <c:pt idx="7859">
                  <c:v>6.5441479682922363</c:v>
                </c:pt>
                <c:pt idx="7860">
                  <c:v>6.5449919700622559</c:v>
                </c:pt>
                <c:pt idx="7861">
                  <c:v>6.5458207130432129</c:v>
                </c:pt>
                <c:pt idx="7862">
                  <c:v>6.5466423034667969</c:v>
                </c:pt>
                <c:pt idx="7863">
                  <c:v>6.5475077629089355</c:v>
                </c:pt>
                <c:pt idx="7864">
                  <c:v>6.5483007431030273</c:v>
                </c:pt>
                <c:pt idx="7865">
                  <c:v>6.5491552352905273</c:v>
                </c:pt>
                <c:pt idx="7866">
                  <c:v>6.5499777793884277</c:v>
                </c:pt>
                <c:pt idx="7867">
                  <c:v>6.550809383392334</c:v>
                </c:pt>
                <c:pt idx="7868">
                  <c:v>6.5516767501831055</c:v>
                </c:pt>
                <c:pt idx="7869">
                  <c:v>6.5524826049804688</c:v>
                </c:pt>
                <c:pt idx="7870">
                  <c:v>6.5533266067504883</c:v>
                </c:pt>
                <c:pt idx="7871">
                  <c:v>6.554163932800293</c:v>
                </c:pt>
                <c:pt idx="7872">
                  <c:v>6.5549983978271484</c:v>
                </c:pt>
                <c:pt idx="7873">
                  <c:v>6.555811882019043</c:v>
                </c:pt>
                <c:pt idx="7874">
                  <c:v>6.5566554069519043</c:v>
                </c:pt>
                <c:pt idx="7875">
                  <c:v>6.5574779510498047</c:v>
                </c:pt>
                <c:pt idx="7876">
                  <c:v>6.5583248138427734</c:v>
                </c:pt>
                <c:pt idx="7877">
                  <c:v>6.5591464042663574</c:v>
                </c:pt>
                <c:pt idx="7878">
                  <c:v>6.5599708557128906</c:v>
                </c:pt>
                <c:pt idx="7879">
                  <c:v>6.560819149017334</c:v>
                </c:pt>
                <c:pt idx="7880">
                  <c:v>6.5616440773010254</c:v>
                </c:pt>
                <c:pt idx="7881">
                  <c:v>6.562476634979248</c:v>
                </c:pt>
                <c:pt idx="7882">
                  <c:v>6.5633068084716797</c:v>
                </c:pt>
                <c:pt idx="7883">
                  <c:v>6.5641283988952637</c:v>
                </c:pt>
                <c:pt idx="7884">
                  <c:v>6.5649652481079102</c:v>
                </c:pt>
                <c:pt idx="7885">
                  <c:v>6.5658092498779297</c:v>
                </c:pt>
                <c:pt idx="7886">
                  <c:v>6.5666413307189941</c:v>
                </c:pt>
                <c:pt idx="7887">
                  <c:v>6.5674872398376465</c:v>
                </c:pt>
                <c:pt idx="7888">
                  <c:v>6.5683016777038574</c:v>
                </c:pt>
                <c:pt idx="7889">
                  <c:v>6.5691518783569336</c:v>
                </c:pt>
                <c:pt idx="7890">
                  <c:v>6.5699801445007324</c:v>
                </c:pt>
                <c:pt idx="7891">
                  <c:v>6.5708370208740234</c:v>
                </c:pt>
                <c:pt idx="7892">
                  <c:v>6.5716404914855957</c:v>
                </c:pt>
                <c:pt idx="7893">
                  <c:v>6.5724706649780273</c:v>
                </c:pt>
                <c:pt idx="7894">
                  <c:v>6.5733041763305664</c:v>
                </c:pt>
                <c:pt idx="7895">
                  <c:v>6.5741457939147949</c:v>
                </c:pt>
                <c:pt idx="7896">
                  <c:v>6.5749974250793457</c:v>
                </c:pt>
                <c:pt idx="7897">
                  <c:v>6.5758047103881836</c:v>
                </c:pt>
                <c:pt idx="7898">
                  <c:v>6.5766439437866211</c:v>
                </c:pt>
                <c:pt idx="7899">
                  <c:v>6.5774941444396973</c:v>
                </c:pt>
                <c:pt idx="7900">
                  <c:v>6.5783052444458008</c:v>
                </c:pt>
                <c:pt idx="7901">
                  <c:v>6.5791435241699219</c:v>
                </c:pt>
                <c:pt idx="7902">
                  <c:v>6.5799875259399414</c:v>
                </c:pt>
                <c:pt idx="7903">
                  <c:v>6.5808248519897461</c:v>
                </c:pt>
                <c:pt idx="7904">
                  <c:v>6.5816512107849121</c:v>
                </c:pt>
                <c:pt idx="7905">
                  <c:v>6.5824918746948242</c:v>
                </c:pt>
                <c:pt idx="7906">
                  <c:v>6.5833306312561035</c:v>
                </c:pt>
                <c:pt idx="7907">
                  <c:v>6.584144115447998</c:v>
                </c:pt>
                <c:pt idx="7908">
                  <c:v>6.5849852561950684</c:v>
                </c:pt>
                <c:pt idx="7909">
                  <c:v>6.5858035087585449</c:v>
                </c:pt>
                <c:pt idx="7910">
                  <c:v>6.5866508483886719</c:v>
                </c:pt>
                <c:pt idx="7911">
                  <c:v>6.5874824523925781</c:v>
                </c:pt>
                <c:pt idx="7912">
                  <c:v>6.5882949829101563</c:v>
                </c:pt>
                <c:pt idx="7913">
                  <c:v>6.589148998260498</c:v>
                </c:pt>
                <c:pt idx="7914">
                  <c:v>6.5899834632873535</c:v>
                </c:pt>
                <c:pt idx="7915">
                  <c:v>6.5908069610595703</c:v>
                </c:pt>
                <c:pt idx="7916">
                  <c:v>6.5916657447814941</c:v>
                </c:pt>
                <c:pt idx="7917">
                  <c:v>6.5924830436706543</c:v>
                </c:pt>
                <c:pt idx="7918">
                  <c:v>6.5933165550231934</c:v>
                </c:pt>
                <c:pt idx="7919">
                  <c:v>6.5941348075866699</c:v>
                </c:pt>
                <c:pt idx="7920">
                  <c:v>6.5949907302856445</c:v>
                </c:pt>
                <c:pt idx="7921">
                  <c:v>6.5958256721496582</c:v>
                </c:pt>
                <c:pt idx="7922">
                  <c:v>6.5966353416442871</c:v>
                </c:pt>
                <c:pt idx="7923">
                  <c:v>6.5974807739257813</c:v>
                </c:pt>
                <c:pt idx="7924">
                  <c:v>6.598299503326416</c:v>
                </c:pt>
                <c:pt idx="7925">
                  <c:v>6.5991625785827637</c:v>
                </c:pt>
                <c:pt idx="7926">
                  <c:v>6.5999746322631836</c:v>
                </c:pt>
                <c:pt idx="7927">
                  <c:v>6.6008138656616211</c:v>
                </c:pt>
                <c:pt idx="7928">
                  <c:v>6.601654052734375</c:v>
                </c:pt>
                <c:pt idx="7929">
                  <c:v>6.6024951934814453</c:v>
                </c:pt>
                <c:pt idx="7930">
                  <c:v>6.603325366973877</c:v>
                </c:pt>
                <c:pt idx="7931">
                  <c:v>6.6041474342346191</c:v>
                </c:pt>
                <c:pt idx="7932">
                  <c:v>6.6049952507019043</c:v>
                </c:pt>
                <c:pt idx="7933">
                  <c:v>6.6058197021484375</c:v>
                </c:pt>
                <c:pt idx="7934">
                  <c:v>6.606658935546875</c:v>
                </c:pt>
                <c:pt idx="7935">
                  <c:v>6.607485294342041</c:v>
                </c:pt>
                <c:pt idx="7936">
                  <c:v>6.6083226203918457</c:v>
                </c:pt>
                <c:pt idx="7937">
                  <c:v>6.609154224395752</c:v>
                </c:pt>
                <c:pt idx="7938">
                  <c:v>6.6099944114685059</c:v>
                </c:pt>
                <c:pt idx="7939">
                  <c:v>6.6108126640319824</c:v>
                </c:pt>
                <c:pt idx="7940">
                  <c:v>6.6116371154785156</c:v>
                </c:pt>
                <c:pt idx="7941">
                  <c:v>6.6124787330627441</c:v>
                </c:pt>
                <c:pt idx="7942">
                  <c:v>6.6133055686950684</c:v>
                </c:pt>
                <c:pt idx="7943">
                  <c:v>6.6141419410705566</c:v>
                </c:pt>
                <c:pt idx="7944">
                  <c:v>6.6149706840515137</c:v>
                </c:pt>
                <c:pt idx="7945">
                  <c:v>6.6158127784729004</c:v>
                </c:pt>
                <c:pt idx="7946">
                  <c:v>6.6166520118713379</c:v>
                </c:pt>
                <c:pt idx="7947">
                  <c:v>6.6174540519714355</c:v>
                </c:pt>
                <c:pt idx="7948">
                  <c:v>6.6183099746704102</c:v>
                </c:pt>
                <c:pt idx="7949">
                  <c:v>6.6191401481628418</c:v>
                </c:pt>
                <c:pt idx="7950">
                  <c:v>6.6199822425842285</c:v>
                </c:pt>
                <c:pt idx="7951">
                  <c:v>6.6208128929138184</c:v>
                </c:pt>
                <c:pt idx="7952">
                  <c:v>6.621640682220459</c:v>
                </c:pt>
                <c:pt idx="7953">
                  <c:v>6.622490406036377</c:v>
                </c:pt>
                <c:pt idx="7954">
                  <c:v>6.6233310699462891</c:v>
                </c:pt>
                <c:pt idx="7955">
                  <c:v>6.6241512298583984</c:v>
                </c:pt>
                <c:pt idx="7956">
                  <c:v>6.624995231628418</c:v>
                </c:pt>
                <c:pt idx="7957">
                  <c:v>6.625819206237793</c:v>
                </c:pt>
                <c:pt idx="7958">
                  <c:v>6.6266241073608398</c:v>
                </c:pt>
                <c:pt idx="7959">
                  <c:v>6.6274728775024414</c:v>
                </c:pt>
                <c:pt idx="7960">
                  <c:v>6.6283245086669922</c:v>
                </c:pt>
                <c:pt idx="7961">
                  <c:v>6.629150390625</c:v>
                </c:pt>
                <c:pt idx="7962">
                  <c:v>6.6299972534179688</c:v>
                </c:pt>
                <c:pt idx="7963">
                  <c:v>6.630826473236084</c:v>
                </c:pt>
                <c:pt idx="7964">
                  <c:v>6.6316194534301758</c:v>
                </c:pt>
                <c:pt idx="7965">
                  <c:v>6.6324920654296875</c:v>
                </c:pt>
                <c:pt idx="7966">
                  <c:v>6.6332998275756836</c:v>
                </c:pt>
                <c:pt idx="7967">
                  <c:v>6.6341586112976074</c:v>
                </c:pt>
                <c:pt idx="7968">
                  <c:v>6.6349849700927734</c:v>
                </c:pt>
                <c:pt idx="7969">
                  <c:v>6.6358351707458496</c:v>
                </c:pt>
                <c:pt idx="7970">
                  <c:v>6.6366758346557617</c:v>
                </c:pt>
                <c:pt idx="7971">
                  <c:v>6.6374516487121582</c:v>
                </c:pt>
                <c:pt idx="7972">
                  <c:v>6.6383185386657715</c:v>
                </c:pt>
                <c:pt idx="7973">
                  <c:v>6.6391630172729492</c:v>
                </c:pt>
                <c:pt idx="7974">
                  <c:v>6.6399893760681152</c:v>
                </c:pt>
                <c:pt idx="7975">
                  <c:v>6.6408109664916992</c:v>
                </c:pt>
                <c:pt idx="7976">
                  <c:v>6.6416530609130859</c:v>
                </c:pt>
                <c:pt idx="7977">
                  <c:v>6.6424932479858398</c:v>
                </c:pt>
                <c:pt idx="7978">
                  <c:v>6.6433238983154297</c:v>
                </c:pt>
                <c:pt idx="7979">
                  <c:v>6.6441631317138672</c:v>
                </c:pt>
                <c:pt idx="7980">
                  <c:v>6.644984245300293</c:v>
                </c:pt>
                <c:pt idx="7981">
                  <c:v>6.6458330154418945</c:v>
                </c:pt>
                <c:pt idx="7982">
                  <c:v>6.6466341018676758</c:v>
                </c:pt>
                <c:pt idx="7983">
                  <c:v>6.6474776268005371</c:v>
                </c:pt>
                <c:pt idx="7984">
                  <c:v>6.6483197212219238</c:v>
                </c:pt>
                <c:pt idx="7985">
                  <c:v>6.6491479873657227</c:v>
                </c:pt>
                <c:pt idx="7986">
                  <c:v>6.6499872207641602</c:v>
                </c:pt>
                <c:pt idx="7987">
                  <c:v>6.6508045196533203</c:v>
                </c:pt>
                <c:pt idx="7988">
                  <c:v>6.6516327857971191</c:v>
                </c:pt>
                <c:pt idx="7989">
                  <c:v>6.6524763107299805</c:v>
                </c:pt>
                <c:pt idx="7990">
                  <c:v>6.6533198356628418</c:v>
                </c:pt>
                <c:pt idx="7991">
                  <c:v>6.6541409492492676</c:v>
                </c:pt>
                <c:pt idx="7992">
                  <c:v>6.6549844741821289</c:v>
                </c:pt>
                <c:pt idx="7993">
                  <c:v>6.6557974815368652</c:v>
                </c:pt>
                <c:pt idx="7994">
                  <c:v>6.6566438674926758</c:v>
                </c:pt>
                <c:pt idx="7995">
                  <c:v>6.6574692726135254</c:v>
                </c:pt>
                <c:pt idx="7996">
                  <c:v>6.6583151817321777</c:v>
                </c:pt>
                <c:pt idx="7997">
                  <c:v>6.6591634750366211</c:v>
                </c:pt>
                <c:pt idx="7998">
                  <c:v>6.6599903106689453</c:v>
                </c:pt>
                <c:pt idx="7999">
                  <c:v>6.6607799530029297</c:v>
                </c:pt>
                <c:pt idx="8000">
                  <c:v>6.660820484161377</c:v>
                </c:pt>
                <c:pt idx="8001">
                  <c:v>6.6608128547668457</c:v>
                </c:pt>
                <c:pt idx="8002">
                  <c:v>6.6608119010925293</c:v>
                </c:pt>
                <c:pt idx="8003">
                  <c:v>6.6608114242553711</c:v>
                </c:pt>
                <c:pt idx="8004">
                  <c:v>6.6608099937438965</c:v>
                </c:pt>
                <c:pt idx="8005">
                  <c:v>6.6608109474182129</c:v>
                </c:pt>
                <c:pt idx="8006">
                  <c:v>6.6608109474182129</c:v>
                </c:pt>
                <c:pt idx="8007">
                  <c:v>6.6608123779296875</c:v>
                </c:pt>
                <c:pt idx="8008">
                  <c:v>6.6608114242553711</c:v>
                </c:pt>
                <c:pt idx="8009">
                  <c:v>6.6608099937438965</c:v>
                </c:pt>
                <c:pt idx="8010">
                  <c:v>6.6608119010925293</c:v>
                </c:pt>
                <c:pt idx="8011">
                  <c:v>6.6608109474182129</c:v>
                </c:pt>
                <c:pt idx="8012">
                  <c:v>6.6608109474182129</c:v>
                </c:pt>
                <c:pt idx="8013">
                  <c:v>6.6608109474182129</c:v>
                </c:pt>
                <c:pt idx="8014">
                  <c:v>6.6608095169067383</c:v>
                </c:pt>
                <c:pt idx="8015">
                  <c:v>6.6608109474182129</c:v>
                </c:pt>
                <c:pt idx="8016">
                  <c:v>6.6608099937438965</c:v>
                </c:pt>
                <c:pt idx="8017">
                  <c:v>6.6608114242553711</c:v>
                </c:pt>
                <c:pt idx="8018">
                  <c:v>6.6608109474182129</c:v>
                </c:pt>
                <c:pt idx="8019">
                  <c:v>6.6608104705810547</c:v>
                </c:pt>
                <c:pt idx="8020">
                  <c:v>6.6608119010925293</c:v>
                </c:pt>
                <c:pt idx="8021">
                  <c:v>6.6608099937438965</c:v>
                </c:pt>
                <c:pt idx="8022">
                  <c:v>6.6608109474182129</c:v>
                </c:pt>
                <c:pt idx="8023">
                  <c:v>6.6608114242553711</c:v>
                </c:pt>
                <c:pt idx="8024">
                  <c:v>6.6608114242553711</c:v>
                </c:pt>
                <c:pt idx="8025">
                  <c:v>6.6608095169067383</c:v>
                </c:pt>
                <c:pt idx="8026">
                  <c:v>6.6608104705810547</c:v>
                </c:pt>
                <c:pt idx="8027">
                  <c:v>6.6608114242553711</c:v>
                </c:pt>
                <c:pt idx="8028">
                  <c:v>6.6608109474182129</c:v>
                </c:pt>
                <c:pt idx="8029">
                  <c:v>6.6608099937438965</c:v>
                </c:pt>
                <c:pt idx="8030">
                  <c:v>6.6608114242553711</c:v>
                </c:pt>
                <c:pt idx="8031">
                  <c:v>6.6608109474182129</c:v>
                </c:pt>
                <c:pt idx="8032">
                  <c:v>6.6608114242553711</c:v>
                </c:pt>
                <c:pt idx="8033">
                  <c:v>6.6608099937438965</c:v>
                </c:pt>
                <c:pt idx="8034">
                  <c:v>6.6608099937438965</c:v>
                </c:pt>
                <c:pt idx="8035">
                  <c:v>6.6608123779296875</c:v>
                </c:pt>
                <c:pt idx="8036">
                  <c:v>6.6608114242553711</c:v>
                </c:pt>
                <c:pt idx="8037">
                  <c:v>6.6608114242553711</c:v>
                </c:pt>
              </c:numCache>
            </c:numRef>
          </c:xVal>
          <c:yVal>
            <c:numRef>
              <c:f>'[DCB_SE4445_2Irrad_2NotIrrad (1).xls]E192'!$B$4:$B$8041</c:f>
              <c:numCache>
                <c:formatCode>General</c:formatCode>
                <c:ptCount val="8038"/>
                <c:pt idx="0">
                  <c:v>-2.6861394289880991E-3</c:v>
                </c:pt>
                <c:pt idx="1">
                  <c:v>-3.4141942858695984E-2</c:v>
                </c:pt>
                <c:pt idx="2">
                  <c:v>-2.0778950303792953E-2</c:v>
                </c:pt>
                <c:pt idx="3">
                  <c:v>-2.8102327138185501E-2</c:v>
                </c:pt>
                <c:pt idx="4">
                  <c:v>-4.6869233250617981E-2</c:v>
                </c:pt>
                <c:pt idx="5">
                  <c:v>-1.1319627985358238E-2</c:v>
                </c:pt>
                <c:pt idx="6">
                  <c:v>-8.2908540964126587E-2</c:v>
                </c:pt>
                <c:pt idx="7">
                  <c:v>-0.11951073259115219</c:v>
                </c:pt>
                <c:pt idx="8">
                  <c:v>-4.3733526021242142E-2</c:v>
                </c:pt>
                <c:pt idx="9">
                  <c:v>-3.1523041427135468E-2</c:v>
                </c:pt>
                <c:pt idx="10">
                  <c:v>-3.3762753009796143E-2</c:v>
                </c:pt>
                <c:pt idx="11">
                  <c:v>-7.6880335807800293E-2</c:v>
                </c:pt>
                <c:pt idx="12">
                  <c:v>-0.13544093072414398</c:v>
                </c:pt>
                <c:pt idx="13">
                  <c:v>-5.408058688044548E-2</c:v>
                </c:pt>
                <c:pt idx="14">
                  <c:v>4.042196087539196E-3</c:v>
                </c:pt>
                <c:pt idx="15">
                  <c:v>-2.6269985362887383E-2</c:v>
                </c:pt>
                <c:pt idx="16">
                  <c:v>-5.0388798117637634E-2</c:v>
                </c:pt>
                <c:pt idx="17">
                  <c:v>2.8741296380758286E-2</c:v>
                </c:pt>
                <c:pt idx="18">
                  <c:v>3.4753426909446716E-2</c:v>
                </c:pt>
                <c:pt idx="19">
                  <c:v>1.4998798258602619E-2</c:v>
                </c:pt>
                <c:pt idx="20">
                  <c:v>3.8302935659885406E-2</c:v>
                </c:pt>
                <c:pt idx="21">
                  <c:v>5.8827918022871017E-2</c:v>
                </c:pt>
                <c:pt idx="22">
                  <c:v>0.12279167771339417</c:v>
                </c:pt>
                <c:pt idx="23">
                  <c:v>0.10143877565860748</c:v>
                </c:pt>
                <c:pt idx="24">
                  <c:v>0.14212538301944733</c:v>
                </c:pt>
                <c:pt idx="25">
                  <c:v>0.17134588956832886</c:v>
                </c:pt>
                <c:pt idx="26">
                  <c:v>0.2000124603509903</c:v>
                </c:pt>
                <c:pt idx="27">
                  <c:v>0.1027669832110405</c:v>
                </c:pt>
                <c:pt idx="28">
                  <c:v>0.17145784199237823</c:v>
                </c:pt>
                <c:pt idx="29">
                  <c:v>0.16883516311645508</c:v>
                </c:pt>
                <c:pt idx="30">
                  <c:v>0.16815362870693207</c:v>
                </c:pt>
                <c:pt idx="31">
                  <c:v>0.11831994354724884</c:v>
                </c:pt>
                <c:pt idx="32">
                  <c:v>0.12597289681434631</c:v>
                </c:pt>
                <c:pt idx="33">
                  <c:v>0.30581292510032654</c:v>
                </c:pt>
                <c:pt idx="34">
                  <c:v>0.32279706001281738</c:v>
                </c:pt>
                <c:pt idx="35">
                  <c:v>0.31000804901123047</c:v>
                </c:pt>
                <c:pt idx="36">
                  <c:v>0.40992215275764465</c:v>
                </c:pt>
                <c:pt idx="37">
                  <c:v>0.36529436707496643</c:v>
                </c:pt>
                <c:pt idx="38">
                  <c:v>0.43699228763580322</c:v>
                </c:pt>
                <c:pt idx="39">
                  <c:v>0.36291161179542542</c:v>
                </c:pt>
                <c:pt idx="40">
                  <c:v>0.3826899528503418</c:v>
                </c:pt>
                <c:pt idx="41">
                  <c:v>0.51219606399536133</c:v>
                </c:pt>
                <c:pt idx="42">
                  <c:v>0.55660945177078247</c:v>
                </c:pt>
                <c:pt idx="43">
                  <c:v>0.57631927728652954</c:v>
                </c:pt>
                <c:pt idx="44">
                  <c:v>0.56410688161849976</c:v>
                </c:pt>
                <c:pt idx="45">
                  <c:v>0.5211530327796936</c:v>
                </c:pt>
                <c:pt idx="46">
                  <c:v>0.61543238162994385</c:v>
                </c:pt>
                <c:pt idx="47">
                  <c:v>0.54946905374526978</c:v>
                </c:pt>
                <c:pt idx="48">
                  <c:v>0.66136753559112549</c:v>
                </c:pt>
                <c:pt idx="49">
                  <c:v>0.69361704587936401</c:v>
                </c:pt>
                <c:pt idx="50">
                  <c:v>0.63104194402694702</c:v>
                </c:pt>
                <c:pt idx="51">
                  <c:v>0.75709831714630127</c:v>
                </c:pt>
                <c:pt idx="52">
                  <c:v>0.74613755941390991</c:v>
                </c:pt>
                <c:pt idx="53">
                  <c:v>0.70133161544799805</c:v>
                </c:pt>
                <c:pt idx="54">
                  <c:v>0.7293059229850769</c:v>
                </c:pt>
                <c:pt idx="55">
                  <c:v>0.69093430042266846</c:v>
                </c:pt>
                <c:pt idx="56">
                  <c:v>0.76287055015563965</c:v>
                </c:pt>
                <c:pt idx="57">
                  <c:v>0.71276748180389404</c:v>
                </c:pt>
                <c:pt idx="58">
                  <c:v>0.70329296588897705</c:v>
                </c:pt>
                <c:pt idx="59">
                  <c:v>0.70627737045288086</c:v>
                </c:pt>
                <c:pt idx="60">
                  <c:v>0.70993947982788086</c:v>
                </c:pt>
                <c:pt idx="61">
                  <c:v>0.77627503871917725</c:v>
                </c:pt>
                <c:pt idx="62">
                  <c:v>0.69263738393783569</c:v>
                </c:pt>
                <c:pt idx="63">
                  <c:v>0.76873248815536499</c:v>
                </c:pt>
                <c:pt idx="64">
                  <c:v>0.84817248582839966</c:v>
                </c:pt>
                <c:pt idx="65">
                  <c:v>0.85014277696609497</c:v>
                </c:pt>
                <c:pt idx="66">
                  <c:v>0.81333500146865845</c:v>
                </c:pt>
                <c:pt idx="67">
                  <c:v>0.87430846691131592</c:v>
                </c:pt>
                <c:pt idx="68">
                  <c:v>0.83118307590484619</c:v>
                </c:pt>
                <c:pt idx="69">
                  <c:v>0.84264838695526123</c:v>
                </c:pt>
                <c:pt idx="70">
                  <c:v>0.84668797254562378</c:v>
                </c:pt>
                <c:pt idx="71">
                  <c:v>0.93576568365097046</c:v>
                </c:pt>
                <c:pt idx="72">
                  <c:v>1.0035406351089478</c:v>
                </c:pt>
                <c:pt idx="73">
                  <c:v>0.98893177509307861</c:v>
                </c:pt>
                <c:pt idx="74">
                  <c:v>1.058754563331604</c:v>
                </c:pt>
                <c:pt idx="75">
                  <c:v>0.95641911029815674</c:v>
                </c:pt>
                <c:pt idx="76">
                  <c:v>1.0713467597961426</c:v>
                </c:pt>
                <c:pt idx="77">
                  <c:v>1.1125791072845459</c:v>
                </c:pt>
                <c:pt idx="78">
                  <c:v>1.084842324256897</c:v>
                </c:pt>
                <c:pt idx="79">
                  <c:v>1.1384267807006836</c:v>
                </c:pt>
                <c:pt idx="80">
                  <c:v>1.1742061376571655</c:v>
                </c:pt>
                <c:pt idx="81">
                  <c:v>1.178884744644165</c:v>
                </c:pt>
                <c:pt idx="82">
                  <c:v>1.191145658493042</c:v>
                </c:pt>
                <c:pt idx="83">
                  <c:v>1.1987783908843994</c:v>
                </c:pt>
                <c:pt idx="84">
                  <c:v>1.2496210336685181</c:v>
                </c:pt>
                <c:pt idx="85">
                  <c:v>1.2945904731750488</c:v>
                </c:pt>
                <c:pt idx="86">
                  <c:v>1.259601354598999</c:v>
                </c:pt>
                <c:pt idx="87">
                  <c:v>1.1925462484359741</c:v>
                </c:pt>
                <c:pt idx="88">
                  <c:v>1.3664460182189941</c:v>
                </c:pt>
                <c:pt idx="89">
                  <c:v>1.3644183874130249</c:v>
                </c:pt>
                <c:pt idx="90">
                  <c:v>1.4301704168319702</c:v>
                </c:pt>
                <c:pt idx="91">
                  <c:v>1.5473346710205078</c:v>
                </c:pt>
                <c:pt idx="92">
                  <c:v>1.4193558692932129</c:v>
                </c:pt>
                <c:pt idx="93">
                  <c:v>1.3935083150863647</c:v>
                </c:pt>
                <c:pt idx="94">
                  <c:v>1.3851480484008789</c:v>
                </c:pt>
                <c:pt idx="95">
                  <c:v>1.4010621309280396</c:v>
                </c:pt>
                <c:pt idx="96">
                  <c:v>1.4471087455749512</c:v>
                </c:pt>
                <c:pt idx="97">
                  <c:v>1.6171513795852661</c:v>
                </c:pt>
                <c:pt idx="98">
                  <c:v>1.4476674795150757</c:v>
                </c:pt>
                <c:pt idx="99">
                  <c:v>1.4717057943344116</c:v>
                </c:pt>
                <c:pt idx="100">
                  <c:v>1.4233056306838989</c:v>
                </c:pt>
                <c:pt idx="101">
                  <c:v>1.4448100328445435</c:v>
                </c:pt>
                <c:pt idx="102">
                  <c:v>1.6013405323028564</c:v>
                </c:pt>
                <c:pt idx="103">
                  <c:v>1.5978182554244995</c:v>
                </c:pt>
                <c:pt idx="104">
                  <c:v>1.5720317363739014</c:v>
                </c:pt>
                <c:pt idx="105">
                  <c:v>1.6452890634536743</c:v>
                </c:pt>
                <c:pt idx="106">
                  <c:v>1.6127961874008179</c:v>
                </c:pt>
                <c:pt idx="107">
                  <c:v>1.6137861013412476</c:v>
                </c:pt>
                <c:pt idx="108">
                  <c:v>1.5548689365386963</c:v>
                </c:pt>
                <c:pt idx="109">
                  <c:v>1.5812021493911743</c:v>
                </c:pt>
                <c:pt idx="110">
                  <c:v>1.6461946964263916</c:v>
                </c:pt>
                <c:pt idx="111">
                  <c:v>1.6965453624725342</c:v>
                </c:pt>
                <c:pt idx="112">
                  <c:v>1.686708927154541</c:v>
                </c:pt>
                <c:pt idx="113">
                  <c:v>1.7687379121780396</c:v>
                </c:pt>
                <c:pt idx="114">
                  <c:v>1.6663817167282104</c:v>
                </c:pt>
                <c:pt idx="115">
                  <c:v>1.7521950006484985</c:v>
                </c:pt>
                <c:pt idx="116">
                  <c:v>1.7603968381881714</c:v>
                </c:pt>
                <c:pt idx="117">
                  <c:v>1.7595915794372559</c:v>
                </c:pt>
                <c:pt idx="118">
                  <c:v>1.7825565338134766</c:v>
                </c:pt>
                <c:pt idx="119">
                  <c:v>1.7408615350723267</c:v>
                </c:pt>
                <c:pt idx="120">
                  <c:v>1.7950795888900757</c:v>
                </c:pt>
                <c:pt idx="121">
                  <c:v>1.8395811319351196</c:v>
                </c:pt>
                <c:pt idx="122">
                  <c:v>1.8403185606002808</c:v>
                </c:pt>
                <c:pt idx="123">
                  <c:v>1.8320280313491821</c:v>
                </c:pt>
                <c:pt idx="124">
                  <c:v>1.8717280626296997</c:v>
                </c:pt>
                <c:pt idx="125">
                  <c:v>1.8908500671386719</c:v>
                </c:pt>
                <c:pt idx="126">
                  <c:v>1.8163821697235107</c:v>
                </c:pt>
                <c:pt idx="127">
                  <c:v>1.9415446519851685</c:v>
                </c:pt>
                <c:pt idx="128">
                  <c:v>1.9829118251800537</c:v>
                </c:pt>
                <c:pt idx="129">
                  <c:v>2.0445582866668701</c:v>
                </c:pt>
                <c:pt idx="130">
                  <c:v>1.9674708843231201</c:v>
                </c:pt>
                <c:pt idx="131">
                  <c:v>1.9764487743377686</c:v>
                </c:pt>
                <c:pt idx="132">
                  <c:v>2.085568904876709</c:v>
                </c:pt>
                <c:pt idx="133">
                  <c:v>2.1205575466156006</c:v>
                </c:pt>
                <c:pt idx="134">
                  <c:v>2.1063797473907471</c:v>
                </c:pt>
                <c:pt idx="135">
                  <c:v>2.0872495174407959</c:v>
                </c:pt>
                <c:pt idx="136">
                  <c:v>2.1303503513336182</c:v>
                </c:pt>
                <c:pt idx="137">
                  <c:v>2.0580298900604248</c:v>
                </c:pt>
                <c:pt idx="138">
                  <c:v>2.1093237400054932</c:v>
                </c:pt>
                <c:pt idx="139">
                  <c:v>2.1424133777618408</c:v>
                </c:pt>
                <c:pt idx="140">
                  <c:v>2.1934669017791748</c:v>
                </c:pt>
                <c:pt idx="141">
                  <c:v>2.2196047306060791</c:v>
                </c:pt>
                <c:pt idx="142">
                  <c:v>2.236659049987793</c:v>
                </c:pt>
                <c:pt idx="143">
                  <c:v>2.2269268035888672</c:v>
                </c:pt>
                <c:pt idx="144">
                  <c:v>2.3020710945129395</c:v>
                </c:pt>
                <c:pt idx="145">
                  <c:v>2.2342917919158936</c:v>
                </c:pt>
                <c:pt idx="146">
                  <c:v>2.2851552963256836</c:v>
                </c:pt>
                <c:pt idx="147">
                  <c:v>2.37823486328125</c:v>
                </c:pt>
                <c:pt idx="148">
                  <c:v>2.2404963970184326</c:v>
                </c:pt>
                <c:pt idx="149">
                  <c:v>2.3645584583282471</c:v>
                </c:pt>
                <c:pt idx="150">
                  <c:v>2.2803819179534912</c:v>
                </c:pt>
                <c:pt idx="151">
                  <c:v>2.315394401550293</c:v>
                </c:pt>
                <c:pt idx="152">
                  <c:v>2.3691976070404053</c:v>
                </c:pt>
                <c:pt idx="153">
                  <c:v>2.3408701419830322</c:v>
                </c:pt>
                <c:pt idx="154">
                  <c:v>2.3720197677612305</c:v>
                </c:pt>
                <c:pt idx="155">
                  <c:v>2.4527952671051025</c:v>
                </c:pt>
                <c:pt idx="156">
                  <c:v>2.3370301723480225</c:v>
                </c:pt>
                <c:pt idx="157">
                  <c:v>2.3291416168212891</c:v>
                </c:pt>
                <c:pt idx="158">
                  <c:v>2.3950564861297607</c:v>
                </c:pt>
                <c:pt idx="159">
                  <c:v>2.4181394577026367</c:v>
                </c:pt>
                <c:pt idx="160">
                  <c:v>2.4687755107879639</c:v>
                </c:pt>
                <c:pt idx="161">
                  <c:v>2.4410438537597656</c:v>
                </c:pt>
                <c:pt idx="162">
                  <c:v>2.5162496566772461</c:v>
                </c:pt>
                <c:pt idx="163">
                  <c:v>2.5596146583557129</c:v>
                </c:pt>
                <c:pt idx="164">
                  <c:v>2.5212192535400391</c:v>
                </c:pt>
                <c:pt idx="165">
                  <c:v>2.5407495498657227</c:v>
                </c:pt>
                <c:pt idx="166">
                  <c:v>2.5960707664489746</c:v>
                </c:pt>
                <c:pt idx="167">
                  <c:v>2.6339449882507324</c:v>
                </c:pt>
                <c:pt idx="168">
                  <c:v>2.694537878036499</c:v>
                </c:pt>
                <c:pt idx="169">
                  <c:v>2.6811935901641846</c:v>
                </c:pt>
                <c:pt idx="170">
                  <c:v>2.6547861099243164</c:v>
                </c:pt>
                <c:pt idx="171">
                  <c:v>2.7808539867401123</c:v>
                </c:pt>
                <c:pt idx="172">
                  <c:v>2.7456197738647461</c:v>
                </c:pt>
                <c:pt idx="173">
                  <c:v>2.7764914035797119</c:v>
                </c:pt>
                <c:pt idx="174">
                  <c:v>2.7110788822174072</c:v>
                </c:pt>
                <c:pt idx="175">
                  <c:v>2.667147159576416</c:v>
                </c:pt>
                <c:pt idx="176">
                  <c:v>2.6850824356079102</c:v>
                </c:pt>
                <c:pt idx="177">
                  <c:v>2.7531287670135498</c:v>
                </c:pt>
                <c:pt idx="178">
                  <c:v>2.7179272174835205</c:v>
                </c:pt>
                <c:pt idx="179">
                  <c:v>2.7503199577331543</c:v>
                </c:pt>
                <c:pt idx="180">
                  <c:v>2.7099475860595703</c:v>
                </c:pt>
                <c:pt idx="181">
                  <c:v>2.6844635009765625</c:v>
                </c:pt>
                <c:pt idx="182">
                  <c:v>2.7180163860321045</c:v>
                </c:pt>
                <c:pt idx="183">
                  <c:v>2.8050708770751953</c:v>
                </c:pt>
                <c:pt idx="184">
                  <c:v>2.7616560459136963</c:v>
                </c:pt>
                <c:pt idx="185">
                  <c:v>2.7715392112731934</c:v>
                </c:pt>
                <c:pt idx="186">
                  <c:v>2.8140835762023926</c:v>
                </c:pt>
                <c:pt idx="187">
                  <c:v>2.7975389957427979</c:v>
                </c:pt>
                <c:pt idx="188">
                  <c:v>2.8615732192993164</c:v>
                </c:pt>
                <c:pt idx="189">
                  <c:v>2.8014683723449707</c:v>
                </c:pt>
                <c:pt idx="190">
                  <c:v>2.8392412662506104</c:v>
                </c:pt>
                <c:pt idx="191">
                  <c:v>2.8876564502716064</c:v>
                </c:pt>
                <c:pt idx="192">
                  <c:v>2.8799178600311279</c:v>
                </c:pt>
                <c:pt idx="193">
                  <c:v>2.9097411632537842</c:v>
                </c:pt>
                <c:pt idx="194">
                  <c:v>2.9782781600952148</c:v>
                </c:pt>
                <c:pt idx="195">
                  <c:v>3.0020489692687988</c:v>
                </c:pt>
                <c:pt idx="196">
                  <c:v>3.0336434841156006</c:v>
                </c:pt>
                <c:pt idx="197">
                  <c:v>2.9356563091278076</c:v>
                </c:pt>
                <c:pt idx="198">
                  <c:v>3.0155079364776611</c:v>
                </c:pt>
                <c:pt idx="199">
                  <c:v>3.0718369483947754</c:v>
                </c:pt>
                <c:pt idx="200">
                  <c:v>3.0884604454040527</c:v>
                </c:pt>
                <c:pt idx="201">
                  <c:v>3.0761635303497314</c:v>
                </c:pt>
                <c:pt idx="202">
                  <c:v>3.1130342483520508</c:v>
                </c:pt>
                <c:pt idx="203">
                  <c:v>3.2324306964874268</c:v>
                </c:pt>
                <c:pt idx="204">
                  <c:v>3.1474723815917969</c:v>
                </c:pt>
                <c:pt idx="205">
                  <c:v>3.234919548034668</c:v>
                </c:pt>
                <c:pt idx="206">
                  <c:v>3.2057483196258545</c:v>
                </c:pt>
                <c:pt idx="207">
                  <c:v>3.2083883285522461</c:v>
                </c:pt>
                <c:pt idx="208">
                  <c:v>3.2125930786132813</c:v>
                </c:pt>
                <c:pt idx="209">
                  <c:v>3.1651220321655273</c:v>
                </c:pt>
                <c:pt idx="210">
                  <c:v>3.1553037166595459</c:v>
                </c:pt>
                <c:pt idx="211">
                  <c:v>3.1983959674835205</c:v>
                </c:pt>
                <c:pt idx="212">
                  <c:v>3.1883831024169922</c:v>
                </c:pt>
                <c:pt idx="213">
                  <c:v>3.1778581142425537</c:v>
                </c:pt>
                <c:pt idx="214">
                  <c:v>3.2094919681549072</c:v>
                </c:pt>
                <c:pt idx="215">
                  <c:v>3.1833086013793945</c:v>
                </c:pt>
                <c:pt idx="216">
                  <c:v>3.1422414779663086</c:v>
                </c:pt>
                <c:pt idx="217">
                  <c:v>3.3096632957458496</c:v>
                </c:pt>
                <c:pt idx="218">
                  <c:v>3.2819967269897461</c:v>
                </c:pt>
                <c:pt idx="219">
                  <c:v>3.2169065475463867</c:v>
                </c:pt>
                <c:pt idx="220">
                  <c:v>3.2986636161804199</c:v>
                </c:pt>
                <c:pt idx="221">
                  <c:v>3.3156864643096924</c:v>
                </c:pt>
                <c:pt idx="222">
                  <c:v>3.3436243534088135</c:v>
                </c:pt>
                <c:pt idx="223">
                  <c:v>3.3500146865844727</c:v>
                </c:pt>
                <c:pt idx="224">
                  <c:v>3.3767280578613281</c:v>
                </c:pt>
                <c:pt idx="225">
                  <c:v>3.4673106670379639</c:v>
                </c:pt>
                <c:pt idx="226">
                  <c:v>3.4190084934234619</c:v>
                </c:pt>
                <c:pt idx="227">
                  <c:v>3.3086175918579102</c:v>
                </c:pt>
                <c:pt idx="228">
                  <c:v>3.4326796531677246</c:v>
                </c:pt>
                <c:pt idx="229">
                  <c:v>3.4674456119537354</c:v>
                </c:pt>
                <c:pt idx="230">
                  <c:v>3.4846200942993164</c:v>
                </c:pt>
                <c:pt idx="231">
                  <c:v>3.5563569068908691</c:v>
                </c:pt>
                <c:pt idx="232">
                  <c:v>3.5561094284057617</c:v>
                </c:pt>
                <c:pt idx="233">
                  <c:v>3.57228684425354</c:v>
                </c:pt>
                <c:pt idx="234">
                  <c:v>3.6278781890869141</c:v>
                </c:pt>
                <c:pt idx="235">
                  <c:v>3.5183126926422119</c:v>
                </c:pt>
                <c:pt idx="236">
                  <c:v>3.6018698215484619</c:v>
                </c:pt>
                <c:pt idx="237">
                  <c:v>3.7239251136779785</c:v>
                </c:pt>
                <c:pt idx="238">
                  <c:v>3.6680715084075928</c:v>
                </c:pt>
                <c:pt idx="239">
                  <c:v>3.6202027797698975</c:v>
                </c:pt>
                <c:pt idx="240">
                  <c:v>3.6890134811401367</c:v>
                </c:pt>
                <c:pt idx="241">
                  <c:v>3.7773628234863281</c:v>
                </c:pt>
                <c:pt idx="242">
                  <c:v>3.7522239685058594</c:v>
                </c:pt>
                <c:pt idx="243">
                  <c:v>3.7542557716369629</c:v>
                </c:pt>
                <c:pt idx="244">
                  <c:v>3.7221887111663818</c:v>
                </c:pt>
                <c:pt idx="245">
                  <c:v>3.8525688648223877</c:v>
                </c:pt>
                <c:pt idx="246">
                  <c:v>3.8281192779541016</c:v>
                </c:pt>
                <c:pt idx="247">
                  <c:v>3.7709927558898926</c:v>
                </c:pt>
                <c:pt idx="248">
                  <c:v>3.7863342761993408</c:v>
                </c:pt>
                <c:pt idx="249">
                  <c:v>3.8489530086517334</c:v>
                </c:pt>
                <c:pt idx="250">
                  <c:v>3.7832381725311279</c:v>
                </c:pt>
                <c:pt idx="251">
                  <c:v>3.8732552528381348</c:v>
                </c:pt>
                <c:pt idx="252">
                  <c:v>3.9700372219085693</c:v>
                </c:pt>
                <c:pt idx="253">
                  <c:v>3.9327998161315918</c:v>
                </c:pt>
                <c:pt idx="254">
                  <c:v>3.9530236721038818</c:v>
                </c:pt>
                <c:pt idx="255">
                  <c:v>3.9551961421966553</c:v>
                </c:pt>
                <c:pt idx="256">
                  <c:v>3.9280893802642822</c:v>
                </c:pt>
                <c:pt idx="257">
                  <c:v>3.9316155910491943</c:v>
                </c:pt>
                <c:pt idx="258">
                  <c:v>3.9779865741729736</c:v>
                </c:pt>
                <c:pt idx="259">
                  <c:v>4.0420951843261719</c:v>
                </c:pt>
                <c:pt idx="260">
                  <c:v>4.0237360000610352</c:v>
                </c:pt>
                <c:pt idx="261">
                  <c:v>4.0593833923339844</c:v>
                </c:pt>
                <c:pt idx="262">
                  <c:v>4.1222734451293945</c:v>
                </c:pt>
                <c:pt idx="263">
                  <c:v>4.1101093292236328</c:v>
                </c:pt>
                <c:pt idx="264">
                  <c:v>4.073328971862793</c:v>
                </c:pt>
                <c:pt idx="265">
                  <c:v>4.0889325141906738</c:v>
                </c:pt>
                <c:pt idx="266">
                  <c:v>4.1112298965454102</c:v>
                </c:pt>
                <c:pt idx="267">
                  <c:v>4.1466350555419922</c:v>
                </c:pt>
                <c:pt idx="268">
                  <c:v>4.2127633094787598</c:v>
                </c:pt>
                <c:pt idx="269">
                  <c:v>4.1640915870666504</c:v>
                </c:pt>
                <c:pt idx="270">
                  <c:v>4.2179274559020996</c:v>
                </c:pt>
                <c:pt idx="271">
                  <c:v>4.369727611541748</c:v>
                </c:pt>
                <c:pt idx="272">
                  <c:v>4.4043593406677246</c:v>
                </c:pt>
                <c:pt idx="273">
                  <c:v>4.4161391258239746</c:v>
                </c:pt>
                <c:pt idx="274">
                  <c:v>4.4011530876159668</c:v>
                </c:pt>
                <c:pt idx="275">
                  <c:v>4.333198070526123</c:v>
                </c:pt>
                <c:pt idx="276">
                  <c:v>4.360114574432373</c:v>
                </c:pt>
                <c:pt idx="277">
                  <c:v>4.3265118598937988</c:v>
                </c:pt>
                <c:pt idx="278">
                  <c:v>4.3985080718994141</c:v>
                </c:pt>
                <c:pt idx="279">
                  <c:v>4.3396115303039551</c:v>
                </c:pt>
                <c:pt idx="280">
                  <c:v>4.3422122001647949</c:v>
                </c:pt>
                <c:pt idx="281">
                  <c:v>4.4235620498657227</c:v>
                </c:pt>
                <c:pt idx="282">
                  <c:v>4.4291534423828125</c:v>
                </c:pt>
                <c:pt idx="283">
                  <c:v>4.3502030372619629</c:v>
                </c:pt>
                <c:pt idx="284">
                  <c:v>4.4115314483642578</c:v>
                </c:pt>
                <c:pt idx="285">
                  <c:v>4.5128645896911621</c:v>
                </c:pt>
                <c:pt idx="286">
                  <c:v>4.4499893188476563</c:v>
                </c:pt>
                <c:pt idx="287">
                  <c:v>4.4558753967285156</c:v>
                </c:pt>
                <c:pt idx="288">
                  <c:v>4.5139904022216797</c:v>
                </c:pt>
                <c:pt idx="289">
                  <c:v>4.5238900184631348</c:v>
                </c:pt>
                <c:pt idx="290">
                  <c:v>4.5920915603637695</c:v>
                </c:pt>
                <c:pt idx="291">
                  <c:v>4.5755281448364258</c:v>
                </c:pt>
                <c:pt idx="292">
                  <c:v>4.5932893753051758</c:v>
                </c:pt>
                <c:pt idx="293">
                  <c:v>4.6909456253051758</c:v>
                </c:pt>
                <c:pt idx="294">
                  <c:v>4.632786750793457</c:v>
                </c:pt>
                <c:pt idx="295">
                  <c:v>4.5792231559753418</c:v>
                </c:pt>
                <c:pt idx="296">
                  <c:v>4.6977176666259766</c:v>
                </c:pt>
                <c:pt idx="297">
                  <c:v>4.7892918586730957</c:v>
                </c:pt>
                <c:pt idx="298">
                  <c:v>4.7856388092041016</c:v>
                </c:pt>
                <c:pt idx="299">
                  <c:v>4.7562170028686523</c:v>
                </c:pt>
                <c:pt idx="300">
                  <c:v>4.7585659027099609</c:v>
                </c:pt>
                <c:pt idx="301">
                  <c:v>4.7984652519226074</c:v>
                </c:pt>
                <c:pt idx="302">
                  <c:v>4.8435168266296387</c:v>
                </c:pt>
                <c:pt idx="303">
                  <c:v>4.8340997695922852</c:v>
                </c:pt>
                <c:pt idx="304">
                  <c:v>4.8641872406005859</c:v>
                </c:pt>
                <c:pt idx="305">
                  <c:v>4.9399161338806152</c:v>
                </c:pt>
                <c:pt idx="306">
                  <c:v>4.8728175163269043</c:v>
                </c:pt>
                <c:pt idx="307">
                  <c:v>4.9987058639526367</c:v>
                </c:pt>
                <c:pt idx="308">
                  <c:v>4.8746953010559082</c:v>
                </c:pt>
                <c:pt idx="309">
                  <c:v>4.9344348907470703</c:v>
                </c:pt>
                <c:pt idx="310">
                  <c:v>4.9799814224243164</c:v>
                </c:pt>
                <c:pt idx="311">
                  <c:v>5.0762114524841309</c:v>
                </c:pt>
                <c:pt idx="312">
                  <c:v>5.0520305633544922</c:v>
                </c:pt>
                <c:pt idx="313">
                  <c:v>5.134028434753418</c:v>
                </c:pt>
                <c:pt idx="314">
                  <c:v>5.0959382057189941</c:v>
                </c:pt>
                <c:pt idx="315">
                  <c:v>5.0761899948120117</c:v>
                </c:pt>
                <c:pt idx="316">
                  <c:v>5.0034818649291992</c:v>
                </c:pt>
                <c:pt idx="317">
                  <c:v>5.090050220489502</c:v>
                </c:pt>
                <c:pt idx="318">
                  <c:v>5.1162848472595215</c:v>
                </c:pt>
                <c:pt idx="319">
                  <c:v>5.1581954956054688</c:v>
                </c:pt>
                <c:pt idx="320">
                  <c:v>5.2897729873657227</c:v>
                </c:pt>
                <c:pt idx="321">
                  <c:v>5.3180899620056152</c:v>
                </c:pt>
                <c:pt idx="322">
                  <c:v>5.2413172721862793</c:v>
                </c:pt>
                <c:pt idx="323">
                  <c:v>5.2140130996704102</c:v>
                </c:pt>
                <c:pt idx="324">
                  <c:v>5.1371588706970215</c:v>
                </c:pt>
                <c:pt idx="325">
                  <c:v>5.1921744346618652</c:v>
                </c:pt>
                <c:pt idx="326">
                  <c:v>5.2254738807678223</c:v>
                </c:pt>
                <c:pt idx="327">
                  <c:v>5.2246174812316895</c:v>
                </c:pt>
                <c:pt idx="328">
                  <c:v>5.2525148391723633</c:v>
                </c:pt>
                <c:pt idx="329">
                  <c:v>5.2535405158996582</c:v>
                </c:pt>
                <c:pt idx="330">
                  <c:v>5.1617684364318848</c:v>
                </c:pt>
                <c:pt idx="331">
                  <c:v>5.1721348762512207</c:v>
                </c:pt>
                <c:pt idx="332">
                  <c:v>5.2745151519775391</c:v>
                </c:pt>
                <c:pt idx="333">
                  <c:v>5.2099661827087402</c:v>
                </c:pt>
                <c:pt idx="334">
                  <c:v>5.27618408203125</c:v>
                </c:pt>
                <c:pt idx="335">
                  <c:v>5.2216110229492188</c:v>
                </c:pt>
                <c:pt idx="336">
                  <c:v>5.1868801116943359</c:v>
                </c:pt>
                <c:pt idx="337">
                  <c:v>5.2109012603759766</c:v>
                </c:pt>
                <c:pt idx="338">
                  <c:v>5.1845717430114746</c:v>
                </c:pt>
                <c:pt idx="339">
                  <c:v>5.1253094673156738</c:v>
                </c:pt>
                <c:pt idx="340">
                  <c:v>4.8671889305114746</c:v>
                </c:pt>
                <c:pt idx="341">
                  <c:v>4.7241001129150391</c:v>
                </c:pt>
                <c:pt idx="342">
                  <c:v>4.7342066764831543</c:v>
                </c:pt>
                <c:pt idx="343">
                  <c:v>4.759028434753418</c:v>
                </c:pt>
                <c:pt idx="344">
                  <c:v>4.7195825576782227</c:v>
                </c:pt>
                <c:pt idx="345">
                  <c:v>4.7701263427734375</c:v>
                </c:pt>
                <c:pt idx="346">
                  <c:v>4.7567830085754395</c:v>
                </c:pt>
                <c:pt idx="347">
                  <c:v>4.7575540542602539</c:v>
                </c:pt>
                <c:pt idx="348">
                  <c:v>4.6681351661682129</c:v>
                </c:pt>
                <c:pt idx="349">
                  <c:v>4.715691089630127</c:v>
                </c:pt>
                <c:pt idx="350">
                  <c:v>4.6285381317138672</c:v>
                </c:pt>
                <c:pt idx="351">
                  <c:v>4.6966562271118164</c:v>
                </c:pt>
                <c:pt idx="352">
                  <c:v>4.6696248054504395</c:v>
                </c:pt>
                <c:pt idx="353">
                  <c:v>4.6490545272827148</c:v>
                </c:pt>
                <c:pt idx="354">
                  <c:v>4.680117130279541</c:v>
                </c:pt>
                <c:pt idx="355">
                  <c:v>4.7012004852294922</c:v>
                </c:pt>
                <c:pt idx="356">
                  <c:v>4.7651209831237793</c:v>
                </c:pt>
                <c:pt idx="357">
                  <c:v>4.8120150566101074</c:v>
                </c:pt>
                <c:pt idx="358">
                  <c:v>4.8133072853088379</c:v>
                </c:pt>
                <c:pt idx="359">
                  <c:v>4.7899742126464844</c:v>
                </c:pt>
                <c:pt idx="360">
                  <c:v>4.8095560073852539</c:v>
                </c:pt>
                <c:pt idx="361">
                  <c:v>4.8882308006286621</c:v>
                </c:pt>
                <c:pt idx="362">
                  <c:v>4.8573036193847656</c:v>
                </c:pt>
                <c:pt idx="363">
                  <c:v>4.86474609375</c:v>
                </c:pt>
                <c:pt idx="364">
                  <c:v>4.9746484756469727</c:v>
                </c:pt>
                <c:pt idx="365">
                  <c:v>4.9766035079956055</c:v>
                </c:pt>
                <c:pt idx="366">
                  <c:v>4.9447336196899414</c:v>
                </c:pt>
                <c:pt idx="367">
                  <c:v>4.9555869102478027</c:v>
                </c:pt>
                <c:pt idx="368">
                  <c:v>5.0490717887878418</c:v>
                </c:pt>
                <c:pt idx="369">
                  <c:v>5.0918354988098145</c:v>
                </c:pt>
                <c:pt idx="370">
                  <c:v>5.0141816139221191</c:v>
                </c:pt>
                <c:pt idx="371">
                  <c:v>5.0600795745849609</c:v>
                </c:pt>
                <c:pt idx="372">
                  <c:v>5.0531091690063477</c:v>
                </c:pt>
                <c:pt idx="373">
                  <c:v>5.0955767631530762</c:v>
                </c:pt>
                <c:pt idx="374">
                  <c:v>5.0550923347473145</c:v>
                </c:pt>
                <c:pt idx="375">
                  <c:v>5.1495013236999512</c:v>
                </c:pt>
                <c:pt idx="376">
                  <c:v>5.1541748046875</c:v>
                </c:pt>
                <c:pt idx="377">
                  <c:v>5.1300020217895508</c:v>
                </c:pt>
                <c:pt idx="378">
                  <c:v>5.2707724571228027</c:v>
                </c:pt>
                <c:pt idx="379">
                  <c:v>5.2249345779418945</c:v>
                </c:pt>
                <c:pt idx="380">
                  <c:v>5.2424964904785156</c:v>
                </c:pt>
                <c:pt idx="381">
                  <c:v>5.3253979682922363</c:v>
                </c:pt>
                <c:pt idx="382">
                  <c:v>5.2962784767150879</c:v>
                </c:pt>
                <c:pt idx="383">
                  <c:v>5.3253412246704102</c:v>
                </c:pt>
                <c:pt idx="384">
                  <c:v>5.2982697486877441</c:v>
                </c:pt>
                <c:pt idx="385">
                  <c:v>5.3403000831604004</c:v>
                </c:pt>
                <c:pt idx="386">
                  <c:v>5.2733283042907715</c:v>
                </c:pt>
                <c:pt idx="387">
                  <c:v>5.3475303649902344</c:v>
                </c:pt>
                <c:pt idx="388">
                  <c:v>5.3981719017028809</c:v>
                </c:pt>
                <c:pt idx="389">
                  <c:v>5.3407382965087891</c:v>
                </c:pt>
                <c:pt idx="390">
                  <c:v>5.2883772850036621</c:v>
                </c:pt>
                <c:pt idx="391">
                  <c:v>5.339876651763916</c:v>
                </c:pt>
                <c:pt idx="392">
                  <c:v>5.2759232521057129</c:v>
                </c:pt>
                <c:pt idx="393">
                  <c:v>5.375389575958252</c:v>
                </c:pt>
                <c:pt idx="394">
                  <c:v>5.4617547988891602</c:v>
                </c:pt>
                <c:pt idx="395">
                  <c:v>5.4679546356201172</c:v>
                </c:pt>
                <c:pt idx="396">
                  <c:v>5.4399857521057129</c:v>
                </c:pt>
                <c:pt idx="397">
                  <c:v>5.4453415870666504</c:v>
                </c:pt>
                <c:pt idx="398">
                  <c:v>5.4252872467041016</c:v>
                </c:pt>
                <c:pt idx="399">
                  <c:v>5.5105419158935547</c:v>
                </c:pt>
                <c:pt idx="400">
                  <c:v>5.4811577796936035</c:v>
                </c:pt>
                <c:pt idx="401">
                  <c:v>5.4243640899658203</c:v>
                </c:pt>
                <c:pt idx="402">
                  <c:v>5.4827547073364258</c:v>
                </c:pt>
                <c:pt idx="403">
                  <c:v>5.5262422561645508</c:v>
                </c:pt>
                <c:pt idx="404">
                  <c:v>5.5488262176513672</c:v>
                </c:pt>
                <c:pt idx="405">
                  <c:v>5.5654501914978027</c:v>
                </c:pt>
                <c:pt idx="406">
                  <c:v>5.5536341667175293</c:v>
                </c:pt>
                <c:pt idx="407">
                  <c:v>5.5036106109619141</c:v>
                </c:pt>
                <c:pt idx="408">
                  <c:v>5.598085880279541</c:v>
                </c:pt>
                <c:pt idx="409">
                  <c:v>5.6253800392150879</c:v>
                </c:pt>
                <c:pt idx="410">
                  <c:v>5.6343388557434082</c:v>
                </c:pt>
                <c:pt idx="411">
                  <c:v>5.6671919822692871</c:v>
                </c:pt>
                <c:pt idx="412">
                  <c:v>5.6345996856689453</c:v>
                </c:pt>
                <c:pt idx="413">
                  <c:v>5.68243408203125</c:v>
                </c:pt>
                <c:pt idx="414">
                  <c:v>5.7275390625</c:v>
                </c:pt>
                <c:pt idx="415">
                  <c:v>5.6994495391845703</c:v>
                </c:pt>
                <c:pt idx="416">
                  <c:v>5.6607522964477539</c:v>
                </c:pt>
                <c:pt idx="417">
                  <c:v>5.6914606094360352</c:v>
                </c:pt>
                <c:pt idx="418">
                  <c:v>5.6834244728088379</c:v>
                </c:pt>
                <c:pt idx="419">
                  <c:v>5.6998538970947266</c:v>
                </c:pt>
                <c:pt idx="420">
                  <c:v>5.6817784309387207</c:v>
                </c:pt>
                <c:pt idx="421">
                  <c:v>5.77032470703125</c:v>
                </c:pt>
                <c:pt idx="422">
                  <c:v>5.8267669677734375</c:v>
                </c:pt>
                <c:pt idx="423">
                  <c:v>5.7919712066650391</c:v>
                </c:pt>
                <c:pt idx="424">
                  <c:v>5.8648838996887207</c:v>
                </c:pt>
                <c:pt idx="425">
                  <c:v>5.9082703590393066</c:v>
                </c:pt>
                <c:pt idx="426">
                  <c:v>5.8199324607849121</c:v>
                </c:pt>
                <c:pt idx="427">
                  <c:v>5.8278179168701172</c:v>
                </c:pt>
                <c:pt idx="428">
                  <c:v>5.8505563735961914</c:v>
                </c:pt>
                <c:pt idx="429">
                  <c:v>5.878087043762207</c:v>
                </c:pt>
                <c:pt idx="430">
                  <c:v>5.8718624114990234</c:v>
                </c:pt>
                <c:pt idx="431">
                  <c:v>5.8389334678649902</c:v>
                </c:pt>
                <c:pt idx="432">
                  <c:v>5.8360075950622559</c:v>
                </c:pt>
                <c:pt idx="433">
                  <c:v>5.9267773628234863</c:v>
                </c:pt>
                <c:pt idx="434">
                  <c:v>5.9629631042480469</c:v>
                </c:pt>
                <c:pt idx="435">
                  <c:v>5.9442358016967773</c:v>
                </c:pt>
                <c:pt idx="436">
                  <c:v>5.9984421730041504</c:v>
                </c:pt>
                <c:pt idx="437">
                  <c:v>5.9501843452453613</c:v>
                </c:pt>
                <c:pt idx="438">
                  <c:v>6.0157442092895508</c:v>
                </c:pt>
                <c:pt idx="439">
                  <c:v>5.9961652755737305</c:v>
                </c:pt>
                <c:pt idx="440">
                  <c:v>5.9879980087280273</c:v>
                </c:pt>
                <c:pt idx="441">
                  <c:v>5.9734029769897461</c:v>
                </c:pt>
                <c:pt idx="442">
                  <c:v>5.9828901290893555</c:v>
                </c:pt>
                <c:pt idx="443">
                  <c:v>6.0473423004150391</c:v>
                </c:pt>
                <c:pt idx="444">
                  <c:v>6.0614099502563477</c:v>
                </c:pt>
                <c:pt idx="445">
                  <c:v>6.0555076599121094</c:v>
                </c:pt>
                <c:pt idx="446">
                  <c:v>6.0209941864013672</c:v>
                </c:pt>
                <c:pt idx="447">
                  <c:v>5.9857687950134277</c:v>
                </c:pt>
                <c:pt idx="448">
                  <c:v>6.0453925132751465</c:v>
                </c:pt>
                <c:pt idx="449">
                  <c:v>6.0328783988952637</c:v>
                </c:pt>
                <c:pt idx="450">
                  <c:v>6.0850028991699219</c:v>
                </c:pt>
                <c:pt idx="451">
                  <c:v>5.9926824569702148</c:v>
                </c:pt>
                <c:pt idx="452">
                  <c:v>6.0213661193847656</c:v>
                </c:pt>
                <c:pt idx="453">
                  <c:v>5.9789319038391113</c:v>
                </c:pt>
                <c:pt idx="454">
                  <c:v>6.0495119094848633</c:v>
                </c:pt>
                <c:pt idx="455">
                  <c:v>6.0679421424865723</c:v>
                </c:pt>
                <c:pt idx="456">
                  <c:v>6.0514984130859375</c:v>
                </c:pt>
                <c:pt idx="457">
                  <c:v>6.0964264869689941</c:v>
                </c:pt>
                <c:pt idx="458">
                  <c:v>6.0776820182800293</c:v>
                </c:pt>
                <c:pt idx="459">
                  <c:v>6.0895533561706543</c:v>
                </c:pt>
                <c:pt idx="460">
                  <c:v>6.1742043495178223</c:v>
                </c:pt>
                <c:pt idx="461">
                  <c:v>6.1289730072021484</c:v>
                </c:pt>
                <c:pt idx="462">
                  <c:v>6.0370593070983887</c:v>
                </c:pt>
                <c:pt idx="463">
                  <c:v>6.1117277145385742</c:v>
                </c:pt>
                <c:pt idx="464">
                  <c:v>6.0478863716125488</c:v>
                </c:pt>
                <c:pt idx="465">
                  <c:v>6.0298929214477539</c:v>
                </c:pt>
                <c:pt idx="466">
                  <c:v>5.8736982345581055</c:v>
                </c:pt>
                <c:pt idx="467">
                  <c:v>5.8018836975097656</c:v>
                </c:pt>
                <c:pt idx="468">
                  <c:v>5.789696216583252</c:v>
                </c:pt>
                <c:pt idx="469">
                  <c:v>5.8177938461303711</c:v>
                </c:pt>
                <c:pt idx="470">
                  <c:v>5.8126330375671387</c:v>
                </c:pt>
                <c:pt idx="471">
                  <c:v>5.8254876136779785</c:v>
                </c:pt>
                <c:pt idx="472">
                  <c:v>5.8632278442382813</c:v>
                </c:pt>
                <c:pt idx="473">
                  <c:v>5.8817768096923828</c:v>
                </c:pt>
                <c:pt idx="474">
                  <c:v>5.8476104736328125</c:v>
                </c:pt>
                <c:pt idx="475">
                  <c:v>5.9216346740722656</c:v>
                </c:pt>
                <c:pt idx="476">
                  <c:v>5.9298295974731445</c:v>
                </c:pt>
                <c:pt idx="477">
                  <c:v>5.9410948753356934</c:v>
                </c:pt>
                <c:pt idx="478">
                  <c:v>6.0235891342163086</c:v>
                </c:pt>
                <c:pt idx="479">
                  <c:v>6.019282341003418</c:v>
                </c:pt>
                <c:pt idx="480">
                  <c:v>6.0349974632263184</c:v>
                </c:pt>
                <c:pt idx="481">
                  <c:v>6.0749568939208984</c:v>
                </c:pt>
                <c:pt idx="482">
                  <c:v>6.1097631454467773</c:v>
                </c:pt>
                <c:pt idx="483">
                  <c:v>6.1475081443786621</c:v>
                </c:pt>
                <c:pt idx="484">
                  <c:v>6.2474603652954102</c:v>
                </c:pt>
                <c:pt idx="485">
                  <c:v>6.2514533996582031</c:v>
                </c:pt>
                <c:pt idx="486">
                  <c:v>6.2531237602233887</c:v>
                </c:pt>
                <c:pt idx="487">
                  <c:v>6.1985831260681152</c:v>
                </c:pt>
                <c:pt idx="488">
                  <c:v>6.1496586799621582</c:v>
                </c:pt>
                <c:pt idx="489">
                  <c:v>6.2357726097106934</c:v>
                </c:pt>
                <c:pt idx="490">
                  <c:v>6.296717643737793</c:v>
                </c:pt>
                <c:pt idx="491">
                  <c:v>6.2967495918273926</c:v>
                </c:pt>
                <c:pt idx="492">
                  <c:v>6.3241820335388184</c:v>
                </c:pt>
                <c:pt idx="493">
                  <c:v>6.2856674194335938</c:v>
                </c:pt>
                <c:pt idx="494">
                  <c:v>6.2796859741210938</c:v>
                </c:pt>
                <c:pt idx="495">
                  <c:v>6.3078474998474121</c:v>
                </c:pt>
                <c:pt idx="496">
                  <c:v>6.4732656478881836</c:v>
                </c:pt>
                <c:pt idx="497">
                  <c:v>6.3290162086486816</c:v>
                </c:pt>
                <c:pt idx="498">
                  <c:v>6.3568735122680664</c:v>
                </c:pt>
                <c:pt idx="499">
                  <c:v>6.3201322555541992</c:v>
                </c:pt>
                <c:pt idx="500">
                  <c:v>6.3133406639099121</c:v>
                </c:pt>
                <c:pt idx="501">
                  <c:v>6.4249296188354492</c:v>
                </c:pt>
                <c:pt idx="502">
                  <c:v>6.4668464660644531</c:v>
                </c:pt>
                <c:pt idx="503">
                  <c:v>6.369534969329834</c:v>
                </c:pt>
                <c:pt idx="504">
                  <c:v>6.4491772651672363</c:v>
                </c:pt>
                <c:pt idx="505">
                  <c:v>6.3822526931762695</c:v>
                </c:pt>
                <c:pt idx="506">
                  <c:v>6.3363289833068848</c:v>
                </c:pt>
                <c:pt idx="507">
                  <c:v>6.3587875366210938</c:v>
                </c:pt>
                <c:pt idx="508">
                  <c:v>6.3755621910095215</c:v>
                </c:pt>
                <c:pt idx="509">
                  <c:v>6.3799357414245605</c:v>
                </c:pt>
                <c:pt idx="510">
                  <c:v>6.3970804214477539</c:v>
                </c:pt>
                <c:pt idx="511">
                  <c:v>6.4457173347473145</c:v>
                </c:pt>
                <c:pt idx="512">
                  <c:v>6.3926358222961426</c:v>
                </c:pt>
                <c:pt idx="513">
                  <c:v>6.4740490913391113</c:v>
                </c:pt>
                <c:pt idx="514">
                  <c:v>6.5723876953125</c:v>
                </c:pt>
                <c:pt idx="515">
                  <c:v>6.5227360725402832</c:v>
                </c:pt>
                <c:pt idx="516">
                  <c:v>6.5451102256774902</c:v>
                </c:pt>
                <c:pt idx="517">
                  <c:v>6.5418701171875</c:v>
                </c:pt>
                <c:pt idx="518">
                  <c:v>6.6104493141174316</c:v>
                </c:pt>
                <c:pt idx="519">
                  <c:v>6.5906591415405273</c:v>
                </c:pt>
                <c:pt idx="520">
                  <c:v>6.6638245582580566</c:v>
                </c:pt>
                <c:pt idx="521">
                  <c:v>6.6583991050720215</c:v>
                </c:pt>
                <c:pt idx="522">
                  <c:v>6.6274375915527344</c:v>
                </c:pt>
                <c:pt idx="523">
                  <c:v>6.6718111038208008</c:v>
                </c:pt>
                <c:pt idx="524">
                  <c:v>6.6973857879638672</c:v>
                </c:pt>
                <c:pt idx="525">
                  <c:v>6.7132606506347656</c:v>
                </c:pt>
                <c:pt idx="526">
                  <c:v>6.6913037300109863</c:v>
                </c:pt>
                <c:pt idx="527">
                  <c:v>6.7036523818969727</c:v>
                </c:pt>
                <c:pt idx="528">
                  <c:v>6.6556615829467773</c:v>
                </c:pt>
                <c:pt idx="529">
                  <c:v>6.8030300140380859</c:v>
                </c:pt>
                <c:pt idx="530">
                  <c:v>6.7349395751953125</c:v>
                </c:pt>
                <c:pt idx="531">
                  <c:v>6.7397828102111816</c:v>
                </c:pt>
                <c:pt idx="532">
                  <c:v>6.7711019515991211</c:v>
                </c:pt>
                <c:pt idx="533">
                  <c:v>6.7553548812866211</c:v>
                </c:pt>
                <c:pt idx="534">
                  <c:v>6.8261828422546387</c:v>
                </c:pt>
                <c:pt idx="535">
                  <c:v>6.8745851516723633</c:v>
                </c:pt>
                <c:pt idx="536">
                  <c:v>6.7665157318115234</c:v>
                </c:pt>
                <c:pt idx="537">
                  <c:v>6.8591737747192383</c:v>
                </c:pt>
                <c:pt idx="538">
                  <c:v>6.7981710433959961</c:v>
                </c:pt>
                <c:pt idx="539">
                  <c:v>6.8080501556396484</c:v>
                </c:pt>
                <c:pt idx="540">
                  <c:v>6.8556480407714844</c:v>
                </c:pt>
                <c:pt idx="541">
                  <c:v>6.7265129089355469</c:v>
                </c:pt>
                <c:pt idx="542">
                  <c:v>6.8297653198242188</c:v>
                </c:pt>
                <c:pt idx="543">
                  <c:v>6.8763318061828613</c:v>
                </c:pt>
                <c:pt idx="544">
                  <c:v>6.9364209175109863</c:v>
                </c:pt>
                <c:pt idx="545">
                  <c:v>7.0251889228820801</c:v>
                </c:pt>
                <c:pt idx="546">
                  <c:v>7.0202698707580566</c:v>
                </c:pt>
                <c:pt idx="547">
                  <c:v>6.9482321739196777</c:v>
                </c:pt>
                <c:pt idx="548">
                  <c:v>7.0648221969604492</c:v>
                </c:pt>
                <c:pt idx="549">
                  <c:v>7.0993146896362305</c:v>
                </c:pt>
                <c:pt idx="550">
                  <c:v>6.9883832931518555</c:v>
                </c:pt>
                <c:pt idx="551">
                  <c:v>7.0331215858459473</c:v>
                </c:pt>
                <c:pt idx="552">
                  <c:v>7.0700693130493164</c:v>
                </c:pt>
                <c:pt idx="553">
                  <c:v>7.0284333229064941</c:v>
                </c:pt>
                <c:pt idx="554">
                  <c:v>7.0476012229919434</c:v>
                </c:pt>
                <c:pt idx="555">
                  <c:v>7.1015872955322266</c:v>
                </c:pt>
                <c:pt idx="556">
                  <c:v>7.0230083465576172</c:v>
                </c:pt>
                <c:pt idx="557">
                  <c:v>6.9408535957336426</c:v>
                </c:pt>
                <c:pt idx="558">
                  <c:v>7.0403456687927246</c:v>
                </c:pt>
                <c:pt idx="559">
                  <c:v>7.0551247596740723</c:v>
                </c:pt>
                <c:pt idx="560">
                  <c:v>7.0989866256713867</c:v>
                </c:pt>
                <c:pt idx="561">
                  <c:v>7.0556554794311523</c:v>
                </c:pt>
                <c:pt idx="562">
                  <c:v>7.1325187683105469</c:v>
                </c:pt>
                <c:pt idx="563">
                  <c:v>7.1339917182922363</c:v>
                </c:pt>
                <c:pt idx="564">
                  <c:v>7.1713724136352539</c:v>
                </c:pt>
                <c:pt idx="565">
                  <c:v>7.1798386573791504</c:v>
                </c:pt>
                <c:pt idx="566">
                  <c:v>7.2456045150756836</c:v>
                </c:pt>
                <c:pt idx="567">
                  <c:v>7.2330465316772461</c:v>
                </c:pt>
                <c:pt idx="568">
                  <c:v>7.2751193046569824</c:v>
                </c:pt>
                <c:pt idx="569">
                  <c:v>7.290351390838623</c:v>
                </c:pt>
                <c:pt idx="570">
                  <c:v>7.2761669158935547</c:v>
                </c:pt>
                <c:pt idx="571">
                  <c:v>7.3258895874023438</c:v>
                </c:pt>
                <c:pt idx="572">
                  <c:v>7.2487063407897949</c:v>
                </c:pt>
                <c:pt idx="573">
                  <c:v>7.3703327178955078</c:v>
                </c:pt>
                <c:pt idx="574">
                  <c:v>7.2884902954101563</c:v>
                </c:pt>
                <c:pt idx="575">
                  <c:v>7.2515993118286133</c:v>
                </c:pt>
                <c:pt idx="576">
                  <c:v>7.2442836761474609</c:v>
                </c:pt>
                <c:pt idx="577">
                  <c:v>7.271644115447998</c:v>
                </c:pt>
                <c:pt idx="578">
                  <c:v>7.358482837677002</c:v>
                </c:pt>
                <c:pt idx="579">
                  <c:v>7.4244213104248047</c:v>
                </c:pt>
                <c:pt idx="580">
                  <c:v>7.3686604499816895</c:v>
                </c:pt>
                <c:pt idx="581">
                  <c:v>7.3664803504943848</c:v>
                </c:pt>
                <c:pt idx="582">
                  <c:v>7.4701566696166992</c:v>
                </c:pt>
                <c:pt idx="583">
                  <c:v>7.4259028434753418</c:v>
                </c:pt>
                <c:pt idx="584">
                  <c:v>7.4402084350585938</c:v>
                </c:pt>
                <c:pt idx="585">
                  <c:v>7.3338751792907715</c:v>
                </c:pt>
                <c:pt idx="586">
                  <c:v>7.3811154365539551</c:v>
                </c:pt>
                <c:pt idx="587">
                  <c:v>7.3833832740783691</c:v>
                </c:pt>
                <c:pt idx="588">
                  <c:v>7.4376034736633301</c:v>
                </c:pt>
                <c:pt idx="589">
                  <c:v>7.480527400970459</c:v>
                </c:pt>
                <c:pt idx="590">
                  <c:v>7.4603657722473145</c:v>
                </c:pt>
                <c:pt idx="591">
                  <c:v>7.4884953498840332</c:v>
                </c:pt>
                <c:pt idx="592">
                  <c:v>7.5134706497192383</c:v>
                </c:pt>
                <c:pt idx="593">
                  <c:v>7.5088410377502441</c:v>
                </c:pt>
                <c:pt idx="594">
                  <c:v>7.480924129486084</c:v>
                </c:pt>
                <c:pt idx="595">
                  <c:v>7.5118756294250488</c:v>
                </c:pt>
                <c:pt idx="596">
                  <c:v>7.464777946472168</c:v>
                </c:pt>
                <c:pt idx="597">
                  <c:v>7.5142660140991211</c:v>
                </c:pt>
                <c:pt idx="598">
                  <c:v>7.5641889572143555</c:v>
                </c:pt>
                <c:pt idx="599">
                  <c:v>7.6339926719665527</c:v>
                </c:pt>
                <c:pt idx="600">
                  <c:v>7.643308162689209</c:v>
                </c:pt>
                <c:pt idx="601">
                  <c:v>7.57183837890625</c:v>
                </c:pt>
                <c:pt idx="602">
                  <c:v>7.653130054473877</c:v>
                </c:pt>
                <c:pt idx="603">
                  <c:v>7.6486239433288574</c:v>
                </c:pt>
                <c:pt idx="604">
                  <c:v>7.7279496192932129</c:v>
                </c:pt>
                <c:pt idx="605">
                  <c:v>7.6563491821289063</c:v>
                </c:pt>
                <c:pt idx="606">
                  <c:v>7.7198677062988281</c:v>
                </c:pt>
                <c:pt idx="607">
                  <c:v>7.757044792175293</c:v>
                </c:pt>
                <c:pt idx="608">
                  <c:v>7.7115821838378906</c:v>
                </c:pt>
                <c:pt idx="609">
                  <c:v>7.767366886138916</c:v>
                </c:pt>
                <c:pt idx="610">
                  <c:v>7.8321738243103027</c:v>
                </c:pt>
                <c:pt idx="611">
                  <c:v>7.8241839408874512</c:v>
                </c:pt>
                <c:pt idx="612">
                  <c:v>7.8469839096069336</c:v>
                </c:pt>
                <c:pt idx="613">
                  <c:v>7.8876023292541504</c:v>
                </c:pt>
                <c:pt idx="614">
                  <c:v>7.8353095054626465</c:v>
                </c:pt>
                <c:pt idx="615">
                  <c:v>7.9500565528869629</c:v>
                </c:pt>
                <c:pt idx="616">
                  <c:v>8.0119037628173828</c:v>
                </c:pt>
                <c:pt idx="617">
                  <c:v>7.9046530723571777</c:v>
                </c:pt>
                <c:pt idx="618">
                  <c:v>7.9727554321289063</c:v>
                </c:pt>
                <c:pt idx="619">
                  <c:v>7.9945344924926758</c:v>
                </c:pt>
                <c:pt idx="620">
                  <c:v>8.1000118255615234</c:v>
                </c:pt>
                <c:pt idx="621">
                  <c:v>8.0104894638061523</c:v>
                </c:pt>
                <c:pt idx="622">
                  <c:v>8.0275535583496094</c:v>
                </c:pt>
                <c:pt idx="623">
                  <c:v>8.0839529037475586</c:v>
                </c:pt>
                <c:pt idx="624">
                  <c:v>8.0090875625610352</c:v>
                </c:pt>
                <c:pt idx="625">
                  <c:v>8.0736780166625977</c:v>
                </c:pt>
                <c:pt idx="626">
                  <c:v>8.0398197174072266</c:v>
                </c:pt>
                <c:pt idx="627">
                  <c:v>8.1705007553100586</c:v>
                </c:pt>
                <c:pt idx="628">
                  <c:v>8.2218170166015625</c:v>
                </c:pt>
                <c:pt idx="629">
                  <c:v>8.171778678894043</c:v>
                </c:pt>
                <c:pt idx="630">
                  <c:v>8.183964729309082</c:v>
                </c:pt>
                <c:pt idx="631">
                  <c:v>8.1166315078735352</c:v>
                </c:pt>
                <c:pt idx="632">
                  <c:v>8.2540082931518555</c:v>
                </c:pt>
                <c:pt idx="633">
                  <c:v>8.189300537109375</c:v>
                </c:pt>
                <c:pt idx="634">
                  <c:v>8.1805820465087891</c:v>
                </c:pt>
                <c:pt idx="635">
                  <c:v>8.2446937561035156</c:v>
                </c:pt>
                <c:pt idx="636">
                  <c:v>8.2765932083129883</c:v>
                </c:pt>
                <c:pt idx="637">
                  <c:v>8.2415313720703125</c:v>
                </c:pt>
                <c:pt idx="638">
                  <c:v>8.2356758117675781</c:v>
                </c:pt>
                <c:pt idx="639">
                  <c:v>8.3165340423583984</c:v>
                </c:pt>
                <c:pt idx="640">
                  <c:v>8.3978719711303711</c:v>
                </c:pt>
                <c:pt idx="641">
                  <c:v>8.4495096206665039</c:v>
                </c:pt>
                <c:pt idx="642">
                  <c:v>8.4158496856689453</c:v>
                </c:pt>
                <c:pt idx="643">
                  <c:v>8.3688745498657227</c:v>
                </c:pt>
                <c:pt idx="644">
                  <c:v>8.43841552734375</c:v>
                </c:pt>
                <c:pt idx="645">
                  <c:v>8.374760627746582</c:v>
                </c:pt>
                <c:pt idx="646">
                  <c:v>8.3906641006469727</c:v>
                </c:pt>
                <c:pt idx="647">
                  <c:v>8.4444351196289063</c:v>
                </c:pt>
                <c:pt idx="648">
                  <c:v>8.3413705825805664</c:v>
                </c:pt>
                <c:pt idx="649">
                  <c:v>8.389801025390625</c:v>
                </c:pt>
                <c:pt idx="650">
                  <c:v>8.4649381637573242</c:v>
                </c:pt>
                <c:pt idx="651">
                  <c:v>8.4947385787963867</c:v>
                </c:pt>
                <c:pt idx="652">
                  <c:v>8.5213069915771484</c:v>
                </c:pt>
                <c:pt idx="653">
                  <c:v>8.4684991836547852</c:v>
                </c:pt>
                <c:pt idx="654">
                  <c:v>8.4851799011230469</c:v>
                </c:pt>
                <c:pt idx="655">
                  <c:v>8.491032600402832</c:v>
                </c:pt>
                <c:pt idx="656">
                  <c:v>8.5962667465209961</c:v>
                </c:pt>
                <c:pt idx="657">
                  <c:v>8.5661821365356445</c:v>
                </c:pt>
                <c:pt idx="658">
                  <c:v>8.5631561279296875</c:v>
                </c:pt>
                <c:pt idx="659">
                  <c:v>8.5799465179443359</c:v>
                </c:pt>
                <c:pt idx="660">
                  <c:v>8.5591831207275391</c:v>
                </c:pt>
                <c:pt idx="661">
                  <c:v>8.6832151412963867</c:v>
                </c:pt>
                <c:pt idx="662">
                  <c:v>8.6371488571166992</c:v>
                </c:pt>
                <c:pt idx="663">
                  <c:v>8.6578855514526367</c:v>
                </c:pt>
                <c:pt idx="664">
                  <c:v>8.6380519866943359</c:v>
                </c:pt>
                <c:pt idx="665">
                  <c:v>8.7399978637695313</c:v>
                </c:pt>
                <c:pt idx="666">
                  <c:v>8.7302389144897461</c:v>
                </c:pt>
                <c:pt idx="667">
                  <c:v>8.7938356399536133</c:v>
                </c:pt>
                <c:pt idx="668">
                  <c:v>8.7325067520141602</c:v>
                </c:pt>
                <c:pt idx="669">
                  <c:v>8.7934856414794922</c:v>
                </c:pt>
                <c:pt idx="670">
                  <c:v>8.74041748046875</c:v>
                </c:pt>
                <c:pt idx="671">
                  <c:v>8.8149709701538086</c:v>
                </c:pt>
                <c:pt idx="672">
                  <c:v>8.9080772399902344</c:v>
                </c:pt>
                <c:pt idx="673">
                  <c:v>8.8301620483398438</c:v>
                </c:pt>
                <c:pt idx="674">
                  <c:v>8.7412843704223633</c:v>
                </c:pt>
                <c:pt idx="675">
                  <c:v>8.8451929092407227</c:v>
                </c:pt>
                <c:pt idx="676">
                  <c:v>8.8444414138793945</c:v>
                </c:pt>
                <c:pt idx="677">
                  <c:v>8.9402856826782227</c:v>
                </c:pt>
                <c:pt idx="678">
                  <c:v>8.9236297607421875</c:v>
                </c:pt>
                <c:pt idx="679">
                  <c:v>8.975092887878418</c:v>
                </c:pt>
                <c:pt idx="680">
                  <c:v>9.1144542694091797</c:v>
                </c:pt>
                <c:pt idx="681">
                  <c:v>9.0620632171630859</c:v>
                </c:pt>
                <c:pt idx="682">
                  <c:v>9.1283950805664063</c:v>
                </c:pt>
                <c:pt idx="683">
                  <c:v>9.1238718032836914</c:v>
                </c:pt>
                <c:pt idx="684">
                  <c:v>9.1421318054199219</c:v>
                </c:pt>
                <c:pt idx="685">
                  <c:v>9.1645946502685547</c:v>
                </c:pt>
                <c:pt idx="686">
                  <c:v>9.1597566604614258</c:v>
                </c:pt>
                <c:pt idx="687">
                  <c:v>9.1066904067993164</c:v>
                </c:pt>
                <c:pt idx="688">
                  <c:v>9.1329746246337891</c:v>
                </c:pt>
                <c:pt idx="689">
                  <c:v>9.1473798751831055</c:v>
                </c:pt>
                <c:pt idx="690">
                  <c:v>9.1502084732055664</c:v>
                </c:pt>
                <c:pt idx="691">
                  <c:v>9.0910062789916992</c:v>
                </c:pt>
                <c:pt idx="692">
                  <c:v>9.1650276184082031</c:v>
                </c:pt>
                <c:pt idx="693">
                  <c:v>9.1405096054077148</c:v>
                </c:pt>
                <c:pt idx="694">
                  <c:v>9.1946592330932617</c:v>
                </c:pt>
                <c:pt idx="695">
                  <c:v>9.2164335250854492</c:v>
                </c:pt>
                <c:pt idx="696">
                  <c:v>9.2549896240234375</c:v>
                </c:pt>
                <c:pt idx="697">
                  <c:v>9.2512722015380859</c:v>
                </c:pt>
                <c:pt idx="698">
                  <c:v>9.2929487228393555</c:v>
                </c:pt>
                <c:pt idx="699">
                  <c:v>9.2928867340087891</c:v>
                </c:pt>
                <c:pt idx="700">
                  <c:v>9.2442913055419922</c:v>
                </c:pt>
                <c:pt idx="701">
                  <c:v>9.2952842712402344</c:v>
                </c:pt>
                <c:pt idx="702">
                  <c:v>9.3410501480102539</c:v>
                </c:pt>
                <c:pt idx="703">
                  <c:v>9.2573766708374023</c:v>
                </c:pt>
                <c:pt idx="704">
                  <c:v>9.3446111679077148</c:v>
                </c:pt>
                <c:pt idx="705">
                  <c:v>9.3067293167114258</c:v>
                </c:pt>
                <c:pt idx="706">
                  <c:v>9.317927360534668</c:v>
                </c:pt>
                <c:pt idx="707">
                  <c:v>9.3907489776611328</c:v>
                </c:pt>
                <c:pt idx="708">
                  <c:v>9.3435955047607422</c:v>
                </c:pt>
                <c:pt idx="709">
                  <c:v>9.3165283203125</c:v>
                </c:pt>
                <c:pt idx="710">
                  <c:v>9.4429740905761719</c:v>
                </c:pt>
                <c:pt idx="711">
                  <c:v>9.4411487579345703</c:v>
                </c:pt>
                <c:pt idx="712">
                  <c:v>9.3405332565307617</c:v>
                </c:pt>
                <c:pt idx="713">
                  <c:v>9.4197511672973633</c:v>
                </c:pt>
                <c:pt idx="714">
                  <c:v>9.4197025299072266</c:v>
                </c:pt>
                <c:pt idx="715">
                  <c:v>9.5250797271728516</c:v>
                </c:pt>
                <c:pt idx="716">
                  <c:v>9.54058837890625</c:v>
                </c:pt>
                <c:pt idx="717">
                  <c:v>9.5102024078369141</c:v>
                </c:pt>
                <c:pt idx="718">
                  <c:v>9.6176624298095703</c:v>
                </c:pt>
                <c:pt idx="719">
                  <c:v>9.5861387252807617</c:v>
                </c:pt>
                <c:pt idx="720">
                  <c:v>9.6228389739990234</c:v>
                </c:pt>
                <c:pt idx="721">
                  <c:v>9.6567792892456055</c:v>
                </c:pt>
                <c:pt idx="722">
                  <c:v>9.6107063293457031</c:v>
                </c:pt>
                <c:pt idx="723">
                  <c:v>9.6464042663574219</c:v>
                </c:pt>
                <c:pt idx="724">
                  <c:v>9.7190027236938477</c:v>
                </c:pt>
                <c:pt idx="725">
                  <c:v>9.7161111831665039</c:v>
                </c:pt>
                <c:pt idx="726">
                  <c:v>9.6313152313232422</c:v>
                </c:pt>
                <c:pt idx="727">
                  <c:v>9.7186822891235352</c:v>
                </c:pt>
                <c:pt idx="728">
                  <c:v>9.7019863128662109</c:v>
                </c:pt>
                <c:pt idx="729">
                  <c:v>9.8431234359741211</c:v>
                </c:pt>
                <c:pt idx="730">
                  <c:v>9.7901411056518555</c:v>
                </c:pt>
                <c:pt idx="731">
                  <c:v>9.8709907531738281</c:v>
                </c:pt>
                <c:pt idx="732">
                  <c:v>9.869664192199707</c:v>
                </c:pt>
                <c:pt idx="733">
                  <c:v>9.9073305130004883</c:v>
                </c:pt>
                <c:pt idx="734">
                  <c:v>9.7760124206542969</c:v>
                </c:pt>
                <c:pt idx="735">
                  <c:v>9.8170013427734375</c:v>
                </c:pt>
                <c:pt idx="736">
                  <c:v>9.9156169891357422</c:v>
                </c:pt>
                <c:pt idx="737">
                  <c:v>9.9667263031005859</c:v>
                </c:pt>
                <c:pt idx="738">
                  <c:v>9.8773097991943359</c:v>
                </c:pt>
                <c:pt idx="739">
                  <c:v>9.9513273239135742</c:v>
                </c:pt>
                <c:pt idx="740">
                  <c:v>9.927490234375</c:v>
                </c:pt>
                <c:pt idx="741">
                  <c:v>9.9493751525878906</c:v>
                </c:pt>
                <c:pt idx="742">
                  <c:v>9.9433002471923828</c:v>
                </c:pt>
                <c:pt idx="743">
                  <c:v>10.018330574035645</c:v>
                </c:pt>
                <c:pt idx="744">
                  <c:v>9.9514646530151367</c:v>
                </c:pt>
                <c:pt idx="745">
                  <c:v>9.9702634811401367</c:v>
                </c:pt>
                <c:pt idx="746">
                  <c:v>9.9990682601928711</c:v>
                </c:pt>
                <c:pt idx="747">
                  <c:v>9.9694919586181641</c:v>
                </c:pt>
                <c:pt idx="748">
                  <c:v>9.9797821044921875</c:v>
                </c:pt>
                <c:pt idx="749">
                  <c:v>9.9870805740356445</c:v>
                </c:pt>
                <c:pt idx="750">
                  <c:v>9.9742164611816406</c:v>
                </c:pt>
                <c:pt idx="751">
                  <c:v>10.008710861206055</c:v>
                </c:pt>
                <c:pt idx="752">
                  <c:v>10.060822486877441</c:v>
                </c:pt>
                <c:pt idx="753">
                  <c:v>10.083039283752441</c:v>
                </c:pt>
                <c:pt idx="754">
                  <c:v>10.051558494567871</c:v>
                </c:pt>
                <c:pt idx="755">
                  <c:v>10.073943138122559</c:v>
                </c:pt>
                <c:pt idx="756">
                  <c:v>10.087569236755371</c:v>
                </c:pt>
                <c:pt idx="757">
                  <c:v>10.106698036193848</c:v>
                </c:pt>
                <c:pt idx="758">
                  <c:v>10.124055862426758</c:v>
                </c:pt>
                <c:pt idx="759">
                  <c:v>10.115934371948242</c:v>
                </c:pt>
                <c:pt idx="760">
                  <c:v>10.160871505737305</c:v>
                </c:pt>
                <c:pt idx="761">
                  <c:v>10.171026229858398</c:v>
                </c:pt>
                <c:pt idx="762">
                  <c:v>10.169186592102051</c:v>
                </c:pt>
                <c:pt idx="763">
                  <c:v>10.140457153320313</c:v>
                </c:pt>
                <c:pt idx="764">
                  <c:v>10.160114288330078</c:v>
                </c:pt>
                <c:pt idx="765">
                  <c:v>10.231436729431152</c:v>
                </c:pt>
                <c:pt idx="766">
                  <c:v>10.199863433837891</c:v>
                </c:pt>
                <c:pt idx="767">
                  <c:v>10.306859016418457</c:v>
                </c:pt>
                <c:pt idx="768">
                  <c:v>10.310070991516113</c:v>
                </c:pt>
                <c:pt idx="769">
                  <c:v>10.343605041503906</c:v>
                </c:pt>
                <c:pt idx="770">
                  <c:v>10.416712760925293</c:v>
                </c:pt>
                <c:pt idx="771">
                  <c:v>10.378832817077637</c:v>
                </c:pt>
                <c:pt idx="772">
                  <c:v>10.409071922302246</c:v>
                </c:pt>
                <c:pt idx="773">
                  <c:v>10.423018455505371</c:v>
                </c:pt>
                <c:pt idx="774">
                  <c:v>10.422638893127441</c:v>
                </c:pt>
                <c:pt idx="775">
                  <c:v>10.437488555908203</c:v>
                </c:pt>
                <c:pt idx="776">
                  <c:v>10.409379959106445</c:v>
                </c:pt>
                <c:pt idx="777">
                  <c:v>10.551630973815918</c:v>
                </c:pt>
                <c:pt idx="778">
                  <c:v>10.508606910705566</c:v>
                </c:pt>
                <c:pt idx="779">
                  <c:v>10.505780220031738</c:v>
                </c:pt>
                <c:pt idx="780">
                  <c:v>10.559821128845215</c:v>
                </c:pt>
                <c:pt idx="781">
                  <c:v>10.588976860046387</c:v>
                </c:pt>
                <c:pt idx="782">
                  <c:v>10.746278762817383</c:v>
                </c:pt>
                <c:pt idx="783">
                  <c:v>10.766077041625977</c:v>
                </c:pt>
                <c:pt idx="784">
                  <c:v>10.666680335998535</c:v>
                </c:pt>
                <c:pt idx="785">
                  <c:v>10.743734359741211</c:v>
                </c:pt>
                <c:pt idx="786">
                  <c:v>10.772282600402832</c:v>
                </c:pt>
                <c:pt idx="787">
                  <c:v>10.697190284729004</c:v>
                </c:pt>
                <c:pt idx="788">
                  <c:v>10.901185989379883</c:v>
                </c:pt>
                <c:pt idx="789">
                  <c:v>10.712018966674805</c:v>
                </c:pt>
                <c:pt idx="790">
                  <c:v>10.781559944152832</c:v>
                </c:pt>
                <c:pt idx="791">
                  <c:v>10.749876976013184</c:v>
                </c:pt>
                <c:pt idx="792">
                  <c:v>10.782501220703125</c:v>
                </c:pt>
                <c:pt idx="793">
                  <c:v>10.850316047668457</c:v>
                </c:pt>
                <c:pt idx="794">
                  <c:v>10.874799728393555</c:v>
                </c:pt>
                <c:pt idx="795">
                  <c:v>10.876160621643066</c:v>
                </c:pt>
                <c:pt idx="796">
                  <c:v>10.893144607543945</c:v>
                </c:pt>
                <c:pt idx="797">
                  <c:v>10.93903923034668</c:v>
                </c:pt>
                <c:pt idx="798">
                  <c:v>10.892866134643555</c:v>
                </c:pt>
                <c:pt idx="799">
                  <c:v>10.890494346618652</c:v>
                </c:pt>
                <c:pt idx="800">
                  <c:v>10.969624519348145</c:v>
                </c:pt>
                <c:pt idx="801">
                  <c:v>10.95668888092041</c:v>
                </c:pt>
                <c:pt idx="802">
                  <c:v>10.97650146484375</c:v>
                </c:pt>
                <c:pt idx="803">
                  <c:v>11.092130661010742</c:v>
                </c:pt>
                <c:pt idx="804">
                  <c:v>11.045575141906738</c:v>
                </c:pt>
                <c:pt idx="805">
                  <c:v>11.090563774108887</c:v>
                </c:pt>
                <c:pt idx="806">
                  <c:v>11.074061393737793</c:v>
                </c:pt>
                <c:pt idx="807">
                  <c:v>11.16715145111084</c:v>
                </c:pt>
                <c:pt idx="808">
                  <c:v>11.081592559814453</c:v>
                </c:pt>
                <c:pt idx="809">
                  <c:v>11.08939266204834</c:v>
                </c:pt>
                <c:pt idx="810">
                  <c:v>11.111269950866699</c:v>
                </c:pt>
                <c:pt idx="811">
                  <c:v>11.056242942810059</c:v>
                </c:pt>
                <c:pt idx="812">
                  <c:v>11.169401168823242</c:v>
                </c:pt>
                <c:pt idx="813">
                  <c:v>11.255158424377441</c:v>
                </c:pt>
                <c:pt idx="814">
                  <c:v>11.183078765869141</c:v>
                </c:pt>
                <c:pt idx="815">
                  <c:v>11.225118637084961</c:v>
                </c:pt>
                <c:pt idx="816">
                  <c:v>11.186968803405762</c:v>
                </c:pt>
                <c:pt idx="817">
                  <c:v>11.269473075866699</c:v>
                </c:pt>
                <c:pt idx="818">
                  <c:v>11.27625560760498</c:v>
                </c:pt>
                <c:pt idx="819">
                  <c:v>11.343695640563965</c:v>
                </c:pt>
                <c:pt idx="820">
                  <c:v>11.344850540161133</c:v>
                </c:pt>
                <c:pt idx="821">
                  <c:v>11.28547477722168</c:v>
                </c:pt>
                <c:pt idx="822">
                  <c:v>11.296286582946777</c:v>
                </c:pt>
                <c:pt idx="823">
                  <c:v>11.299095153808594</c:v>
                </c:pt>
                <c:pt idx="824">
                  <c:v>11.319046020507813</c:v>
                </c:pt>
                <c:pt idx="825">
                  <c:v>11.329700469970703</c:v>
                </c:pt>
                <c:pt idx="826">
                  <c:v>11.353961944580078</c:v>
                </c:pt>
                <c:pt idx="827">
                  <c:v>11.349604606628418</c:v>
                </c:pt>
                <c:pt idx="828">
                  <c:v>11.30943775177002</c:v>
                </c:pt>
                <c:pt idx="829">
                  <c:v>11.356898307800293</c:v>
                </c:pt>
                <c:pt idx="830">
                  <c:v>11.363070487976074</c:v>
                </c:pt>
                <c:pt idx="831">
                  <c:v>11.287447929382324</c:v>
                </c:pt>
                <c:pt idx="832">
                  <c:v>11.309145927429199</c:v>
                </c:pt>
                <c:pt idx="833">
                  <c:v>11.42943286895752</c:v>
                </c:pt>
                <c:pt idx="834">
                  <c:v>11.364209175109863</c:v>
                </c:pt>
                <c:pt idx="835">
                  <c:v>11.411175727844238</c:v>
                </c:pt>
                <c:pt idx="836">
                  <c:v>11.492090225219727</c:v>
                </c:pt>
                <c:pt idx="837">
                  <c:v>11.588350296020508</c:v>
                </c:pt>
                <c:pt idx="838">
                  <c:v>11.577860832214355</c:v>
                </c:pt>
                <c:pt idx="839">
                  <c:v>11.547880172729492</c:v>
                </c:pt>
                <c:pt idx="840">
                  <c:v>11.514897346496582</c:v>
                </c:pt>
                <c:pt idx="841">
                  <c:v>11.599898338317871</c:v>
                </c:pt>
                <c:pt idx="842">
                  <c:v>11.590982437133789</c:v>
                </c:pt>
                <c:pt idx="843">
                  <c:v>11.610206604003906</c:v>
                </c:pt>
                <c:pt idx="844">
                  <c:v>11.550202369689941</c:v>
                </c:pt>
                <c:pt idx="845">
                  <c:v>11.60721492767334</c:v>
                </c:pt>
                <c:pt idx="846">
                  <c:v>11.600357055664063</c:v>
                </c:pt>
                <c:pt idx="847">
                  <c:v>11.640912055969238</c:v>
                </c:pt>
                <c:pt idx="848">
                  <c:v>11.65694522857666</c:v>
                </c:pt>
                <c:pt idx="849">
                  <c:v>11.636226654052734</c:v>
                </c:pt>
                <c:pt idx="850">
                  <c:v>11.621842384338379</c:v>
                </c:pt>
                <c:pt idx="851">
                  <c:v>11.586771965026855</c:v>
                </c:pt>
                <c:pt idx="852">
                  <c:v>11.679294586181641</c:v>
                </c:pt>
                <c:pt idx="853">
                  <c:v>11.625070571899414</c:v>
                </c:pt>
                <c:pt idx="854">
                  <c:v>11.701934814453125</c:v>
                </c:pt>
                <c:pt idx="855">
                  <c:v>11.732660293579102</c:v>
                </c:pt>
                <c:pt idx="856">
                  <c:v>11.688679695129395</c:v>
                </c:pt>
                <c:pt idx="857">
                  <c:v>11.773233413696289</c:v>
                </c:pt>
                <c:pt idx="858">
                  <c:v>11.744260787963867</c:v>
                </c:pt>
                <c:pt idx="859">
                  <c:v>11.726834297180176</c:v>
                </c:pt>
                <c:pt idx="860">
                  <c:v>11.72999095916748</c:v>
                </c:pt>
                <c:pt idx="861">
                  <c:v>11.815768241882324</c:v>
                </c:pt>
                <c:pt idx="862">
                  <c:v>11.818222045898438</c:v>
                </c:pt>
                <c:pt idx="863">
                  <c:v>11.779215812683105</c:v>
                </c:pt>
                <c:pt idx="864">
                  <c:v>11.813578605651855</c:v>
                </c:pt>
                <c:pt idx="865">
                  <c:v>11.869613647460938</c:v>
                </c:pt>
                <c:pt idx="866">
                  <c:v>11.885566711425781</c:v>
                </c:pt>
                <c:pt idx="867">
                  <c:v>11.858026504516602</c:v>
                </c:pt>
                <c:pt idx="868">
                  <c:v>11.979053497314453</c:v>
                </c:pt>
                <c:pt idx="869">
                  <c:v>11.967541694641113</c:v>
                </c:pt>
                <c:pt idx="870">
                  <c:v>11.86810302734375</c:v>
                </c:pt>
                <c:pt idx="871">
                  <c:v>11.904932975769043</c:v>
                </c:pt>
                <c:pt idx="872">
                  <c:v>11.862915992736816</c:v>
                </c:pt>
                <c:pt idx="873">
                  <c:v>11.945553779602051</c:v>
                </c:pt>
                <c:pt idx="874">
                  <c:v>11.976755142211914</c:v>
                </c:pt>
                <c:pt idx="875">
                  <c:v>12.044888496398926</c:v>
                </c:pt>
                <c:pt idx="876">
                  <c:v>11.993609428405762</c:v>
                </c:pt>
                <c:pt idx="877">
                  <c:v>12.060407638549805</c:v>
                </c:pt>
                <c:pt idx="878">
                  <c:v>12.089550971984863</c:v>
                </c:pt>
                <c:pt idx="879">
                  <c:v>12.094053268432617</c:v>
                </c:pt>
                <c:pt idx="880">
                  <c:v>12.06170654296875</c:v>
                </c:pt>
                <c:pt idx="881">
                  <c:v>12.16645622253418</c:v>
                </c:pt>
                <c:pt idx="882">
                  <c:v>12.154911041259766</c:v>
                </c:pt>
                <c:pt idx="883">
                  <c:v>12.234132766723633</c:v>
                </c:pt>
                <c:pt idx="884">
                  <c:v>12.203404426574707</c:v>
                </c:pt>
                <c:pt idx="885">
                  <c:v>12.164146423339844</c:v>
                </c:pt>
                <c:pt idx="886">
                  <c:v>12.242311477661133</c:v>
                </c:pt>
                <c:pt idx="887">
                  <c:v>12.260164260864258</c:v>
                </c:pt>
                <c:pt idx="888">
                  <c:v>12.272302627563477</c:v>
                </c:pt>
                <c:pt idx="889">
                  <c:v>12.232388496398926</c:v>
                </c:pt>
                <c:pt idx="890">
                  <c:v>12.342426300048828</c:v>
                </c:pt>
                <c:pt idx="891">
                  <c:v>12.337535858154297</c:v>
                </c:pt>
                <c:pt idx="892">
                  <c:v>12.370601654052734</c:v>
                </c:pt>
                <c:pt idx="893">
                  <c:v>12.375965118408203</c:v>
                </c:pt>
                <c:pt idx="894">
                  <c:v>12.407516479492188</c:v>
                </c:pt>
                <c:pt idx="895">
                  <c:v>12.366155624389648</c:v>
                </c:pt>
                <c:pt idx="896">
                  <c:v>12.465381622314453</c:v>
                </c:pt>
                <c:pt idx="897">
                  <c:v>12.376859664916992</c:v>
                </c:pt>
                <c:pt idx="898">
                  <c:v>12.383179664611816</c:v>
                </c:pt>
                <c:pt idx="899">
                  <c:v>12.436681747436523</c:v>
                </c:pt>
                <c:pt idx="900">
                  <c:v>12.410964012145996</c:v>
                </c:pt>
                <c:pt idx="901">
                  <c:v>12.529417037963867</c:v>
                </c:pt>
                <c:pt idx="902">
                  <c:v>12.462870597839355</c:v>
                </c:pt>
                <c:pt idx="903">
                  <c:v>12.532716751098633</c:v>
                </c:pt>
                <c:pt idx="904">
                  <c:v>12.557673454284668</c:v>
                </c:pt>
                <c:pt idx="905">
                  <c:v>12.610771179199219</c:v>
                </c:pt>
                <c:pt idx="906">
                  <c:v>12.673095703125</c:v>
                </c:pt>
                <c:pt idx="907">
                  <c:v>12.661429405212402</c:v>
                </c:pt>
                <c:pt idx="908">
                  <c:v>12.579370498657227</c:v>
                </c:pt>
                <c:pt idx="909">
                  <c:v>12.669031143188477</c:v>
                </c:pt>
                <c:pt idx="910">
                  <c:v>12.718716621398926</c:v>
                </c:pt>
                <c:pt idx="911">
                  <c:v>12.698331832885742</c:v>
                </c:pt>
                <c:pt idx="912">
                  <c:v>12.724664688110352</c:v>
                </c:pt>
                <c:pt idx="913">
                  <c:v>12.750921249389648</c:v>
                </c:pt>
                <c:pt idx="914">
                  <c:v>12.754972457885742</c:v>
                </c:pt>
                <c:pt idx="915">
                  <c:v>12.752457618713379</c:v>
                </c:pt>
                <c:pt idx="916">
                  <c:v>12.664974212646484</c:v>
                </c:pt>
                <c:pt idx="917">
                  <c:v>12.795373916625977</c:v>
                </c:pt>
                <c:pt idx="918">
                  <c:v>12.831874847412109</c:v>
                </c:pt>
                <c:pt idx="919">
                  <c:v>12.780990600585938</c:v>
                </c:pt>
                <c:pt idx="920">
                  <c:v>12.792524337768555</c:v>
                </c:pt>
                <c:pt idx="921">
                  <c:v>12.765474319458008</c:v>
                </c:pt>
                <c:pt idx="922">
                  <c:v>12.867466926574707</c:v>
                </c:pt>
                <c:pt idx="923">
                  <c:v>12.876665115356445</c:v>
                </c:pt>
                <c:pt idx="924">
                  <c:v>12.837053298950195</c:v>
                </c:pt>
                <c:pt idx="925">
                  <c:v>12.857096672058105</c:v>
                </c:pt>
                <c:pt idx="926">
                  <c:v>12.90772819519043</c:v>
                </c:pt>
                <c:pt idx="927">
                  <c:v>12.997221946716309</c:v>
                </c:pt>
                <c:pt idx="928">
                  <c:v>12.988638877868652</c:v>
                </c:pt>
                <c:pt idx="929">
                  <c:v>12.938934326171875</c:v>
                </c:pt>
                <c:pt idx="930">
                  <c:v>12.981400489807129</c:v>
                </c:pt>
                <c:pt idx="931">
                  <c:v>12.961708068847656</c:v>
                </c:pt>
                <c:pt idx="932">
                  <c:v>12.96243953704834</c:v>
                </c:pt>
                <c:pt idx="933">
                  <c:v>12.976557731628418</c:v>
                </c:pt>
                <c:pt idx="934">
                  <c:v>12.912532806396484</c:v>
                </c:pt>
                <c:pt idx="935">
                  <c:v>12.881109237670898</c:v>
                </c:pt>
                <c:pt idx="936">
                  <c:v>12.933487892150879</c:v>
                </c:pt>
                <c:pt idx="937">
                  <c:v>13.047170639038086</c:v>
                </c:pt>
                <c:pt idx="938">
                  <c:v>13.018618583679199</c:v>
                </c:pt>
                <c:pt idx="939">
                  <c:v>13.020219802856445</c:v>
                </c:pt>
                <c:pt idx="940">
                  <c:v>13.112186431884766</c:v>
                </c:pt>
                <c:pt idx="941">
                  <c:v>13.11018180847168</c:v>
                </c:pt>
                <c:pt idx="942">
                  <c:v>13.155482292175293</c:v>
                </c:pt>
                <c:pt idx="943">
                  <c:v>13.184069633483887</c:v>
                </c:pt>
                <c:pt idx="944">
                  <c:v>13.16571044921875</c:v>
                </c:pt>
                <c:pt idx="945">
                  <c:v>13.175507545471191</c:v>
                </c:pt>
                <c:pt idx="946">
                  <c:v>13.156944274902344</c:v>
                </c:pt>
                <c:pt idx="947">
                  <c:v>13.189043045043945</c:v>
                </c:pt>
                <c:pt idx="948">
                  <c:v>13.229413032531738</c:v>
                </c:pt>
                <c:pt idx="949">
                  <c:v>13.251681327819824</c:v>
                </c:pt>
                <c:pt idx="950">
                  <c:v>13.277853012084961</c:v>
                </c:pt>
                <c:pt idx="951">
                  <c:v>13.2919921875</c:v>
                </c:pt>
                <c:pt idx="952">
                  <c:v>13.390920639038086</c:v>
                </c:pt>
                <c:pt idx="953">
                  <c:v>13.302112579345703</c:v>
                </c:pt>
                <c:pt idx="954">
                  <c:v>13.31950569152832</c:v>
                </c:pt>
                <c:pt idx="955">
                  <c:v>13.258090019226074</c:v>
                </c:pt>
                <c:pt idx="956">
                  <c:v>13.264544486999512</c:v>
                </c:pt>
                <c:pt idx="957">
                  <c:v>13.298037528991699</c:v>
                </c:pt>
                <c:pt idx="958">
                  <c:v>13.371909141540527</c:v>
                </c:pt>
                <c:pt idx="959">
                  <c:v>13.326943397521973</c:v>
                </c:pt>
                <c:pt idx="960">
                  <c:v>13.372414588928223</c:v>
                </c:pt>
                <c:pt idx="961">
                  <c:v>13.356778144836426</c:v>
                </c:pt>
                <c:pt idx="962">
                  <c:v>13.298996925354004</c:v>
                </c:pt>
                <c:pt idx="963">
                  <c:v>13.366410255432129</c:v>
                </c:pt>
                <c:pt idx="964">
                  <c:v>13.382221221923828</c:v>
                </c:pt>
                <c:pt idx="965">
                  <c:v>13.444581985473633</c:v>
                </c:pt>
                <c:pt idx="966">
                  <c:v>13.42594051361084</c:v>
                </c:pt>
                <c:pt idx="967">
                  <c:v>13.509426116943359</c:v>
                </c:pt>
                <c:pt idx="968">
                  <c:v>13.491037368774414</c:v>
                </c:pt>
                <c:pt idx="969">
                  <c:v>13.475826263427734</c:v>
                </c:pt>
                <c:pt idx="970">
                  <c:v>13.45936107635498</c:v>
                </c:pt>
                <c:pt idx="971">
                  <c:v>13.470648765563965</c:v>
                </c:pt>
                <c:pt idx="972">
                  <c:v>13.484400749206543</c:v>
                </c:pt>
                <c:pt idx="973">
                  <c:v>13.384105682373047</c:v>
                </c:pt>
                <c:pt idx="974">
                  <c:v>13.600508689880371</c:v>
                </c:pt>
                <c:pt idx="975">
                  <c:v>13.614429473876953</c:v>
                </c:pt>
                <c:pt idx="976">
                  <c:v>13.565167427062988</c:v>
                </c:pt>
                <c:pt idx="977">
                  <c:v>13.578950881958008</c:v>
                </c:pt>
                <c:pt idx="978">
                  <c:v>13.626491546630859</c:v>
                </c:pt>
                <c:pt idx="979">
                  <c:v>13.617568016052246</c:v>
                </c:pt>
                <c:pt idx="980">
                  <c:v>13.649615287780762</c:v>
                </c:pt>
                <c:pt idx="981">
                  <c:v>13.681885719299316</c:v>
                </c:pt>
                <c:pt idx="982">
                  <c:v>13.637209892272949</c:v>
                </c:pt>
                <c:pt idx="983">
                  <c:v>13.729641914367676</c:v>
                </c:pt>
                <c:pt idx="984">
                  <c:v>13.699707984924316</c:v>
                </c:pt>
                <c:pt idx="985">
                  <c:v>13.667152404785156</c:v>
                </c:pt>
                <c:pt idx="986">
                  <c:v>13.770600318908691</c:v>
                </c:pt>
                <c:pt idx="987">
                  <c:v>13.752025604248047</c:v>
                </c:pt>
                <c:pt idx="988">
                  <c:v>13.775918006896973</c:v>
                </c:pt>
                <c:pt idx="989">
                  <c:v>13.847444534301758</c:v>
                </c:pt>
                <c:pt idx="990">
                  <c:v>13.798514366149902</c:v>
                </c:pt>
                <c:pt idx="991">
                  <c:v>13.933117866516113</c:v>
                </c:pt>
                <c:pt idx="992">
                  <c:v>13.865683555603027</c:v>
                </c:pt>
                <c:pt idx="993">
                  <c:v>13.902320861816406</c:v>
                </c:pt>
                <c:pt idx="994">
                  <c:v>13.901904106140137</c:v>
                </c:pt>
                <c:pt idx="995">
                  <c:v>13.897311210632324</c:v>
                </c:pt>
                <c:pt idx="996">
                  <c:v>13.928708076477051</c:v>
                </c:pt>
                <c:pt idx="997">
                  <c:v>13.843162536621094</c:v>
                </c:pt>
                <c:pt idx="998">
                  <c:v>13.906698226928711</c:v>
                </c:pt>
                <c:pt idx="999">
                  <c:v>13.872378349304199</c:v>
                </c:pt>
                <c:pt idx="1000">
                  <c:v>13.956660270690918</c:v>
                </c:pt>
                <c:pt idx="1001">
                  <c:v>13.943675994873047</c:v>
                </c:pt>
                <c:pt idx="1002">
                  <c:v>13.927909851074219</c:v>
                </c:pt>
                <c:pt idx="1003">
                  <c:v>13.939600944519043</c:v>
                </c:pt>
                <c:pt idx="1004">
                  <c:v>13.931899070739746</c:v>
                </c:pt>
                <c:pt idx="1005">
                  <c:v>13.966339111328125</c:v>
                </c:pt>
                <c:pt idx="1006">
                  <c:v>14.012458801269531</c:v>
                </c:pt>
                <c:pt idx="1007">
                  <c:v>14.008505821228027</c:v>
                </c:pt>
                <c:pt idx="1008">
                  <c:v>14.036530494689941</c:v>
                </c:pt>
                <c:pt idx="1009">
                  <c:v>14.045294761657715</c:v>
                </c:pt>
                <c:pt idx="1010">
                  <c:v>13.987208366394043</c:v>
                </c:pt>
                <c:pt idx="1011">
                  <c:v>14.087339401245117</c:v>
                </c:pt>
                <c:pt idx="1012">
                  <c:v>14.074437141418457</c:v>
                </c:pt>
                <c:pt idx="1013">
                  <c:v>14.046727180480957</c:v>
                </c:pt>
                <c:pt idx="1014">
                  <c:v>14.096489906311035</c:v>
                </c:pt>
                <c:pt idx="1015">
                  <c:v>14.025712013244629</c:v>
                </c:pt>
                <c:pt idx="1016">
                  <c:v>14.053432464599609</c:v>
                </c:pt>
                <c:pt idx="1017">
                  <c:v>13.988987922668457</c:v>
                </c:pt>
                <c:pt idx="1018">
                  <c:v>14.101935386657715</c:v>
                </c:pt>
                <c:pt idx="1019">
                  <c:v>14.07808780670166</c:v>
                </c:pt>
                <c:pt idx="1020">
                  <c:v>14.075921058654785</c:v>
                </c:pt>
                <c:pt idx="1021">
                  <c:v>14.083549499511719</c:v>
                </c:pt>
                <c:pt idx="1022">
                  <c:v>14.153160095214844</c:v>
                </c:pt>
                <c:pt idx="1023">
                  <c:v>14.126413345336914</c:v>
                </c:pt>
                <c:pt idx="1024">
                  <c:v>14.14060115814209</c:v>
                </c:pt>
                <c:pt idx="1025">
                  <c:v>14.177226066589355</c:v>
                </c:pt>
                <c:pt idx="1026">
                  <c:v>14.168960571289063</c:v>
                </c:pt>
                <c:pt idx="1027">
                  <c:v>14.18958854675293</c:v>
                </c:pt>
                <c:pt idx="1028">
                  <c:v>14.201213836669922</c:v>
                </c:pt>
                <c:pt idx="1029">
                  <c:v>14.211333274841309</c:v>
                </c:pt>
                <c:pt idx="1030">
                  <c:v>14.236344337463379</c:v>
                </c:pt>
                <c:pt idx="1031">
                  <c:v>14.352736473083496</c:v>
                </c:pt>
                <c:pt idx="1032">
                  <c:v>14.32429313659668</c:v>
                </c:pt>
                <c:pt idx="1033">
                  <c:v>14.30271053314209</c:v>
                </c:pt>
                <c:pt idx="1034">
                  <c:v>14.192756652832031</c:v>
                </c:pt>
                <c:pt idx="1035">
                  <c:v>14.343070030212402</c:v>
                </c:pt>
                <c:pt idx="1036">
                  <c:v>14.359936714172363</c:v>
                </c:pt>
                <c:pt idx="1037">
                  <c:v>14.343417167663574</c:v>
                </c:pt>
                <c:pt idx="1038">
                  <c:v>14.405817985534668</c:v>
                </c:pt>
                <c:pt idx="1039">
                  <c:v>14.358661651611328</c:v>
                </c:pt>
                <c:pt idx="1040">
                  <c:v>14.412732124328613</c:v>
                </c:pt>
                <c:pt idx="1041">
                  <c:v>14.418060302734375</c:v>
                </c:pt>
                <c:pt idx="1042">
                  <c:v>14.402533531188965</c:v>
                </c:pt>
                <c:pt idx="1043">
                  <c:v>14.414872169494629</c:v>
                </c:pt>
                <c:pt idx="1044">
                  <c:v>14.461013793945313</c:v>
                </c:pt>
                <c:pt idx="1045">
                  <c:v>14.504021644592285</c:v>
                </c:pt>
                <c:pt idx="1046">
                  <c:v>14.508639335632324</c:v>
                </c:pt>
                <c:pt idx="1047">
                  <c:v>14.475630760192871</c:v>
                </c:pt>
                <c:pt idx="1048">
                  <c:v>14.48851203918457</c:v>
                </c:pt>
                <c:pt idx="1049">
                  <c:v>14.587676048278809</c:v>
                </c:pt>
                <c:pt idx="1050">
                  <c:v>14.547794342041016</c:v>
                </c:pt>
                <c:pt idx="1051">
                  <c:v>14.561934471130371</c:v>
                </c:pt>
                <c:pt idx="1052">
                  <c:v>14.53211498260498</c:v>
                </c:pt>
                <c:pt idx="1053">
                  <c:v>14.609953880310059</c:v>
                </c:pt>
                <c:pt idx="1054">
                  <c:v>14.512164115905762</c:v>
                </c:pt>
                <c:pt idx="1055">
                  <c:v>14.553449630737305</c:v>
                </c:pt>
                <c:pt idx="1056">
                  <c:v>14.603399276733398</c:v>
                </c:pt>
                <c:pt idx="1057">
                  <c:v>14.652997016906738</c:v>
                </c:pt>
                <c:pt idx="1058">
                  <c:v>14.721151351928711</c:v>
                </c:pt>
                <c:pt idx="1059">
                  <c:v>14.676290512084961</c:v>
                </c:pt>
                <c:pt idx="1060">
                  <c:v>14.664371490478516</c:v>
                </c:pt>
                <c:pt idx="1061">
                  <c:v>14.66075611114502</c:v>
                </c:pt>
                <c:pt idx="1062">
                  <c:v>14.710122108459473</c:v>
                </c:pt>
                <c:pt idx="1063">
                  <c:v>14.730450630187988</c:v>
                </c:pt>
                <c:pt idx="1064">
                  <c:v>14.783290863037109</c:v>
                </c:pt>
                <c:pt idx="1065">
                  <c:v>14.87122917175293</c:v>
                </c:pt>
                <c:pt idx="1066">
                  <c:v>14.860814094543457</c:v>
                </c:pt>
                <c:pt idx="1067">
                  <c:v>14.877079010009766</c:v>
                </c:pt>
                <c:pt idx="1068">
                  <c:v>14.884662628173828</c:v>
                </c:pt>
                <c:pt idx="1069">
                  <c:v>14.91908073425293</c:v>
                </c:pt>
                <c:pt idx="1070">
                  <c:v>14.935538291931152</c:v>
                </c:pt>
                <c:pt idx="1071">
                  <c:v>14.93092155456543</c:v>
                </c:pt>
                <c:pt idx="1072">
                  <c:v>14.917296409606934</c:v>
                </c:pt>
                <c:pt idx="1073">
                  <c:v>14.909501075744629</c:v>
                </c:pt>
                <c:pt idx="1074">
                  <c:v>14.970145225524902</c:v>
                </c:pt>
                <c:pt idx="1075">
                  <c:v>14.979132652282715</c:v>
                </c:pt>
                <c:pt idx="1076">
                  <c:v>15.054688453674316</c:v>
                </c:pt>
                <c:pt idx="1077">
                  <c:v>15.091422080993652</c:v>
                </c:pt>
                <c:pt idx="1078">
                  <c:v>15.050264358520508</c:v>
                </c:pt>
                <c:pt idx="1079">
                  <c:v>15.075102806091309</c:v>
                </c:pt>
                <c:pt idx="1080">
                  <c:v>15.084253311157227</c:v>
                </c:pt>
                <c:pt idx="1081">
                  <c:v>15.129572868347168</c:v>
                </c:pt>
                <c:pt idx="1082">
                  <c:v>15.048322677612305</c:v>
                </c:pt>
                <c:pt idx="1083">
                  <c:v>15.027729034423828</c:v>
                </c:pt>
                <c:pt idx="1084">
                  <c:v>15.080078125</c:v>
                </c:pt>
                <c:pt idx="1085">
                  <c:v>15.101865768432617</c:v>
                </c:pt>
                <c:pt idx="1086">
                  <c:v>15.196295738220215</c:v>
                </c:pt>
                <c:pt idx="1087">
                  <c:v>15.149379730224609</c:v>
                </c:pt>
                <c:pt idx="1088">
                  <c:v>15.195367813110352</c:v>
                </c:pt>
                <c:pt idx="1089">
                  <c:v>15.283100128173828</c:v>
                </c:pt>
                <c:pt idx="1090">
                  <c:v>15.254499435424805</c:v>
                </c:pt>
                <c:pt idx="1091">
                  <c:v>15.251830101013184</c:v>
                </c:pt>
                <c:pt idx="1092">
                  <c:v>15.292562484741211</c:v>
                </c:pt>
                <c:pt idx="1093">
                  <c:v>15.233838081359863</c:v>
                </c:pt>
                <c:pt idx="1094">
                  <c:v>15.183195114135742</c:v>
                </c:pt>
                <c:pt idx="1095">
                  <c:v>15.22564697265625</c:v>
                </c:pt>
                <c:pt idx="1096">
                  <c:v>15.302162170410156</c:v>
                </c:pt>
                <c:pt idx="1097">
                  <c:v>15.241007804870605</c:v>
                </c:pt>
                <c:pt idx="1098">
                  <c:v>15.200584411621094</c:v>
                </c:pt>
                <c:pt idx="1099">
                  <c:v>15.295318603515625</c:v>
                </c:pt>
                <c:pt idx="1100">
                  <c:v>15.25678539276123</c:v>
                </c:pt>
                <c:pt idx="1101">
                  <c:v>15.288801193237305</c:v>
                </c:pt>
                <c:pt idx="1102">
                  <c:v>15.361841201782227</c:v>
                </c:pt>
                <c:pt idx="1103">
                  <c:v>15.39012622833252</c:v>
                </c:pt>
                <c:pt idx="1104">
                  <c:v>15.364227294921875</c:v>
                </c:pt>
                <c:pt idx="1105">
                  <c:v>15.383162498474121</c:v>
                </c:pt>
                <c:pt idx="1106">
                  <c:v>15.414443016052246</c:v>
                </c:pt>
                <c:pt idx="1107">
                  <c:v>15.500942230224609</c:v>
                </c:pt>
                <c:pt idx="1108">
                  <c:v>15.553215980529785</c:v>
                </c:pt>
                <c:pt idx="1109">
                  <c:v>15.573443412780762</c:v>
                </c:pt>
                <c:pt idx="1110">
                  <c:v>15.579638481140137</c:v>
                </c:pt>
                <c:pt idx="1111">
                  <c:v>15.544425010681152</c:v>
                </c:pt>
                <c:pt idx="1112">
                  <c:v>15.592805862426758</c:v>
                </c:pt>
                <c:pt idx="1113">
                  <c:v>15.57247257232666</c:v>
                </c:pt>
                <c:pt idx="1114">
                  <c:v>15.637781143188477</c:v>
                </c:pt>
                <c:pt idx="1115">
                  <c:v>15.596725463867188</c:v>
                </c:pt>
                <c:pt idx="1116">
                  <c:v>15.594342231750488</c:v>
                </c:pt>
                <c:pt idx="1117">
                  <c:v>15.741077423095703</c:v>
                </c:pt>
                <c:pt idx="1118">
                  <c:v>15.682162284851074</c:v>
                </c:pt>
                <c:pt idx="1119">
                  <c:v>15.678014755249023</c:v>
                </c:pt>
                <c:pt idx="1120">
                  <c:v>15.716510772705078</c:v>
                </c:pt>
                <c:pt idx="1121">
                  <c:v>15.74983024597168</c:v>
                </c:pt>
                <c:pt idx="1122">
                  <c:v>15.839284896850586</c:v>
                </c:pt>
                <c:pt idx="1123">
                  <c:v>15.81591796875</c:v>
                </c:pt>
                <c:pt idx="1124">
                  <c:v>15.769439697265625</c:v>
                </c:pt>
                <c:pt idx="1125">
                  <c:v>15.779556274414063</c:v>
                </c:pt>
                <c:pt idx="1126">
                  <c:v>15.787007331848145</c:v>
                </c:pt>
                <c:pt idx="1127">
                  <c:v>15.800779342651367</c:v>
                </c:pt>
                <c:pt idx="1128">
                  <c:v>15.811732292175293</c:v>
                </c:pt>
                <c:pt idx="1129">
                  <c:v>15.789956092834473</c:v>
                </c:pt>
                <c:pt idx="1130">
                  <c:v>15.837910652160645</c:v>
                </c:pt>
                <c:pt idx="1131">
                  <c:v>15.911194801330566</c:v>
                </c:pt>
                <c:pt idx="1132">
                  <c:v>15.73249340057373</c:v>
                </c:pt>
                <c:pt idx="1133">
                  <c:v>15.8453369140625</c:v>
                </c:pt>
                <c:pt idx="1134">
                  <c:v>15.896163940429688</c:v>
                </c:pt>
                <c:pt idx="1135">
                  <c:v>15.90027904510498</c:v>
                </c:pt>
                <c:pt idx="1136">
                  <c:v>15.928248405456543</c:v>
                </c:pt>
                <c:pt idx="1137">
                  <c:v>15.937654495239258</c:v>
                </c:pt>
                <c:pt idx="1138">
                  <c:v>15.912031173706055</c:v>
                </c:pt>
                <c:pt idx="1139">
                  <c:v>15.870504379272461</c:v>
                </c:pt>
                <c:pt idx="1140">
                  <c:v>15.888301849365234</c:v>
                </c:pt>
                <c:pt idx="1141">
                  <c:v>15.884045600891113</c:v>
                </c:pt>
                <c:pt idx="1142">
                  <c:v>15.94080924987793</c:v>
                </c:pt>
                <c:pt idx="1143">
                  <c:v>15.952019691467285</c:v>
                </c:pt>
                <c:pt idx="1144">
                  <c:v>15.919275283813477</c:v>
                </c:pt>
                <c:pt idx="1145">
                  <c:v>16.086116790771484</c:v>
                </c:pt>
                <c:pt idx="1146">
                  <c:v>16.05116081237793</c:v>
                </c:pt>
                <c:pt idx="1147">
                  <c:v>16.041709899902344</c:v>
                </c:pt>
                <c:pt idx="1148">
                  <c:v>16.036474227905273</c:v>
                </c:pt>
                <c:pt idx="1149">
                  <c:v>16.038064956665039</c:v>
                </c:pt>
                <c:pt idx="1150">
                  <c:v>16.067686080932617</c:v>
                </c:pt>
                <c:pt idx="1151">
                  <c:v>16.12529182434082</c:v>
                </c:pt>
                <c:pt idx="1152">
                  <c:v>16.004457473754883</c:v>
                </c:pt>
                <c:pt idx="1153">
                  <c:v>16.128839492797852</c:v>
                </c:pt>
                <c:pt idx="1154">
                  <c:v>16.143716812133789</c:v>
                </c:pt>
                <c:pt idx="1155">
                  <c:v>16.166696548461914</c:v>
                </c:pt>
                <c:pt idx="1156">
                  <c:v>16.24317741394043</c:v>
                </c:pt>
                <c:pt idx="1157">
                  <c:v>16.12065315246582</c:v>
                </c:pt>
                <c:pt idx="1158">
                  <c:v>16.170186996459961</c:v>
                </c:pt>
                <c:pt idx="1159">
                  <c:v>16.042749404907227</c:v>
                </c:pt>
                <c:pt idx="1160">
                  <c:v>16.108512878417969</c:v>
                </c:pt>
                <c:pt idx="1161">
                  <c:v>16.101778030395508</c:v>
                </c:pt>
                <c:pt idx="1162">
                  <c:v>16.241653442382813</c:v>
                </c:pt>
                <c:pt idx="1163">
                  <c:v>16.301046371459961</c:v>
                </c:pt>
                <c:pt idx="1164">
                  <c:v>16.273220062255859</c:v>
                </c:pt>
                <c:pt idx="1165">
                  <c:v>16.361623764038086</c:v>
                </c:pt>
                <c:pt idx="1166">
                  <c:v>16.384088516235352</c:v>
                </c:pt>
                <c:pt idx="1167">
                  <c:v>16.455272674560547</c:v>
                </c:pt>
                <c:pt idx="1168">
                  <c:v>16.376819610595703</c:v>
                </c:pt>
                <c:pt idx="1169">
                  <c:v>16.419811248779297</c:v>
                </c:pt>
                <c:pt idx="1170">
                  <c:v>16.355991363525391</c:v>
                </c:pt>
                <c:pt idx="1171">
                  <c:v>16.354656219482422</c:v>
                </c:pt>
                <c:pt idx="1172">
                  <c:v>16.434900283813477</c:v>
                </c:pt>
                <c:pt idx="1173">
                  <c:v>16.31519889831543</c:v>
                </c:pt>
                <c:pt idx="1174">
                  <c:v>16.34674072265625</c:v>
                </c:pt>
                <c:pt idx="1175">
                  <c:v>16.410755157470703</c:v>
                </c:pt>
                <c:pt idx="1176">
                  <c:v>16.395700454711914</c:v>
                </c:pt>
                <c:pt idx="1177">
                  <c:v>16.294731140136719</c:v>
                </c:pt>
                <c:pt idx="1178">
                  <c:v>16.415925979614258</c:v>
                </c:pt>
                <c:pt idx="1179">
                  <c:v>16.32720947265625</c:v>
                </c:pt>
                <c:pt idx="1180">
                  <c:v>16.377683639526367</c:v>
                </c:pt>
                <c:pt idx="1181">
                  <c:v>16.358394622802734</c:v>
                </c:pt>
                <c:pt idx="1182">
                  <c:v>16.412538528442383</c:v>
                </c:pt>
                <c:pt idx="1183">
                  <c:v>16.379661560058594</c:v>
                </c:pt>
                <c:pt idx="1184">
                  <c:v>16.372724533081055</c:v>
                </c:pt>
                <c:pt idx="1185">
                  <c:v>16.439813613891602</c:v>
                </c:pt>
                <c:pt idx="1186">
                  <c:v>16.480203628540039</c:v>
                </c:pt>
                <c:pt idx="1187">
                  <c:v>16.488800048828125</c:v>
                </c:pt>
                <c:pt idx="1188">
                  <c:v>16.465976715087891</c:v>
                </c:pt>
                <c:pt idx="1189">
                  <c:v>16.553447723388672</c:v>
                </c:pt>
                <c:pt idx="1190">
                  <c:v>16.480684280395508</c:v>
                </c:pt>
                <c:pt idx="1191">
                  <c:v>16.535617828369141</c:v>
                </c:pt>
                <c:pt idx="1192">
                  <c:v>16.443510055541992</c:v>
                </c:pt>
                <c:pt idx="1193">
                  <c:v>16.548410415649414</c:v>
                </c:pt>
                <c:pt idx="1194">
                  <c:v>16.569816589355469</c:v>
                </c:pt>
                <c:pt idx="1195">
                  <c:v>16.57508659362793</c:v>
                </c:pt>
                <c:pt idx="1196">
                  <c:v>16.514913558959961</c:v>
                </c:pt>
                <c:pt idx="1197">
                  <c:v>16.661455154418945</c:v>
                </c:pt>
                <c:pt idx="1198">
                  <c:v>16.589410781860352</c:v>
                </c:pt>
                <c:pt idx="1199">
                  <c:v>16.620903015136719</c:v>
                </c:pt>
                <c:pt idx="1200">
                  <c:v>16.716825485229492</c:v>
                </c:pt>
                <c:pt idx="1201">
                  <c:v>16.712972640991211</c:v>
                </c:pt>
                <c:pt idx="1202">
                  <c:v>16.75666618347168</c:v>
                </c:pt>
                <c:pt idx="1203">
                  <c:v>16.755121231079102</c:v>
                </c:pt>
                <c:pt idx="1204">
                  <c:v>16.688753128051758</c:v>
                </c:pt>
                <c:pt idx="1205">
                  <c:v>16.668102264404297</c:v>
                </c:pt>
                <c:pt idx="1206">
                  <c:v>16.657405853271484</c:v>
                </c:pt>
                <c:pt idx="1207">
                  <c:v>16.665979385375977</c:v>
                </c:pt>
                <c:pt idx="1208">
                  <c:v>16.737951278686523</c:v>
                </c:pt>
                <c:pt idx="1209">
                  <c:v>16.774932861328125</c:v>
                </c:pt>
                <c:pt idx="1210">
                  <c:v>16.737602233886719</c:v>
                </c:pt>
                <c:pt idx="1211">
                  <c:v>16.793563842773438</c:v>
                </c:pt>
                <c:pt idx="1212">
                  <c:v>16.804412841796875</c:v>
                </c:pt>
                <c:pt idx="1213">
                  <c:v>16.876701354980469</c:v>
                </c:pt>
                <c:pt idx="1214">
                  <c:v>16.837638854980469</c:v>
                </c:pt>
                <c:pt idx="1215">
                  <c:v>16.74547004699707</c:v>
                </c:pt>
                <c:pt idx="1216">
                  <c:v>16.924287796020508</c:v>
                </c:pt>
                <c:pt idx="1217">
                  <c:v>16.820343017578125</c:v>
                </c:pt>
                <c:pt idx="1218">
                  <c:v>16.88286018371582</c:v>
                </c:pt>
                <c:pt idx="1219">
                  <c:v>16.809785842895508</c:v>
                </c:pt>
                <c:pt idx="1220">
                  <c:v>16.887266159057617</c:v>
                </c:pt>
                <c:pt idx="1221">
                  <c:v>16.900936126708984</c:v>
                </c:pt>
                <c:pt idx="1222">
                  <c:v>16.879804611206055</c:v>
                </c:pt>
                <c:pt idx="1223">
                  <c:v>16.834577560424805</c:v>
                </c:pt>
                <c:pt idx="1224">
                  <c:v>16.961061477661133</c:v>
                </c:pt>
                <c:pt idx="1225">
                  <c:v>16.974267959594727</c:v>
                </c:pt>
                <c:pt idx="1226">
                  <c:v>16.862802505493164</c:v>
                </c:pt>
                <c:pt idx="1227">
                  <c:v>16.952409744262695</c:v>
                </c:pt>
                <c:pt idx="1228">
                  <c:v>16.958499908447266</c:v>
                </c:pt>
                <c:pt idx="1229">
                  <c:v>17.032138824462891</c:v>
                </c:pt>
                <c:pt idx="1230">
                  <c:v>17.029945373535156</c:v>
                </c:pt>
                <c:pt idx="1231">
                  <c:v>17.007841110229492</c:v>
                </c:pt>
                <c:pt idx="1232">
                  <c:v>16.995061874389648</c:v>
                </c:pt>
                <c:pt idx="1233">
                  <c:v>17.086893081665039</c:v>
                </c:pt>
                <c:pt idx="1234">
                  <c:v>17.095304489135742</c:v>
                </c:pt>
                <c:pt idx="1235">
                  <c:v>17.083223342895508</c:v>
                </c:pt>
                <c:pt idx="1236">
                  <c:v>17.0194091796875</c:v>
                </c:pt>
                <c:pt idx="1237">
                  <c:v>17.116920471191406</c:v>
                </c:pt>
                <c:pt idx="1238">
                  <c:v>17.096515655517578</c:v>
                </c:pt>
                <c:pt idx="1239">
                  <c:v>17.071695327758789</c:v>
                </c:pt>
                <c:pt idx="1240">
                  <c:v>17.150684356689453</c:v>
                </c:pt>
                <c:pt idx="1241">
                  <c:v>17.110702514648438</c:v>
                </c:pt>
                <c:pt idx="1242">
                  <c:v>17.151411056518555</c:v>
                </c:pt>
                <c:pt idx="1243">
                  <c:v>17.255809783935547</c:v>
                </c:pt>
                <c:pt idx="1244">
                  <c:v>17.149997711181641</c:v>
                </c:pt>
                <c:pt idx="1245">
                  <c:v>17.203716278076172</c:v>
                </c:pt>
                <c:pt idx="1246">
                  <c:v>17.257717132568359</c:v>
                </c:pt>
                <c:pt idx="1247">
                  <c:v>17.249593734741211</c:v>
                </c:pt>
                <c:pt idx="1248">
                  <c:v>17.110919952392578</c:v>
                </c:pt>
                <c:pt idx="1249">
                  <c:v>17.156578063964844</c:v>
                </c:pt>
                <c:pt idx="1250">
                  <c:v>17.154211044311523</c:v>
                </c:pt>
                <c:pt idx="1251">
                  <c:v>17.156566619873047</c:v>
                </c:pt>
                <c:pt idx="1252">
                  <c:v>17.135631561279297</c:v>
                </c:pt>
                <c:pt idx="1253">
                  <c:v>17.093330383300781</c:v>
                </c:pt>
                <c:pt idx="1254">
                  <c:v>17.144386291503906</c:v>
                </c:pt>
                <c:pt idx="1255">
                  <c:v>17.13368034362793</c:v>
                </c:pt>
                <c:pt idx="1256">
                  <c:v>17.246706008911133</c:v>
                </c:pt>
                <c:pt idx="1257">
                  <c:v>17.233219146728516</c:v>
                </c:pt>
                <c:pt idx="1258">
                  <c:v>17.215160369873047</c:v>
                </c:pt>
                <c:pt idx="1259">
                  <c:v>17.208608627319336</c:v>
                </c:pt>
                <c:pt idx="1260">
                  <c:v>17.273782730102539</c:v>
                </c:pt>
                <c:pt idx="1261">
                  <c:v>17.282682418823242</c:v>
                </c:pt>
                <c:pt idx="1262">
                  <c:v>17.240856170654297</c:v>
                </c:pt>
                <c:pt idx="1263">
                  <c:v>17.233497619628906</c:v>
                </c:pt>
                <c:pt idx="1264">
                  <c:v>17.336751937866211</c:v>
                </c:pt>
                <c:pt idx="1265">
                  <c:v>17.331926345825195</c:v>
                </c:pt>
                <c:pt idx="1266">
                  <c:v>17.321409225463867</c:v>
                </c:pt>
                <c:pt idx="1267">
                  <c:v>17.250299453735352</c:v>
                </c:pt>
                <c:pt idx="1268">
                  <c:v>17.303897857666016</c:v>
                </c:pt>
                <c:pt idx="1269">
                  <c:v>17.389793395996094</c:v>
                </c:pt>
                <c:pt idx="1270">
                  <c:v>17.315727233886719</c:v>
                </c:pt>
                <c:pt idx="1271">
                  <c:v>17.383844375610352</c:v>
                </c:pt>
                <c:pt idx="1272">
                  <c:v>17.35572624206543</c:v>
                </c:pt>
                <c:pt idx="1273">
                  <c:v>17.354318618774414</c:v>
                </c:pt>
                <c:pt idx="1274">
                  <c:v>17.329446792602539</c:v>
                </c:pt>
                <c:pt idx="1275">
                  <c:v>17.379171371459961</c:v>
                </c:pt>
                <c:pt idx="1276">
                  <c:v>17.373640060424805</c:v>
                </c:pt>
                <c:pt idx="1277">
                  <c:v>17.423179626464844</c:v>
                </c:pt>
                <c:pt idx="1278">
                  <c:v>17.418012619018555</c:v>
                </c:pt>
                <c:pt idx="1279">
                  <c:v>17.43048095703125</c:v>
                </c:pt>
                <c:pt idx="1280">
                  <c:v>17.489963531494141</c:v>
                </c:pt>
                <c:pt idx="1281">
                  <c:v>17.464262008666992</c:v>
                </c:pt>
                <c:pt idx="1282">
                  <c:v>17.489742279052734</c:v>
                </c:pt>
                <c:pt idx="1283">
                  <c:v>17.490324020385742</c:v>
                </c:pt>
                <c:pt idx="1284">
                  <c:v>17.446435928344727</c:v>
                </c:pt>
                <c:pt idx="1285">
                  <c:v>17.560529708862305</c:v>
                </c:pt>
                <c:pt idx="1286">
                  <c:v>17.499679565429688</c:v>
                </c:pt>
                <c:pt idx="1287">
                  <c:v>17.524269104003906</c:v>
                </c:pt>
                <c:pt idx="1288">
                  <c:v>17.45759391784668</c:v>
                </c:pt>
                <c:pt idx="1289">
                  <c:v>17.577104568481445</c:v>
                </c:pt>
                <c:pt idx="1290">
                  <c:v>17.556941986083984</c:v>
                </c:pt>
                <c:pt idx="1291">
                  <c:v>17.563474655151367</c:v>
                </c:pt>
                <c:pt idx="1292">
                  <c:v>17.683095932006836</c:v>
                </c:pt>
                <c:pt idx="1293">
                  <c:v>17.645204544067383</c:v>
                </c:pt>
                <c:pt idx="1294">
                  <c:v>17.591018676757813</c:v>
                </c:pt>
                <c:pt idx="1295">
                  <c:v>17.558927536010742</c:v>
                </c:pt>
                <c:pt idx="1296">
                  <c:v>17.517307281494141</c:v>
                </c:pt>
                <c:pt idx="1297">
                  <c:v>17.63270378112793</c:v>
                </c:pt>
                <c:pt idx="1298">
                  <c:v>17.68315315246582</c:v>
                </c:pt>
                <c:pt idx="1299">
                  <c:v>17.522724151611328</c:v>
                </c:pt>
                <c:pt idx="1300">
                  <c:v>17.667499542236328</c:v>
                </c:pt>
                <c:pt idx="1301">
                  <c:v>17.707195281982422</c:v>
                </c:pt>
                <c:pt idx="1302">
                  <c:v>17.623424530029297</c:v>
                </c:pt>
                <c:pt idx="1303">
                  <c:v>17.721424102783203</c:v>
                </c:pt>
                <c:pt idx="1304">
                  <c:v>17.64683723449707</c:v>
                </c:pt>
                <c:pt idx="1305">
                  <c:v>17.642227172851563</c:v>
                </c:pt>
                <c:pt idx="1306">
                  <c:v>17.628814697265625</c:v>
                </c:pt>
                <c:pt idx="1307">
                  <c:v>17.745080947875977</c:v>
                </c:pt>
                <c:pt idx="1308">
                  <c:v>17.706842422485352</c:v>
                </c:pt>
                <c:pt idx="1309">
                  <c:v>17.692975997924805</c:v>
                </c:pt>
                <c:pt idx="1310">
                  <c:v>17.692966461181641</c:v>
                </c:pt>
                <c:pt idx="1311">
                  <c:v>17.70551872253418</c:v>
                </c:pt>
                <c:pt idx="1312">
                  <c:v>17.768415451049805</c:v>
                </c:pt>
                <c:pt idx="1313">
                  <c:v>17.75025749206543</c:v>
                </c:pt>
                <c:pt idx="1314">
                  <c:v>17.766744613647461</c:v>
                </c:pt>
                <c:pt idx="1315">
                  <c:v>17.780872344970703</c:v>
                </c:pt>
                <c:pt idx="1316">
                  <c:v>17.727401733398438</c:v>
                </c:pt>
                <c:pt idx="1317">
                  <c:v>17.643922805786133</c:v>
                </c:pt>
                <c:pt idx="1318">
                  <c:v>17.683736801147461</c:v>
                </c:pt>
                <c:pt idx="1319">
                  <c:v>17.741842269897461</c:v>
                </c:pt>
                <c:pt idx="1320">
                  <c:v>17.753732681274414</c:v>
                </c:pt>
                <c:pt idx="1321">
                  <c:v>17.861385345458984</c:v>
                </c:pt>
                <c:pt idx="1322">
                  <c:v>17.826807022094727</c:v>
                </c:pt>
                <c:pt idx="1323">
                  <c:v>17.755859375</c:v>
                </c:pt>
                <c:pt idx="1324">
                  <c:v>17.8238525390625</c:v>
                </c:pt>
                <c:pt idx="1325">
                  <c:v>17.892856597900391</c:v>
                </c:pt>
                <c:pt idx="1326">
                  <c:v>17.865667343139648</c:v>
                </c:pt>
                <c:pt idx="1327">
                  <c:v>17.80851936340332</c:v>
                </c:pt>
                <c:pt idx="1328">
                  <c:v>17.883468627929688</c:v>
                </c:pt>
                <c:pt idx="1329">
                  <c:v>17.973159790039063</c:v>
                </c:pt>
                <c:pt idx="1330">
                  <c:v>17.938125610351563</c:v>
                </c:pt>
                <c:pt idx="1331">
                  <c:v>17.957181930541992</c:v>
                </c:pt>
                <c:pt idx="1332">
                  <c:v>17.984355926513672</c:v>
                </c:pt>
                <c:pt idx="1333">
                  <c:v>17.911872863769531</c:v>
                </c:pt>
                <c:pt idx="1334">
                  <c:v>17.994134902954102</c:v>
                </c:pt>
                <c:pt idx="1335">
                  <c:v>17.968170166015625</c:v>
                </c:pt>
                <c:pt idx="1336">
                  <c:v>17.978126525878906</c:v>
                </c:pt>
                <c:pt idx="1337">
                  <c:v>18.020601272583008</c:v>
                </c:pt>
                <c:pt idx="1338">
                  <c:v>18.001932144165039</c:v>
                </c:pt>
                <c:pt idx="1339">
                  <c:v>18.040590286254883</c:v>
                </c:pt>
                <c:pt idx="1340">
                  <c:v>18.016637802124023</c:v>
                </c:pt>
                <c:pt idx="1341">
                  <c:v>18.010047912597656</c:v>
                </c:pt>
                <c:pt idx="1342">
                  <c:v>18.106052398681641</c:v>
                </c:pt>
                <c:pt idx="1343">
                  <c:v>18.121389389038086</c:v>
                </c:pt>
                <c:pt idx="1344">
                  <c:v>18.121618270874023</c:v>
                </c:pt>
                <c:pt idx="1345">
                  <c:v>18.146350860595703</c:v>
                </c:pt>
                <c:pt idx="1346">
                  <c:v>18.140617370605469</c:v>
                </c:pt>
                <c:pt idx="1347">
                  <c:v>18.220632553100586</c:v>
                </c:pt>
                <c:pt idx="1348">
                  <c:v>18.170221328735352</c:v>
                </c:pt>
                <c:pt idx="1349">
                  <c:v>18.179584503173828</c:v>
                </c:pt>
                <c:pt idx="1350">
                  <c:v>18.228330612182617</c:v>
                </c:pt>
                <c:pt idx="1351">
                  <c:v>18.138866424560547</c:v>
                </c:pt>
                <c:pt idx="1352">
                  <c:v>18.20665168762207</c:v>
                </c:pt>
                <c:pt idx="1353">
                  <c:v>18.231330871582031</c:v>
                </c:pt>
                <c:pt idx="1354">
                  <c:v>18.228717803955078</c:v>
                </c:pt>
                <c:pt idx="1355">
                  <c:v>18.311212539672852</c:v>
                </c:pt>
                <c:pt idx="1356">
                  <c:v>18.236852645874023</c:v>
                </c:pt>
                <c:pt idx="1357">
                  <c:v>18.243995666503906</c:v>
                </c:pt>
                <c:pt idx="1358">
                  <c:v>18.193119049072266</c:v>
                </c:pt>
                <c:pt idx="1359">
                  <c:v>18.328851699829102</c:v>
                </c:pt>
                <c:pt idx="1360">
                  <c:v>18.251426696777344</c:v>
                </c:pt>
                <c:pt idx="1361">
                  <c:v>18.238327026367188</c:v>
                </c:pt>
                <c:pt idx="1362">
                  <c:v>18.236196517944336</c:v>
                </c:pt>
                <c:pt idx="1363">
                  <c:v>18.379701614379883</c:v>
                </c:pt>
                <c:pt idx="1364">
                  <c:v>18.351448059082031</c:v>
                </c:pt>
                <c:pt idx="1365">
                  <c:v>18.343894958496094</c:v>
                </c:pt>
                <c:pt idx="1366">
                  <c:v>18.274660110473633</c:v>
                </c:pt>
                <c:pt idx="1367">
                  <c:v>18.30329704284668</c:v>
                </c:pt>
                <c:pt idx="1368">
                  <c:v>18.352756500244141</c:v>
                </c:pt>
                <c:pt idx="1369">
                  <c:v>18.386106491088867</c:v>
                </c:pt>
                <c:pt idx="1370">
                  <c:v>18.425388336181641</c:v>
                </c:pt>
                <c:pt idx="1371">
                  <c:v>18.272789001464844</c:v>
                </c:pt>
                <c:pt idx="1372">
                  <c:v>18.405141830444336</c:v>
                </c:pt>
                <c:pt idx="1373">
                  <c:v>18.425426483154297</c:v>
                </c:pt>
                <c:pt idx="1374">
                  <c:v>18.461387634277344</c:v>
                </c:pt>
                <c:pt idx="1375">
                  <c:v>18.424358367919922</c:v>
                </c:pt>
                <c:pt idx="1376">
                  <c:v>18.386812210083008</c:v>
                </c:pt>
                <c:pt idx="1377">
                  <c:v>18.527364730834961</c:v>
                </c:pt>
                <c:pt idx="1378">
                  <c:v>18.512491226196289</c:v>
                </c:pt>
                <c:pt idx="1379">
                  <c:v>18.441013336181641</c:v>
                </c:pt>
                <c:pt idx="1380">
                  <c:v>18.528961181640625</c:v>
                </c:pt>
                <c:pt idx="1381">
                  <c:v>18.524192810058594</c:v>
                </c:pt>
                <c:pt idx="1382">
                  <c:v>18.577007293701172</c:v>
                </c:pt>
                <c:pt idx="1383">
                  <c:v>18.517412185668945</c:v>
                </c:pt>
                <c:pt idx="1384">
                  <c:v>18.551651000976563</c:v>
                </c:pt>
                <c:pt idx="1385">
                  <c:v>18.507898330688477</c:v>
                </c:pt>
                <c:pt idx="1386">
                  <c:v>18.520248413085938</c:v>
                </c:pt>
                <c:pt idx="1387">
                  <c:v>18.485023498535156</c:v>
                </c:pt>
                <c:pt idx="1388">
                  <c:v>18.548355102539063</c:v>
                </c:pt>
                <c:pt idx="1389">
                  <c:v>18.559860229492188</c:v>
                </c:pt>
                <c:pt idx="1390">
                  <c:v>18.595300674438477</c:v>
                </c:pt>
                <c:pt idx="1391">
                  <c:v>18.632122039794922</c:v>
                </c:pt>
                <c:pt idx="1392">
                  <c:v>18.633092880249023</c:v>
                </c:pt>
                <c:pt idx="1393">
                  <c:v>18.579916000366211</c:v>
                </c:pt>
                <c:pt idx="1394">
                  <c:v>18.614156723022461</c:v>
                </c:pt>
                <c:pt idx="1395">
                  <c:v>18.605396270751953</c:v>
                </c:pt>
                <c:pt idx="1396">
                  <c:v>18.626747131347656</c:v>
                </c:pt>
                <c:pt idx="1397">
                  <c:v>18.645034790039063</c:v>
                </c:pt>
                <c:pt idx="1398">
                  <c:v>18.694189071655273</c:v>
                </c:pt>
                <c:pt idx="1399">
                  <c:v>18.777481079101563</c:v>
                </c:pt>
                <c:pt idx="1400">
                  <c:v>18.72108268737793</c:v>
                </c:pt>
                <c:pt idx="1401">
                  <c:v>18.677515029907227</c:v>
                </c:pt>
                <c:pt idx="1402">
                  <c:v>18.720682144165039</c:v>
                </c:pt>
                <c:pt idx="1403">
                  <c:v>18.744884490966797</c:v>
                </c:pt>
                <c:pt idx="1404">
                  <c:v>18.768301010131836</c:v>
                </c:pt>
                <c:pt idx="1405">
                  <c:v>18.773876190185547</c:v>
                </c:pt>
                <c:pt idx="1406">
                  <c:v>18.753477096557617</c:v>
                </c:pt>
                <c:pt idx="1407">
                  <c:v>18.88715934753418</c:v>
                </c:pt>
                <c:pt idx="1408">
                  <c:v>18.868326187133789</c:v>
                </c:pt>
                <c:pt idx="1409">
                  <c:v>18.857517242431641</c:v>
                </c:pt>
                <c:pt idx="1410">
                  <c:v>18.760181427001953</c:v>
                </c:pt>
                <c:pt idx="1411">
                  <c:v>18.878229141235352</c:v>
                </c:pt>
                <c:pt idx="1412">
                  <c:v>18.85633659362793</c:v>
                </c:pt>
                <c:pt idx="1413">
                  <c:v>18.831144332885742</c:v>
                </c:pt>
                <c:pt idx="1414">
                  <c:v>18.899782180786133</c:v>
                </c:pt>
                <c:pt idx="1415">
                  <c:v>18.854501724243164</c:v>
                </c:pt>
                <c:pt idx="1416">
                  <c:v>18.870193481445313</c:v>
                </c:pt>
                <c:pt idx="1417">
                  <c:v>18.881567001342773</c:v>
                </c:pt>
                <c:pt idx="1418">
                  <c:v>18.917118072509766</c:v>
                </c:pt>
                <c:pt idx="1419">
                  <c:v>19.005664825439453</c:v>
                </c:pt>
                <c:pt idx="1420">
                  <c:v>18.946111679077148</c:v>
                </c:pt>
                <c:pt idx="1421">
                  <c:v>19.027200698852539</c:v>
                </c:pt>
                <c:pt idx="1422">
                  <c:v>19.028690338134766</c:v>
                </c:pt>
                <c:pt idx="1423">
                  <c:v>18.940896987915039</c:v>
                </c:pt>
                <c:pt idx="1424">
                  <c:v>18.926219940185547</c:v>
                </c:pt>
                <c:pt idx="1425">
                  <c:v>18.940292358398438</c:v>
                </c:pt>
                <c:pt idx="1426">
                  <c:v>18.934442520141602</c:v>
                </c:pt>
                <c:pt idx="1427">
                  <c:v>19.026012420654297</c:v>
                </c:pt>
                <c:pt idx="1428">
                  <c:v>18.976703643798828</c:v>
                </c:pt>
                <c:pt idx="1429">
                  <c:v>19.014724731445313</c:v>
                </c:pt>
                <c:pt idx="1430">
                  <c:v>19.016393661499023</c:v>
                </c:pt>
                <c:pt idx="1431">
                  <c:v>19.050718307495117</c:v>
                </c:pt>
                <c:pt idx="1432">
                  <c:v>19.043569564819336</c:v>
                </c:pt>
                <c:pt idx="1433">
                  <c:v>19.028715133666992</c:v>
                </c:pt>
                <c:pt idx="1434">
                  <c:v>19.04107666015625</c:v>
                </c:pt>
                <c:pt idx="1435">
                  <c:v>19.109855651855469</c:v>
                </c:pt>
                <c:pt idx="1436">
                  <c:v>19.072620391845703</c:v>
                </c:pt>
                <c:pt idx="1437">
                  <c:v>19.078813552856445</c:v>
                </c:pt>
                <c:pt idx="1438">
                  <c:v>19.19775390625</c:v>
                </c:pt>
                <c:pt idx="1439">
                  <c:v>19.161725997924805</c:v>
                </c:pt>
                <c:pt idx="1440">
                  <c:v>19.211837768554688</c:v>
                </c:pt>
                <c:pt idx="1441">
                  <c:v>19.189992904663086</c:v>
                </c:pt>
                <c:pt idx="1442">
                  <c:v>19.272274017333984</c:v>
                </c:pt>
                <c:pt idx="1443">
                  <c:v>19.276525497436523</c:v>
                </c:pt>
                <c:pt idx="1444">
                  <c:v>19.20210075378418</c:v>
                </c:pt>
                <c:pt idx="1445">
                  <c:v>19.238397598266602</c:v>
                </c:pt>
                <c:pt idx="1446">
                  <c:v>19.204755783081055</c:v>
                </c:pt>
                <c:pt idx="1447">
                  <c:v>19.153461456298828</c:v>
                </c:pt>
                <c:pt idx="1448">
                  <c:v>19.145650863647461</c:v>
                </c:pt>
                <c:pt idx="1449">
                  <c:v>19.155502319335938</c:v>
                </c:pt>
                <c:pt idx="1450">
                  <c:v>19.325000762939453</c:v>
                </c:pt>
                <c:pt idx="1451">
                  <c:v>19.308534622192383</c:v>
                </c:pt>
                <c:pt idx="1452">
                  <c:v>19.261066436767578</c:v>
                </c:pt>
                <c:pt idx="1453">
                  <c:v>19.19622802734375</c:v>
                </c:pt>
                <c:pt idx="1454">
                  <c:v>19.317165374755859</c:v>
                </c:pt>
                <c:pt idx="1455">
                  <c:v>19.391719818115234</c:v>
                </c:pt>
                <c:pt idx="1456">
                  <c:v>19.3516845703125</c:v>
                </c:pt>
                <c:pt idx="1457">
                  <c:v>19.366453170776367</c:v>
                </c:pt>
                <c:pt idx="1458">
                  <c:v>19.327140808105469</c:v>
                </c:pt>
                <c:pt idx="1459">
                  <c:v>19.383281707763672</c:v>
                </c:pt>
                <c:pt idx="1460">
                  <c:v>19.379238128662109</c:v>
                </c:pt>
                <c:pt idx="1461">
                  <c:v>19.385374069213867</c:v>
                </c:pt>
                <c:pt idx="1462">
                  <c:v>19.349277496337891</c:v>
                </c:pt>
                <c:pt idx="1463">
                  <c:v>19.347539901733398</c:v>
                </c:pt>
                <c:pt idx="1464">
                  <c:v>19.437755584716797</c:v>
                </c:pt>
                <c:pt idx="1465">
                  <c:v>19.39543342590332</c:v>
                </c:pt>
                <c:pt idx="1466">
                  <c:v>19.395359039306641</c:v>
                </c:pt>
                <c:pt idx="1467">
                  <c:v>19.384628295898438</c:v>
                </c:pt>
                <c:pt idx="1468">
                  <c:v>19.358562469482422</c:v>
                </c:pt>
                <c:pt idx="1469">
                  <c:v>19.461767196655273</c:v>
                </c:pt>
                <c:pt idx="1470">
                  <c:v>19.387664794921875</c:v>
                </c:pt>
                <c:pt idx="1471">
                  <c:v>19.445009231567383</c:v>
                </c:pt>
                <c:pt idx="1472">
                  <c:v>19.441482543945313</c:v>
                </c:pt>
                <c:pt idx="1473">
                  <c:v>19.471698760986328</c:v>
                </c:pt>
                <c:pt idx="1474">
                  <c:v>19.512283325195313</c:v>
                </c:pt>
                <c:pt idx="1475">
                  <c:v>19.542081832885742</c:v>
                </c:pt>
                <c:pt idx="1476">
                  <c:v>19.635353088378906</c:v>
                </c:pt>
                <c:pt idx="1477">
                  <c:v>19.620964050292969</c:v>
                </c:pt>
                <c:pt idx="1478">
                  <c:v>19.63880729675293</c:v>
                </c:pt>
                <c:pt idx="1479">
                  <c:v>19.598526000976563</c:v>
                </c:pt>
                <c:pt idx="1480">
                  <c:v>19.680038452148438</c:v>
                </c:pt>
                <c:pt idx="1481">
                  <c:v>19.60737419128418</c:v>
                </c:pt>
                <c:pt idx="1482">
                  <c:v>19.629142761230469</c:v>
                </c:pt>
                <c:pt idx="1483">
                  <c:v>19.641374588012695</c:v>
                </c:pt>
                <c:pt idx="1484">
                  <c:v>19.669155120849609</c:v>
                </c:pt>
                <c:pt idx="1485">
                  <c:v>19.74958610534668</c:v>
                </c:pt>
                <c:pt idx="1486">
                  <c:v>19.679794311523438</c:v>
                </c:pt>
                <c:pt idx="1487">
                  <c:v>19.645992279052734</c:v>
                </c:pt>
                <c:pt idx="1488">
                  <c:v>19.745903015136719</c:v>
                </c:pt>
                <c:pt idx="1489">
                  <c:v>19.807435989379883</c:v>
                </c:pt>
                <c:pt idx="1490">
                  <c:v>19.844823837280273</c:v>
                </c:pt>
                <c:pt idx="1491">
                  <c:v>19.856746673583984</c:v>
                </c:pt>
                <c:pt idx="1492">
                  <c:v>19.832769393920898</c:v>
                </c:pt>
                <c:pt idx="1493">
                  <c:v>19.78704833984375</c:v>
                </c:pt>
                <c:pt idx="1494">
                  <c:v>19.840202331542969</c:v>
                </c:pt>
                <c:pt idx="1495">
                  <c:v>19.893386840820313</c:v>
                </c:pt>
                <c:pt idx="1496">
                  <c:v>19.820539474487305</c:v>
                </c:pt>
                <c:pt idx="1497">
                  <c:v>19.858098983764648</c:v>
                </c:pt>
                <c:pt idx="1498">
                  <c:v>19.876031875610352</c:v>
                </c:pt>
                <c:pt idx="1499">
                  <c:v>19.887271881103516</c:v>
                </c:pt>
                <c:pt idx="1500">
                  <c:v>19.918975830078125</c:v>
                </c:pt>
                <c:pt idx="1501">
                  <c:v>19.7939453125</c:v>
                </c:pt>
                <c:pt idx="1502">
                  <c:v>19.869760513305664</c:v>
                </c:pt>
                <c:pt idx="1503">
                  <c:v>19.854408264160156</c:v>
                </c:pt>
                <c:pt idx="1504">
                  <c:v>19.916339874267578</c:v>
                </c:pt>
                <c:pt idx="1505">
                  <c:v>19.917524337768555</c:v>
                </c:pt>
                <c:pt idx="1506">
                  <c:v>19.921079635620117</c:v>
                </c:pt>
                <c:pt idx="1507">
                  <c:v>19.94129753112793</c:v>
                </c:pt>
                <c:pt idx="1508">
                  <c:v>19.956571578979492</c:v>
                </c:pt>
                <c:pt idx="1509">
                  <c:v>19.930961608886719</c:v>
                </c:pt>
                <c:pt idx="1510">
                  <c:v>19.888797760009766</c:v>
                </c:pt>
                <c:pt idx="1511">
                  <c:v>19.987703323364258</c:v>
                </c:pt>
                <c:pt idx="1512">
                  <c:v>20.041814804077148</c:v>
                </c:pt>
                <c:pt idx="1513">
                  <c:v>20.059921264648438</c:v>
                </c:pt>
                <c:pt idx="1514">
                  <c:v>20.033082962036133</c:v>
                </c:pt>
                <c:pt idx="1515">
                  <c:v>19.981645584106445</c:v>
                </c:pt>
                <c:pt idx="1516">
                  <c:v>19.993875503540039</c:v>
                </c:pt>
                <c:pt idx="1517">
                  <c:v>20.033945083618164</c:v>
                </c:pt>
                <c:pt idx="1518">
                  <c:v>20.14453125</c:v>
                </c:pt>
                <c:pt idx="1519">
                  <c:v>20.140401840209961</c:v>
                </c:pt>
                <c:pt idx="1520">
                  <c:v>20.173236846923828</c:v>
                </c:pt>
                <c:pt idx="1521">
                  <c:v>20.105009078979492</c:v>
                </c:pt>
                <c:pt idx="1522">
                  <c:v>20.076366424560547</c:v>
                </c:pt>
                <c:pt idx="1523">
                  <c:v>20.148611068725586</c:v>
                </c:pt>
                <c:pt idx="1524">
                  <c:v>20.200450897216797</c:v>
                </c:pt>
                <c:pt idx="1525">
                  <c:v>20.186830520629883</c:v>
                </c:pt>
                <c:pt idx="1526">
                  <c:v>20.291524887084961</c:v>
                </c:pt>
                <c:pt idx="1527">
                  <c:v>20.2772216796875</c:v>
                </c:pt>
                <c:pt idx="1528">
                  <c:v>20.169326782226563</c:v>
                </c:pt>
                <c:pt idx="1529">
                  <c:v>20.221385955810547</c:v>
                </c:pt>
                <c:pt idx="1530">
                  <c:v>20.220495223999023</c:v>
                </c:pt>
                <c:pt idx="1531">
                  <c:v>20.238565444946289</c:v>
                </c:pt>
                <c:pt idx="1532">
                  <c:v>20.222997665405273</c:v>
                </c:pt>
                <c:pt idx="1533">
                  <c:v>20.26133918762207</c:v>
                </c:pt>
                <c:pt idx="1534">
                  <c:v>20.373620986938477</c:v>
                </c:pt>
                <c:pt idx="1535">
                  <c:v>20.295743942260742</c:v>
                </c:pt>
                <c:pt idx="1536">
                  <c:v>20.294147491455078</c:v>
                </c:pt>
                <c:pt idx="1537">
                  <c:v>20.286027908325195</c:v>
                </c:pt>
                <c:pt idx="1538">
                  <c:v>20.40620231628418</c:v>
                </c:pt>
                <c:pt idx="1539">
                  <c:v>20.358055114746094</c:v>
                </c:pt>
                <c:pt idx="1540">
                  <c:v>20.425394058227539</c:v>
                </c:pt>
                <c:pt idx="1541">
                  <c:v>20.340858459472656</c:v>
                </c:pt>
                <c:pt idx="1542">
                  <c:v>20.404970169067383</c:v>
                </c:pt>
                <c:pt idx="1543">
                  <c:v>20.444431304931641</c:v>
                </c:pt>
                <c:pt idx="1544">
                  <c:v>20.428956985473633</c:v>
                </c:pt>
                <c:pt idx="1545">
                  <c:v>20.475130081176758</c:v>
                </c:pt>
                <c:pt idx="1546">
                  <c:v>20.447751998901367</c:v>
                </c:pt>
                <c:pt idx="1547">
                  <c:v>20.541934967041016</c:v>
                </c:pt>
                <c:pt idx="1548">
                  <c:v>20.525596618652344</c:v>
                </c:pt>
                <c:pt idx="1549">
                  <c:v>20.453638076782227</c:v>
                </c:pt>
                <c:pt idx="1550">
                  <c:v>20.42915153503418</c:v>
                </c:pt>
                <c:pt idx="1551">
                  <c:v>20.418601989746094</c:v>
                </c:pt>
                <c:pt idx="1552">
                  <c:v>20.382522583007813</c:v>
                </c:pt>
                <c:pt idx="1553">
                  <c:v>20.376266479492188</c:v>
                </c:pt>
                <c:pt idx="1554">
                  <c:v>20.409662246704102</c:v>
                </c:pt>
                <c:pt idx="1555">
                  <c:v>20.454751968383789</c:v>
                </c:pt>
                <c:pt idx="1556">
                  <c:v>20.417274475097656</c:v>
                </c:pt>
                <c:pt idx="1557">
                  <c:v>20.422740936279297</c:v>
                </c:pt>
                <c:pt idx="1558">
                  <c:v>20.493522644042969</c:v>
                </c:pt>
                <c:pt idx="1559">
                  <c:v>20.461708068847656</c:v>
                </c:pt>
                <c:pt idx="1560">
                  <c:v>20.470191955566406</c:v>
                </c:pt>
                <c:pt idx="1561">
                  <c:v>20.488170623779297</c:v>
                </c:pt>
                <c:pt idx="1562">
                  <c:v>20.402059555053711</c:v>
                </c:pt>
                <c:pt idx="1563">
                  <c:v>20.441381454467773</c:v>
                </c:pt>
                <c:pt idx="1564">
                  <c:v>20.467422485351563</c:v>
                </c:pt>
                <c:pt idx="1565">
                  <c:v>20.449203491210938</c:v>
                </c:pt>
                <c:pt idx="1566">
                  <c:v>20.501277923583984</c:v>
                </c:pt>
                <c:pt idx="1567">
                  <c:v>20.543991088867188</c:v>
                </c:pt>
                <c:pt idx="1568">
                  <c:v>20.47117805480957</c:v>
                </c:pt>
                <c:pt idx="1569">
                  <c:v>20.5191650390625</c:v>
                </c:pt>
                <c:pt idx="1570">
                  <c:v>20.501083374023438</c:v>
                </c:pt>
                <c:pt idx="1571">
                  <c:v>20.542739868164063</c:v>
                </c:pt>
                <c:pt idx="1572">
                  <c:v>20.53410530090332</c:v>
                </c:pt>
                <c:pt idx="1573">
                  <c:v>20.532258987426758</c:v>
                </c:pt>
                <c:pt idx="1574">
                  <c:v>20.527158737182617</c:v>
                </c:pt>
                <c:pt idx="1575">
                  <c:v>20.622539520263672</c:v>
                </c:pt>
                <c:pt idx="1576">
                  <c:v>20.632844924926758</c:v>
                </c:pt>
                <c:pt idx="1577">
                  <c:v>20.50108528137207</c:v>
                </c:pt>
                <c:pt idx="1578">
                  <c:v>20.621793746948242</c:v>
                </c:pt>
                <c:pt idx="1579">
                  <c:v>20.486370086669922</c:v>
                </c:pt>
                <c:pt idx="1580">
                  <c:v>20.499256134033203</c:v>
                </c:pt>
                <c:pt idx="1581">
                  <c:v>20.606307983398438</c:v>
                </c:pt>
                <c:pt idx="1582">
                  <c:v>20.55778694152832</c:v>
                </c:pt>
                <c:pt idx="1583">
                  <c:v>20.520940780639648</c:v>
                </c:pt>
                <c:pt idx="1584">
                  <c:v>20.50712776184082</c:v>
                </c:pt>
                <c:pt idx="1585">
                  <c:v>20.551061630249023</c:v>
                </c:pt>
                <c:pt idx="1586">
                  <c:v>20.548627853393555</c:v>
                </c:pt>
                <c:pt idx="1587">
                  <c:v>20.630878448486328</c:v>
                </c:pt>
                <c:pt idx="1588">
                  <c:v>20.573314666748047</c:v>
                </c:pt>
                <c:pt idx="1589">
                  <c:v>20.579111099243164</c:v>
                </c:pt>
                <c:pt idx="1590">
                  <c:v>20.621824264526367</c:v>
                </c:pt>
                <c:pt idx="1591">
                  <c:v>20.631570816040039</c:v>
                </c:pt>
                <c:pt idx="1592">
                  <c:v>20.518243789672852</c:v>
                </c:pt>
                <c:pt idx="1593">
                  <c:v>20.566621780395508</c:v>
                </c:pt>
                <c:pt idx="1594">
                  <c:v>20.595706939697266</c:v>
                </c:pt>
                <c:pt idx="1595">
                  <c:v>20.550233840942383</c:v>
                </c:pt>
                <c:pt idx="1596">
                  <c:v>20.500633239746094</c:v>
                </c:pt>
                <c:pt idx="1597">
                  <c:v>20.499761581420898</c:v>
                </c:pt>
                <c:pt idx="1598">
                  <c:v>20.569942474365234</c:v>
                </c:pt>
                <c:pt idx="1599">
                  <c:v>20.583585739135742</c:v>
                </c:pt>
                <c:pt idx="1600">
                  <c:v>20.532781600952148</c:v>
                </c:pt>
                <c:pt idx="1601">
                  <c:v>20.593112945556641</c:v>
                </c:pt>
                <c:pt idx="1602">
                  <c:v>20.650226593017578</c:v>
                </c:pt>
                <c:pt idx="1603">
                  <c:v>20.592802047729492</c:v>
                </c:pt>
                <c:pt idx="1604">
                  <c:v>20.62835693359375</c:v>
                </c:pt>
                <c:pt idx="1605">
                  <c:v>20.60594367980957</c:v>
                </c:pt>
                <c:pt idx="1606">
                  <c:v>20.626008987426758</c:v>
                </c:pt>
                <c:pt idx="1607">
                  <c:v>20.580602645874023</c:v>
                </c:pt>
                <c:pt idx="1608">
                  <c:v>20.543779373168945</c:v>
                </c:pt>
                <c:pt idx="1609">
                  <c:v>20.59764289855957</c:v>
                </c:pt>
                <c:pt idx="1610">
                  <c:v>20.655952453613281</c:v>
                </c:pt>
                <c:pt idx="1611">
                  <c:v>20.694343566894531</c:v>
                </c:pt>
                <c:pt idx="1612">
                  <c:v>20.750650405883789</c:v>
                </c:pt>
                <c:pt idx="1613">
                  <c:v>20.690427780151367</c:v>
                </c:pt>
                <c:pt idx="1614">
                  <c:v>20.644161224365234</c:v>
                </c:pt>
                <c:pt idx="1615">
                  <c:v>20.663537979125977</c:v>
                </c:pt>
                <c:pt idx="1616">
                  <c:v>20.625082015991211</c:v>
                </c:pt>
                <c:pt idx="1617">
                  <c:v>20.723346710205078</c:v>
                </c:pt>
                <c:pt idx="1618">
                  <c:v>20.680416107177734</c:v>
                </c:pt>
                <c:pt idx="1619">
                  <c:v>20.614601135253906</c:v>
                </c:pt>
                <c:pt idx="1620">
                  <c:v>20.667322158813477</c:v>
                </c:pt>
                <c:pt idx="1621">
                  <c:v>20.625944137573242</c:v>
                </c:pt>
                <c:pt idx="1622">
                  <c:v>20.614364624023438</c:v>
                </c:pt>
                <c:pt idx="1623">
                  <c:v>20.573648452758789</c:v>
                </c:pt>
                <c:pt idx="1624">
                  <c:v>20.557523727416992</c:v>
                </c:pt>
                <c:pt idx="1625">
                  <c:v>20.520711898803711</c:v>
                </c:pt>
                <c:pt idx="1626">
                  <c:v>20.609561920166016</c:v>
                </c:pt>
                <c:pt idx="1627">
                  <c:v>20.636575698852539</c:v>
                </c:pt>
                <c:pt idx="1628">
                  <c:v>20.693241119384766</c:v>
                </c:pt>
                <c:pt idx="1629">
                  <c:v>20.71211051940918</c:v>
                </c:pt>
                <c:pt idx="1630">
                  <c:v>20.643712997436523</c:v>
                </c:pt>
                <c:pt idx="1631">
                  <c:v>20.643743515014648</c:v>
                </c:pt>
                <c:pt idx="1632">
                  <c:v>20.688558578491211</c:v>
                </c:pt>
                <c:pt idx="1633">
                  <c:v>20.580799102783203</c:v>
                </c:pt>
                <c:pt idx="1634">
                  <c:v>20.640832901000977</c:v>
                </c:pt>
                <c:pt idx="1635">
                  <c:v>20.613632202148438</c:v>
                </c:pt>
                <c:pt idx="1636">
                  <c:v>20.644443511962891</c:v>
                </c:pt>
                <c:pt idx="1637">
                  <c:v>20.534643173217773</c:v>
                </c:pt>
                <c:pt idx="1638">
                  <c:v>20.643011093139648</c:v>
                </c:pt>
                <c:pt idx="1639">
                  <c:v>20.566184997558594</c:v>
                </c:pt>
                <c:pt idx="1640">
                  <c:v>20.714384078979492</c:v>
                </c:pt>
                <c:pt idx="1641">
                  <c:v>20.632841110229492</c:v>
                </c:pt>
                <c:pt idx="1642">
                  <c:v>20.656511306762695</c:v>
                </c:pt>
                <c:pt idx="1643">
                  <c:v>20.643169403076172</c:v>
                </c:pt>
                <c:pt idx="1644">
                  <c:v>20.530765533447266</c:v>
                </c:pt>
                <c:pt idx="1645">
                  <c:v>20.59181022644043</c:v>
                </c:pt>
                <c:pt idx="1646">
                  <c:v>20.589792251586914</c:v>
                </c:pt>
                <c:pt idx="1647">
                  <c:v>20.618490219116211</c:v>
                </c:pt>
                <c:pt idx="1648">
                  <c:v>20.557538986206055</c:v>
                </c:pt>
                <c:pt idx="1649">
                  <c:v>20.650083541870117</c:v>
                </c:pt>
                <c:pt idx="1650">
                  <c:v>20.530206680297852</c:v>
                </c:pt>
                <c:pt idx="1651">
                  <c:v>20.454910278320313</c:v>
                </c:pt>
                <c:pt idx="1652">
                  <c:v>20.401996612548828</c:v>
                </c:pt>
                <c:pt idx="1653">
                  <c:v>20.440326690673828</c:v>
                </c:pt>
                <c:pt idx="1654">
                  <c:v>20.421077728271484</c:v>
                </c:pt>
                <c:pt idx="1655">
                  <c:v>20.388149261474609</c:v>
                </c:pt>
                <c:pt idx="1656">
                  <c:v>20.295654296875</c:v>
                </c:pt>
                <c:pt idx="1657">
                  <c:v>20.27985954284668</c:v>
                </c:pt>
                <c:pt idx="1658">
                  <c:v>20.153226852416992</c:v>
                </c:pt>
                <c:pt idx="1659">
                  <c:v>20.155254364013672</c:v>
                </c:pt>
                <c:pt idx="1660">
                  <c:v>20.18126106262207</c:v>
                </c:pt>
                <c:pt idx="1661">
                  <c:v>20.135173797607422</c:v>
                </c:pt>
                <c:pt idx="1662">
                  <c:v>20.152708053588867</c:v>
                </c:pt>
                <c:pt idx="1663">
                  <c:v>20.039546966552734</c:v>
                </c:pt>
                <c:pt idx="1664">
                  <c:v>20.003934860229492</c:v>
                </c:pt>
                <c:pt idx="1665">
                  <c:v>19.797786712646484</c:v>
                </c:pt>
                <c:pt idx="1666">
                  <c:v>19.714473724365234</c:v>
                </c:pt>
                <c:pt idx="1667">
                  <c:v>19.636203765869141</c:v>
                </c:pt>
                <c:pt idx="1668">
                  <c:v>19.527921676635742</c:v>
                </c:pt>
                <c:pt idx="1669">
                  <c:v>19.483230590820313</c:v>
                </c:pt>
                <c:pt idx="1670">
                  <c:v>19.322612762451172</c:v>
                </c:pt>
                <c:pt idx="1671">
                  <c:v>19.28483772277832</c:v>
                </c:pt>
                <c:pt idx="1672">
                  <c:v>19.114736557006836</c:v>
                </c:pt>
                <c:pt idx="1673">
                  <c:v>19.101900100708008</c:v>
                </c:pt>
                <c:pt idx="1674">
                  <c:v>19.038433074951172</c:v>
                </c:pt>
                <c:pt idx="1675">
                  <c:v>19.017816543579102</c:v>
                </c:pt>
                <c:pt idx="1676">
                  <c:v>18.992166519165039</c:v>
                </c:pt>
                <c:pt idx="1677">
                  <c:v>18.90614128112793</c:v>
                </c:pt>
                <c:pt idx="1678">
                  <c:v>18.865100860595703</c:v>
                </c:pt>
                <c:pt idx="1679">
                  <c:v>18.793989181518555</c:v>
                </c:pt>
                <c:pt idx="1680">
                  <c:v>18.856237411499023</c:v>
                </c:pt>
                <c:pt idx="1681">
                  <c:v>18.922468185424805</c:v>
                </c:pt>
                <c:pt idx="1682">
                  <c:v>18.854799270629883</c:v>
                </c:pt>
                <c:pt idx="1683">
                  <c:v>18.793115615844727</c:v>
                </c:pt>
                <c:pt idx="1684">
                  <c:v>18.750732421875</c:v>
                </c:pt>
                <c:pt idx="1685">
                  <c:v>18.521371841430664</c:v>
                </c:pt>
                <c:pt idx="1686">
                  <c:v>18.40315055847168</c:v>
                </c:pt>
                <c:pt idx="1687">
                  <c:v>18.276329040527344</c:v>
                </c:pt>
                <c:pt idx="1688">
                  <c:v>18.251430511474609</c:v>
                </c:pt>
                <c:pt idx="1689">
                  <c:v>18.140485763549805</c:v>
                </c:pt>
                <c:pt idx="1690">
                  <c:v>18.153041839599609</c:v>
                </c:pt>
                <c:pt idx="1691">
                  <c:v>18.094112396240234</c:v>
                </c:pt>
                <c:pt idx="1692">
                  <c:v>17.983800888061523</c:v>
                </c:pt>
                <c:pt idx="1693">
                  <c:v>17.96728515625</c:v>
                </c:pt>
                <c:pt idx="1694">
                  <c:v>17.886629104614258</c:v>
                </c:pt>
                <c:pt idx="1695">
                  <c:v>17.742834091186523</c:v>
                </c:pt>
                <c:pt idx="1696">
                  <c:v>17.797807693481445</c:v>
                </c:pt>
                <c:pt idx="1697">
                  <c:v>17.722440719604492</c:v>
                </c:pt>
                <c:pt idx="1698">
                  <c:v>17.757801055908203</c:v>
                </c:pt>
                <c:pt idx="1699">
                  <c:v>17.774740219116211</c:v>
                </c:pt>
                <c:pt idx="1700">
                  <c:v>17.745399475097656</c:v>
                </c:pt>
                <c:pt idx="1701">
                  <c:v>17.803733825683594</c:v>
                </c:pt>
                <c:pt idx="1702">
                  <c:v>17.695236206054688</c:v>
                </c:pt>
                <c:pt idx="1703">
                  <c:v>17.663368225097656</c:v>
                </c:pt>
                <c:pt idx="1704">
                  <c:v>17.750097274780273</c:v>
                </c:pt>
                <c:pt idx="1705">
                  <c:v>17.675682067871094</c:v>
                </c:pt>
                <c:pt idx="1706">
                  <c:v>17.71619987487793</c:v>
                </c:pt>
                <c:pt idx="1707">
                  <c:v>17.620769500732422</c:v>
                </c:pt>
                <c:pt idx="1708">
                  <c:v>17.645092010498047</c:v>
                </c:pt>
                <c:pt idx="1709">
                  <c:v>17.682136535644531</c:v>
                </c:pt>
                <c:pt idx="1710">
                  <c:v>17.670333862304688</c:v>
                </c:pt>
                <c:pt idx="1711">
                  <c:v>17.713050842285156</c:v>
                </c:pt>
                <c:pt idx="1712">
                  <c:v>17.717620849609375</c:v>
                </c:pt>
                <c:pt idx="1713">
                  <c:v>17.697391510009766</c:v>
                </c:pt>
                <c:pt idx="1714">
                  <c:v>17.702232360839844</c:v>
                </c:pt>
                <c:pt idx="1715">
                  <c:v>17.689546585083008</c:v>
                </c:pt>
                <c:pt idx="1716">
                  <c:v>17.601694107055664</c:v>
                </c:pt>
                <c:pt idx="1717">
                  <c:v>17.574287414550781</c:v>
                </c:pt>
                <c:pt idx="1718">
                  <c:v>17.472524642944336</c:v>
                </c:pt>
                <c:pt idx="1719">
                  <c:v>17.372726440429688</c:v>
                </c:pt>
                <c:pt idx="1720">
                  <c:v>17.307525634765625</c:v>
                </c:pt>
                <c:pt idx="1721">
                  <c:v>17.17523193359375</c:v>
                </c:pt>
                <c:pt idx="1722">
                  <c:v>16.970804214477539</c:v>
                </c:pt>
                <c:pt idx="1723">
                  <c:v>16.841241836547852</c:v>
                </c:pt>
                <c:pt idx="1724">
                  <c:v>16.579717636108398</c:v>
                </c:pt>
                <c:pt idx="1725">
                  <c:v>16.513031005859375</c:v>
                </c:pt>
                <c:pt idx="1726">
                  <c:v>16.41937255859375</c:v>
                </c:pt>
                <c:pt idx="1727">
                  <c:v>16.478879928588867</c:v>
                </c:pt>
                <c:pt idx="1728">
                  <c:v>16.41844367980957</c:v>
                </c:pt>
                <c:pt idx="1729">
                  <c:v>16.463081359863281</c:v>
                </c:pt>
                <c:pt idx="1730">
                  <c:v>16.433328628540039</c:v>
                </c:pt>
                <c:pt idx="1731">
                  <c:v>16.365743637084961</c:v>
                </c:pt>
                <c:pt idx="1732">
                  <c:v>16.305814743041992</c:v>
                </c:pt>
                <c:pt idx="1733">
                  <c:v>16.328147888183594</c:v>
                </c:pt>
                <c:pt idx="1734">
                  <c:v>16.370391845703125</c:v>
                </c:pt>
                <c:pt idx="1735">
                  <c:v>16.324050903320313</c:v>
                </c:pt>
                <c:pt idx="1736">
                  <c:v>16.366659164428711</c:v>
                </c:pt>
                <c:pt idx="1737">
                  <c:v>16.321992874145508</c:v>
                </c:pt>
                <c:pt idx="1738">
                  <c:v>16.366409301757813</c:v>
                </c:pt>
                <c:pt idx="1739">
                  <c:v>16.365856170654297</c:v>
                </c:pt>
                <c:pt idx="1740">
                  <c:v>16.331056594848633</c:v>
                </c:pt>
                <c:pt idx="1741">
                  <c:v>16.402297973632813</c:v>
                </c:pt>
                <c:pt idx="1742">
                  <c:v>16.460512161254883</c:v>
                </c:pt>
                <c:pt idx="1743">
                  <c:v>16.3111572265625</c:v>
                </c:pt>
                <c:pt idx="1744">
                  <c:v>16.326019287109375</c:v>
                </c:pt>
                <c:pt idx="1745">
                  <c:v>16.257007598876953</c:v>
                </c:pt>
                <c:pt idx="1746">
                  <c:v>16.283256530761719</c:v>
                </c:pt>
                <c:pt idx="1747">
                  <c:v>16.273218154907227</c:v>
                </c:pt>
                <c:pt idx="1748">
                  <c:v>16.248928070068359</c:v>
                </c:pt>
                <c:pt idx="1749">
                  <c:v>16.265151977539063</c:v>
                </c:pt>
                <c:pt idx="1750">
                  <c:v>16.28193473815918</c:v>
                </c:pt>
                <c:pt idx="1751">
                  <c:v>16.223052978515625</c:v>
                </c:pt>
                <c:pt idx="1752">
                  <c:v>16.275199890136719</c:v>
                </c:pt>
                <c:pt idx="1753">
                  <c:v>16.298988342285156</c:v>
                </c:pt>
                <c:pt idx="1754">
                  <c:v>16.154058456420898</c:v>
                </c:pt>
                <c:pt idx="1755">
                  <c:v>16.144233703613281</c:v>
                </c:pt>
                <c:pt idx="1756">
                  <c:v>16.056509017944336</c:v>
                </c:pt>
                <c:pt idx="1757">
                  <c:v>15.987300872802734</c:v>
                </c:pt>
                <c:pt idx="1758">
                  <c:v>15.921594619750977</c:v>
                </c:pt>
                <c:pt idx="1759">
                  <c:v>16.049167633056641</c:v>
                </c:pt>
                <c:pt idx="1760">
                  <c:v>15.916089057922363</c:v>
                </c:pt>
                <c:pt idx="1761">
                  <c:v>15.940675735473633</c:v>
                </c:pt>
                <c:pt idx="1762">
                  <c:v>15.933990478515625</c:v>
                </c:pt>
                <c:pt idx="1763">
                  <c:v>15.988380432128906</c:v>
                </c:pt>
                <c:pt idx="1764">
                  <c:v>15.96900749206543</c:v>
                </c:pt>
                <c:pt idx="1765">
                  <c:v>15.911093711853027</c:v>
                </c:pt>
                <c:pt idx="1766">
                  <c:v>15.914095878601074</c:v>
                </c:pt>
                <c:pt idx="1767">
                  <c:v>15.994508743286133</c:v>
                </c:pt>
                <c:pt idx="1768">
                  <c:v>15.926294326782227</c:v>
                </c:pt>
                <c:pt idx="1769">
                  <c:v>16.013721466064453</c:v>
                </c:pt>
                <c:pt idx="1770">
                  <c:v>15.946752548217773</c:v>
                </c:pt>
                <c:pt idx="1771">
                  <c:v>15.814303398132324</c:v>
                </c:pt>
                <c:pt idx="1772">
                  <c:v>15.815332412719727</c:v>
                </c:pt>
                <c:pt idx="1773">
                  <c:v>15.824604988098145</c:v>
                </c:pt>
                <c:pt idx="1774">
                  <c:v>15.800599098205566</c:v>
                </c:pt>
                <c:pt idx="1775">
                  <c:v>15.799187660217285</c:v>
                </c:pt>
                <c:pt idx="1776">
                  <c:v>15.770158767700195</c:v>
                </c:pt>
                <c:pt idx="1777">
                  <c:v>15.753059387207031</c:v>
                </c:pt>
                <c:pt idx="1778">
                  <c:v>15.744233131408691</c:v>
                </c:pt>
                <c:pt idx="1779">
                  <c:v>15.687673568725586</c:v>
                </c:pt>
                <c:pt idx="1780">
                  <c:v>15.649335861206055</c:v>
                </c:pt>
                <c:pt idx="1781">
                  <c:v>15.706639289855957</c:v>
                </c:pt>
                <c:pt idx="1782">
                  <c:v>15.66260814666748</c:v>
                </c:pt>
                <c:pt idx="1783">
                  <c:v>15.729681015014648</c:v>
                </c:pt>
                <c:pt idx="1784">
                  <c:v>15.605615615844727</c:v>
                </c:pt>
                <c:pt idx="1785">
                  <c:v>15.709371566772461</c:v>
                </c:pt>
                <c:pt idx="1786">
                  <c:v>15.743746757507324</c:v>
                </c:pt>
                <c:pt idx="1787">
                  <c:v>15.78884220123291</c:v>
                </c:pt>
                <c:pt idx="1788">
                  <c:v>15.794878005981445</c:v>
                </c:pt>
                <c:pt idx="1789">
                  <c:v>15.772634506225586</c:v>
                </c:pt>
                <c:pt idx="1790">
                  <c:v>15.799661636352539</c:v>
                </c:pt>
                <c:pt idx="1791">
                  <c:v>15.771175384521484</c:v>
                </c:pt>
                <c:pt idx="1792">
                  <c:v>15.625064849853516</c:v>
                </c:pt>
                <c:pt idx="1793">
                  <c:v>15.705138206481934</c:v>
                </c:pt>
                <c:pt idx="1794">
                  <c:v>15.685591697692871</c:v>
                </c:pt>
                <c:pt idx="1795">
                  <c:v>15.692621231079102</c:v>
                </c:pt>
                <c:pt idx="1796">
                  <c:v>15.724638938903809</c:v>
                </c:pt>
                <c:pt idx="1797">
                  <c:v>15.759093284606934</c:v>
                </c:pt>
                <c:pt idx="1798">
                  <c:v>15.768294334411621</c:v>
                </c:pt>
                <c:pt idx="1799">
                  <c:v>15.823885917663574</c:v>
                </c:pt>
                <c:pt idx="1800">
                  <c:v>15.832566261291504</c:v>
                </c:pt>
                <c:pt idx="1801">
                  <c:v>15.828255653381348</c:v>
                </c:pt>
                <c:pt idx="1802">
                  <c:v>15.741626739501953</c:v>
                </c:pt>
                <c:pt idx="1803">
                  <c:v>15.869132995605469</c:v>
                </c:pt>
                <c:pt idx="1804">
                  <c:v>15.820907592773438</c:v>
                </c:pt>
                <c:pt idx="1805">
                  <c:v>15.803760528564453</c:v>
                </c:pt>
                <c:pt idx="1806">
                  <c:v>15.772383689880371</c:v>
                </c:pt>
                <c:pt idx="1807">
                  <c:v>15.710283279418945</c:v>
                </c:pt>
                <c:pt idx="1808">
                  <c:v>15.777925491333008</c:v>
                </c:pt>
                <c:pt idx="1809">
                  <c:v>15.815455436706543</c:v>
                </c:pt>
                <c:pt idx="1810">
                  <c:v>15.77684211730957</c:v>
                </c:pt>
                <c:pt idx="1811">
                  <c:v>15.814821243286133</c:v>
                </c:pt>
                <c:pt idx="1812">
                  <c:v>15.862317085266113</c:v>
                </c:pt>
                <c:pt idx="1813">
                  <c:v>15.760350227355957</c:v>
                </c:pt>
                <c:pt idx="1814">
                  <c:v>15.834957122802734</c:v>
                </c:pt>
                <c:pt idx="1815">
                  <c:v>15.770784378051758</c:v>
                </c:pt>
                <c:pt idx="1816">
                  <c:v>15.824319839477539</c:v>
                </c:pt>
                <c:pt idx="1817">
                  <c:v>15.749409675598145</c:v>
                </c:pt>
                <c:pt idx="1818">
                  <c:v>15.716004371643066</c:v>
                </c:pt>
                <c:pt idx="1819">
                  <c:v>15.840866088867188</c:v>
                </c:pt>
                <c:pt idx="1820">
                  <c:v>15.778240203857422</c:v>
                </c:pt>
                <c:pt idx="1821">
                  <c:v>15.753021240234375</c:v>
                </c:pt>
                <c:pt idx="1822">
                  <c:v>15.834409713745117</c:v>
                </c:pt>
                <c:pt idx="1823">
                  <c:v>15.83897590637207</c:v>
                </c:pt>
                <c:pt idx="1824">
                  <c:v>15.769135475158691</c:v>
                </c:pt>
                <c:pt idx="1825">
                  <c:v>15.783230781555176</c:v>
                </c:pt>
                <c:pt idx="1826">
                  <c:v>15.864222526550293</c:v>
                </c:pt>
                <c:pt idx="1827">
                  <c:v>15.876198768615723</c:v>
                </c:pt>
                <c:pt idx="1828">
                  <c:v>15.774557113647461</c:v>
                </c:pt>
                <c:pt idx="1829">
                  <c:v>15.799948692321777</c:v>
                </c:pt>
                <c:pt idx="1830">
                  <c:v>15.83499813079834</c:v>
                </c:pt>
                <c:pt idx="1831">
                  <c:v>15.811050415039063</c:v>
                </c:pt>
                <c:pt idx="1832">
                  <c:v>15.87032413482666</c:v>
                </c:pt>
                <c:pt idx="1833">
                  <c:v>15.816030502319336</c:v>
                </c:pt>
                <c:pt idx="1834">
                  <c:v>15.881241798400879</c:v>
                </c:pt>
                <c:pt idx="1835">
                  <c:v>15.85726261138916</c:v>
                </c:pt>
                <c:pt idx="1836">
                  <c:v>15.74545955657959</c:v>
                </c:pt>
                <c:pt idx="1837">
                  <c:v>15.707926750183105</c:v>
                </c:pt>
                <c:pt idx="1838">
                  <c:v>15.653589248657227</c:v>
                </c:pt>
                <c:pt idx="1839">
                  <c:v>15.557901382446289</c:v>
                </c:pt>
                <c:pt idx="1840">
                  <c:v>15.572029113769531</c:v>
                </c:pt>
                <c:pt idx="1841">
                  <c:v>15.505213737487793</c:v>
                </c:pt>
                <c:pt idx="1842">
                  <c:v>15.419767379760742</c:v>
                </c:pt>
                <c:pt idx="1843">
                  <c:v>15.403021812438965</c:v>
                </c:pt>
                <c:pt idx="1844">
                  <c:v>15.375686645507813</c:v>
                </c:pt>
                <c:pt idx="1845">
                  <c:v>15.266546249389648</c:v>
                </c:pt>
                <c:pt idx="1846">
                  <c:v>15.301687240600586</c:v>
                </c:pt>
                <c:pt idx="1847">
                  <c:v>15.188319206237793</c:v>
                </c:pt>
                <c:pt idx="1848">
                  <c:v>15.188925743103027</c:v>
                </c:pt>
                <c:pt idx="1849">
                  <c:v>15.155637741088867</c:v>
                </c:pt>
                <c:pt idx="1850">
                  <c:v>15.136752128601074</c:v>
                </c:pt>
                <c:pt idx="1851">
                  <c:v>15.064796447753906</c:v>
                </c:pt>
                <c:pt idx="1852">
                  <c:v>14.912270545959473</c:v>
                </c:pt>
                <c:pt idx="1853">
                  <c:v>14.953442573547363</c:v>
                </c:pt>
                <c:pt idx="1854">
                  <c:v>14.913313865661621</c:v>
                </c:pt>
                <c:pt idx="1855">
                  <c:v>14.928581237792969</c:v>
                </c:pt>
                <c:pt idx="1856">
                  <c:v>14.80960750579834</c:v>
                </c:pt>
                <c:pt idx="1857">
                  <c:v>14.795303344726563</c:v>
                </c:pt>
                <c:pt idx="1858">
                  <c:v>14.861710548400879</c:v>
                </c:pt>
                <c:pt idx="1859">
                  <c:v>14.795766830444336</c:v>
                </c:pt>
                <c:pt idx="1860">
                  <c:v>14.728740692138672</c:v>
                </c:pt>
                <c:pt idx="1861">
                  <c:v>14.690049171447754</c:v>
                </c:pt>
                <c:pt idx="1862">
                  <c:v>14.620806694030762</c:v>
                </c:pt>
                <c:pt idx="1863">
                  <c:v>14.531782150268555</c:v>
                </c:pt>
                <c:pt idx="1864">
                  <c:v>13.461814880371094</c:v>
                </c:pt>
                <c:pt idx="1865">
                  <c:v>12.76204776763916</c:v>
                </c:pt>
                <c:pt idx="1866">
                  <c:v>12.414989471435547</c:v>
                </c:pt>
                <c:pt idx="1867">
                  <c:v>12.38005256652832</c:v>
                </c:pt>
                <c:pt idx="1868">
                  <c:v>12.268601417541504</c:v>
                </c:pt>
                <c:pt idx="1869">
                  <c:v>12.332225799560547</c:v>
                </c:pt>
                <c:pt idx="1870">
                  <c:v>12.284843444824219</c:v>
                </c:pt>
                <c:pt idx="1871">
                  <c:v>12.299430847167969</c:v>
                </c:pt>
                <c:pt idx="1872">
                  <c:v>12.277779579162598</c:v>
                </c:pt>
                <c:pt idx="1873">
                  <c:v>12.2811279296875</c:v>
                </c:pt>
                <c:pt idx="1874">
                  <c:v>12.24994945526123</c:v>
                </c:pt>
                <c:pt idx="1875">
                  <c:v>12.246099472045898</c:v>
                </c:pt>
                <c:pt idx="1876">
                  <c:v>12.107880592346191</c:v>
                </c:pt>
                <c:pt idx="1877">
                  <c:v>12.126918792724609</c:v>
                </c:pt>
                <c:pt idx="1878">
                  <c:v>12.22454833984375</c:v>
                </c:pt>
                <c:pt idx="1879">
                  <c:v>12.103443145751953</c:v>
                </c:pt>
                <c:pt idx="1880">
                  <c:v>12.161569595336914</c:v>
                </c:pt>
                <c:pt idx="1881">
                  <c:v>12.105449676513672</c:v>
                </c:pt>
                <c:pt idx="1882">
                  <c:v>12.060836791992188</c:v>
                </c:pt>
                <c:pt idx="1883">
                  <c:v>12.012613296508789</c:v>
                </c:pt>
                <c:pt idx="1884">
                  <c:v>12.00434684753418</c:v>
                </c:pt>
                <c:pt idx="1885">
                  <c:v>11.921314239501953</c:v>
                </c:pt>
                <c:pt idx="1886">
                  <c:v>11.932134628295898</c:v>
                </c:pt>
                <c:pt idx="1887">
                  <c:v>11.929439544677734</c:v>
                </c:pt>
                <c:pt idx="1888">
                  <c:v>11.977309226989746</c:v>
                </c:pt>
                <c:pt idx="1889">
                  <c:v>11.987222671508789</c:v>
                </c:pt>
                <c:pt idx="1890">
                  <c:v>11.945374488830566</c:v>
                </c:pt>
                <c:pt idx="1891">
                  <c:v>11.97571849822998</c:v>
                </c:pt>
                <c:pt idx="1892">
                  <c:v>11.727837562561035</c:v>
                </c:pt>
                <c:pt idx="1893">
                  <c:v>11.602614402770996</c:v>
                </c:pt>
                <c:pt idx="1894">
                  <c:v>11.538522720336914</c:v>
                </c:pt>
                <c:pt idx="1895">
                  <c:v>11.634369850158691</c:v>
                </c:pt>
                <c:pt idx="1896">
                  <c:v>11.562282562255859</c:v>
                </c:pt>
                <c:pt idx="1897">
                  <c:v>11.563632965087891</c:v>
                </c:pt>
                <c:pt idx="1898">
                  <c:v>11.541633605957031</c:v>
                </c:pt>
                <c:pt idx="1899">
                  <c:v>11.540858268737793</c:v>
                </c:pt>
                <c:pt idx="1900">
                  <c:v>11.618000030517578</c:v>
                </c:pt>
                <c:pt idx="1901">
                  <c:v>11.59644603729248</c:v>
                </c:pt>
                <c:pt idx="1902">
                  <c:v>11.609771728515625</c:v>
                </c:pt>
                <c:pt idx="1903">
                  <c:v>11.565982818603516</c:v>
                </c:pt>
                <c:pt idx="1904">
                  <c:v>11.620304107666016</c:v>
                </c:pt>
                <c:pt idx="1905">
                  <c:v>11.673051834106445</c:v>
                </c:pt>
                <c:pt idx="1906">
                  <c:v>11.649359703063965</c:v>
                </c:pt>
                <c:pt idx="1907">
                  <c:v>11.700212478637695</c:v>
                </c:pt>
                <c:pt idx="1908">
                  <c:v>11.625858306884766</c:v>
                </c:pt>
                <c:pt idx="1909">
                  <c:v>11.630212783813477</c:v>
                </c:pt>
                <c:pt idx="1910">
                  <c:v>11.614054679870605</c:v>
                </c:pt>
                <c:pt idx="1911">
                  <c:v>11.545628547668457</c:v>
                </c:pt>
                <c:pt idx="1912">
                  <c:v>11.624197006225586</c:v>
                </c:pt>
                <c:pt idx="1913">
                  <c:v>11.564972877502441</c:v>
                </c:pt>
                <c:pt idx="1914">
                  <c:v>11.63979434967041</c:v>
                </c:pt>
                <c:pt idx="1915">
                  <c:v>11.645112037658691</c:v>
                </c:pt>
                <c:pt idx="1916">
                  <c:v>11.517372131347656</c:v>
                </c:pt>
                <c:pt idx="1917">
                  <c:v>11.632993698120117</c:v>
                </c:pt>
                <c:pt idx="1918">
                  <c:v>11.61574649810791</c:v>
                </c:pt>
                <c:pt idx="1919">
                  <c:v>11.613795280456543</c:v>
                </c:pt>
                <c:pt idx="1920">
                  <c:v>11.683430671691895</c:v>
                </c:pt>
                <c:pt idx="1921">
                  <c:v>11.726000785827637</c:v>
                </c:pt>
                <c:pt idx="1922">
                  <c:v>11.682161331176758</c:v>
                </c:pt>
                <c:pt idx="1923">
                  <c:v>11.708578109741211</c:v>
                </c:pt>
                <c:pt idx="1924">
                  <c:v>11.726151466369629</c:v>
                </c:pt>
                <c:pt idx="1925">
                  <c:v>11.782909393310547</c:v>
                </c:pt>
                <c:pt idx="1926">
                  <c:v>11.748430252075195</c:v>
                </c:pt>
                <c:pt idx="1927">
                  <c:v>11.711870193481445</c:v>
                </c:pt>
                <c:pt idx="1928">
                  <c:v>11.784722328186035</c:v>
                </c:pt>
                <c:pt idx="1929">
                  <c:v>11.742959022521973</c:v>
                </c:pt>
                <c:pt idx="1930">
                  <c:v>11.807526588439941</c:v>
                </c:pt>
                <c:pt idx="1931">
                  <c:v>11.692348480224609</c:v>
                </c:pt>
                <c:pt idx="1932">
                  <c:v>11.651368141174316</c:v>
                </c:pt>
                <c:pt idx="1933">
                  <c:v>11.684549331665039</c:v>
                </c:pt>
                <c:pt idx="1934">
                  <c:v>11.686278343200684</c:v>
                </c:pt>
                <c:pt idx="1935">
                  <c:v>11.723362922668457</c:v>
                </c:pt>
                <c:pt idx="1936">
                  <c:v>11.697151184082031</c:v>
                </c:pt>
                <c:pt idx="1937">
                  <c:v>11.735211372375488</c:v>
                </c:pt>
                <c:pt idx="1938">
                  <c:v>11.785284996032715</c:v>
                </c:pt>
                <c:pt idx="1939">
                  <c:v>11.78121280670166</c:v>
                </c:pt>
                <c:pt idx="1940">
                  <c:v>11.797067642211914</c:v>
                </c:pt>
                <c:pt idx="1941">
                  <c:v>11.774694442749023</c:v>
                </c:pt>
                <c:pt idx="1942">
                  <c:v>11.72844409942627</c:v>
                </c:pt>
                <c:pt idx="1943">
                  <c:v>11.746308326721191</c:v>
                </c:pt>
                <c:pt idx="1944">
                  <c:v>11.794190406799316</c:v>
                </c:pt>
                <c:pt idx="1945">
                  <c:v>11.682536125183105</c:v>
                </c:pt>
                <c:pt idx="1946">
                  <c:v>11.734147071838379</c:v>
                </c:pt>
                <c:pt idx="1947">
                  <c:v>11.765096664428711</c:v>
                </c:pt>
                <c:pt idx="1948">
                  <c:v>11.64811897277832</c:v>
                </c:pt>
                <c:pt idx="1949">
                  <c:v>11.77498722076416</c:v>
                </c:pt>
                <c:pt idx="1950">
                  <c:v>11.777775764465332</c:v>
                </c:pt>
                <c:pt idx="1951">
                  <c:v>11.763349533081055</c:v>
                </c:pt>
                <c:pt idx="1952">
                  <c:v>11.832974433898926</c:v>
                </c:pt>
                <c:pt idx="1953">
                  <c:v>11.840561866760254</c:v>
                </c:pt>
                <c:pt idx="1954">
                  <c:v>11.83714771270752</c:v>
                </c:pt>
                <c:pt idx="1955">
                  <c:v>11.833291053771973</c:v>
                </c:pt>
                <c:pt idx="1956">
                  <c:v>11.830260276794434</c:v>
                </c:pt>
                <c:pt idx="1957">
                  <c:v>11.785157203674316</c:v>
                </c:pt>
                <c:pt idx="1958">
                  <c:v>11.873682975769043</c:v>
                </c:pt>
                <c:pt idx="1959">
                  <c:v>11.756084442138672</c:v>
                </c:pt>
                <c:pt idx="1960">
                  <c:v>11.677384376525879</c:v>
                </c:pt>
                <c:pt idx="1961">
                  <c:v>11.734428405761719</c:v>
                </c:pt>
                <c:pt idx="1962">
                  <c:v>11.670289993286133</c:v>
                </c:pt>
                <c:pt idx="1963">
                  <c:v>11.644384384155273</c:v>
                </c:pt>
                <c:pt idx="1964">
                  <c:v>11.566672325134277</c:v>
                </c:pt>
                <c:pt idx="1965">
                  <c:v>11.581293106079102</c:v>
                </c:pt>
                <c:pt idx="1966">
                  <c:v>11.509626388549805</c:v>
                </c:pt>
                <c:pt idx="1967">
                  <c:v>11.579363822937012</c:v>
                </c:pt>
                <c:pt idx="1968">
                  <c:v>11.561404228210449</c:v>
                </c:pt>
                <c:pt idx="1969">
                  <c:v>11.512475967407227</c:v>
                </c:pt>
                <c:pt idx="1970">
                  <c:v>11.483107566833496</c:v>
                </c:pt>
                <c:pt idx="1971">
                  <c:v>11.487560272216797</c:v>
                </c:pt>
                <c:pt idx="1972">
                  <c:v>11.488555908203125</c:v>
                </c:pt>
                <c:pt idx="1973">
                  <c:v>11.454870223999023</c:v>
                </c:pt>
                <c:pt idx="1974">
                  <c:v>11.433320999145508</c:v>
                </c:pt>
                <c:pt idx="1975">
                  <c:v>11.397792816162109</c:v>
                </c:pt>
                <c:pt idx="1976">
                  <c:v>11.481144905090332</c:v>
                </c:pt>
                <c:pt idx="1977">
                  <c:v>11.405248641967773</c:v>
                </c:pt>
                <c:pt idx="1978">
                  <c:v>11.425374031066895</c:v>
                </c:pt>
                <c:pt idx="1979">
                  <c:v>11.402392387390137</c:v>
                </c:pt>
                <c:pt idx="1980">
                  <c:v>11.421158790588379</c:v>
                </c:pt>
                <c:pt idx="1981">
                  <c:v>11.456681251525879</c:v>
                </c:pt>
                <c:pt idx="1982">
                  <c:v>11.465920448303223</c:v>
                </c:pt>
                <c:pt idx="1983">
                  <c:v>11.572746276855469</c:v>
                </c:pt>
                <c:pt idx="1984">
                  <c:v>11.418258666992188</c:v>
                </c:pt>
                <c:pt idx="1985">
                  <c:v>11.483977317810059</c:v>
                </c:pt>
                <c:pt idx="1986">
                  <c:v>11.578995704650879</c:v>
                </c:pt>
                <c:pt idx="1987">
                  <c:v>11.505648612976074</c:v>
                </c:pt>
                <c:pt idx="1988">
                  <c:v>11.47575855255127</c:v>
                </c:pt>
                <c:pt idx="1989">
                  <c:v>11.489470481872559</c:v>
                </c:pt>
                <c:pt idx="1990">
                  <c:v>11.463878631591797</c:v>
                </c:pt>
                <c:pt idx="1991">
                  <c:v>11.517141342163086</c:v>
                </c:pt>
                <c:pt idx="1992">
                  <c:v>11.458685874938965</c:v>
                </c:pt>
                <c:pt idx="1993">
                  <c:v>11.420351982116699</c:v>
                </c:pt>
                <c:pt idx="1994">
                  <c:v>11.433558464050293</c:v>
                </c:pt>
                <c:pt idx="1995">
                  <c:v>11.466145515441895</c:v>
                </c:pt>
                <c:pt idx="1996">
                  <c:v>11.478483200073242</c:v>
                </c:pt>
                <c:pt idx="1997">
                  <c:v>11.514026641845703</c:v>
                </c:pt>
                <c:pt idx="1998">
                  <c:v>11.455829620361328</c:v>
                </c:pt>
                <c:pt idx="1999">
                  <c:v>11.509812355041504</c:v>
                </c:pt>
                <c:pt idx="2000">
                  <c:v>11.539899826049805</c:v>
                </c:pt>
                <c:pt idx="2001">
                  <c:v>11.564994812011719</c:v>
                </c:pt>
                <c:pt idx="2002">
                  <c:v>11.514736175537109</c:v>
                </c:pt>
                <c:pt idx="2003">
                  <c:v>11.580265045166016</c:v>
                </c:pt>
                <c:pt idx="2004">
                  <c:v>11.566840171813965</c:v>
                </c:pt>
                <c:pt idx="2005">
                  <c:v>11.518101692199707</c:v>
                </c:pt>
                <c:pt idx="2006">
                  <c:v>11.499528884887695</c:v>
                </c:pt>
                <c:pt idx="2007">
                  <c:v>11.42819881439209</c:v>
                </c:pt>
                <c:pt idx="2008">
                  <c:v>11.499529838562012</c:v>
                </c:pt>
                <c:pt idx="2009">
                  <c:v>11.614265441894531</c:v>
                </c:pt>
                <c:pt idx="2010">
                  <c:v>11.59940242767334</c:v>
                </c:pt>
                <c:pt idx="2011">
                  <c:v>11.615509986877441</c:v>
                </c:pt>
                <c:pt idx="2012">
                  <c:v>11.585947036743164</c:v>
                </c:pt>
                <c:pt idx="2013">
                  <c:v>11.65503978729248</c:v>
                </c:pt>
                <c:pt idx="2014">
                  <c:v>11.621102333068848</c:v>
                </c:pt>
                <c:pt idx="2015">
                  <c:v>11.578702926635742</c:v>
                </c:pt>
                <c:pt idx="2016">
                  <c:v>11.61613941192627</c:v>
                </c:pt>
                <c:pt idx="2017">
                  <c:v>11.582524299621582</c:v>
                </c:pt>
                <c:pt idx="2018">
                  <c:v>11.58912467956543</c:v>
                </c:pt>
                <c:pt idx="2019">
                  <c:v>11.612265586853027</c:v>
                </c:pt>
                <c:pt idx="2020">
                  <c:v>11.680253982543945</c:v>
                </c:pt>
                <c:pt idx="2021">
                  <c:v>11.67678165435791</c:v>
                </c:pt>
                <c:pt idx="2022">
                  <c:v>11.659451484680176</c:v>
                </c:pt>
                <c:pt idx="2023">
                  <c:v>11.669642448425293</c:v>
                </c:pt>
                <c:pt idx="2024">
                  <c:v>11.632185935974121</c:v>
                </c:pt>
                <c:pt idx="2025">
                  <c:v>11.600711822509766</c:v>
                </c:pt>
                <c:pt idx="2026">
                  <c:v>11.707394599914551</c:v>
                </c:pt>
                <c:pt idx="2027">
                  <c:v>11.702645301818848</c:v>
                </c:pt>
                <c:pt idx="2028">
                  <c:v>11.713473320007324</c:v>
                </c:pt>
                <c:pt idx="2029">
                  <c:v>11.726530075073242</c:v>
                </c:pt>
                <c:pt idx="2030">
                  <c:v>11.69105339050293</c:v>
                </c:pt>
                <c:pt idx="2031">
                  <c:v>11.699126243591309</c:v>
                </c:pt>
                <c:pt idx="2032">
                  <c:v>11.804998397827148</c:v>
                </c:pt>
                <c:pt idx="2033">
                  <c:v>11.703952789306641</c:v>
                </c:pt>
                <c:pt idx="2034">
                  <c:v>11.763857841491699</c:v>
                </c:pt>
                <c:pt idx="2035">
                  <c:v>11.749173164367676</c:v>
                </c:pt>
                <c:pt idx="2036">
                  <c:v>11.801352500915527</c:v>
                </c:pt>
                <c:pt idx="2037">
                  <c:v>11.767945289611816</c:v>
                </c:pt>
                <c:pt idx="2038">
                  <c:v>11.761823654174805</c:v>
                </c:pt>
                <c:pt idx="2039">
                  <c:v>11.793752670288086</c:v>
                </c:pt>
                <c:pt idx="2040">
                  <c:v>11.803921699523926</c:v>
                </c:pt>
                <c:pt idx="2041">
                  <c:v>11.729225158691406</c:v>
                </c:pt>
                <c:pt idx="2042">
                  <c:v>11.841046333312988</c:v>
                </c:pt>
                <c:pt idx="2043">
                  <c:v>11.883681297302246</c:v>
                </c:pt>
                <c:pt idx="2044">
                  <c:v>11.801257133483887</c:v>
                </c:pt>
                <c:pt idx="2045">
                  <c:v>11.841521263122559</c:v>
                </c:pt>
                <c:pt idx="2046">
                  <c:v>11.800936698913574</c:v>
                </c:pt>
                <c:pt idx="2047">
                  <c:v>11.874287605285645</c:v>
                </c:pt>
                <c:pt idx="2048">
                  <c:v>11.815340995788574</c:v>
                </c:pt>
                <c:pt idx="2049">
                  <c:v>11.889640808105469</c:v>
                </c:pt>
                <c:pt idx="2050">
                  <c:v>11.842667579650879</c:v>
                </c:pt>
                <c:pt idx="2051">
                  <c:v>11.819732666015625</c:v>
                </c:pt>
                <c:pt idx="2052">
                  <c:v>11.873231887817383</c:v>
                </c:pt>
                <c:pt idx="2053">
                  <c:v>11.842265129089355</c:v>
                </c:pt>
                <c:pt idx="2054">
                  <c:v>11.829063415527344</c:v>
                </c:pt>
                <c:pt idx="2055">
                  <c:v>11.903883934020996</c:v>
                </c:pt>
                <c:pt idx="2056">
                  <c:v>11.918275833129883</c:v>
                </c:pt>
                <c:pt idx="2057">
                  <c:v>11.823770523071289</c:v>
                </c:pt>
                <c:pt idx="2058">
                  <c:v>11.832974433898926</c:v>
                </c:pt>
                <c:pt idx="2059">
                  <c:v>11.770327568054199</c:v>
                </c:pt>
                <c:pt idx="2060">
                  <c:v>11.78178882598877</c:v>
                </c:pt>
                <c:pt idx="2061">
                  <c:v>11.801094055175781</c:v>
                </c:pt>
                <c:pt idx="2062">
                  <c:v>11.886002540588379</c:v>
                </c:pt>
                <c:pt idx="2063">
                  <c:v>11.833737373352051</c:v>
                </c:pt>
                <c:pt idx="2064">
                  <c:v>11.91712760925293</c:v>
                </c:pt>
                <c:pt idx="2065">
                  <c:v>11.950283050537109</c:v>
                </c:pt>
                <c:pt idx="2066">
                  <c:v>11.818221092224121</c:v>
                </c:pt>
                <c:pt idx="2067">
                  <c:v>11.866453170776367</c:v>
                </c:pt>
                <c:pt idx="2068">
                  <c:v>11.908954620361328</c:v>
                </c:pt>
                <c:pt idx="2069">
                  <c:v>11.905427932739258</c:v>
                </c:pt>
                <c:pt idx="2070">
                  <c:v>11.906830787658691</c:v>
                </c:pt>
                <c:pt idx="2071">
                  <c:v>11.945981025695801</c:v>
                </c:pt>
                <c:pt idx="2072">
                  <c:v>11.996837615966797</c:v>
                </c:pt>
                <c:pt idx="2073">
                  <c:v>12.00994873046875</c:v>
                </c:pt>
                <c:pt idx="2074">
                  <c:v>12.028933525085449</c:v>
                </c:pt>
                <c:pt idx="2075">
                  <c:v>11.956290245056152</c:v>
                </c:pt>
                <c:pt idx="2076">
                  <c:v>11.966333389282227</c:v>
                </c:pt>
                <c:pt idx="2077">
                  <c:v>11.986623764038086</c:v>
                </c:pt>
                <c:pt idx="2078">
                  <c:v>11.969221115112305</c:v>
                </c:pt>
                <c:pt idx="2079">
                  <c:v>11.992788314819336</c:v>
                </c:pt>
                <c:pt idx="2080">
                  <c:v>12.08973217010498</c:v>
                </c:pt>
                <c:pt idx="2081">
                  <c:v>11.975473403930664</c:v>
                </c:pt>
                <c:pt idx="2082">
                  <c:v>11.944007873535156</c:v>
                </c:pt>
                <c:pt idx="2083">
                  <c:v>11.900930404663086</c:v>
                </c:pt>
                <c:pt idx="2084">
                  <c:v>12.008355140686035</c:v>
                </c:pt>
                <c:pt idx="2085">
                  <c:v>12.057005882263184</c:v>
                </c:pt>
                <c:pt idx="2086">
                  <c:v>11.961906433105469</c:v>
                </c:pt>
                <c:pt idx="2087">
                  <c:v>11.92555046081543</c:v>
                </c:pt>
                <c:pt idx="2088">
                  <c:v>12.015192985534668</c:v>
                </c:pt>
                <c:pt idx="2089">
                  <c:v>11.882911682128906</c:v>
                </c:pt>
                <c:pt idx="2090">
                  <c:v>12.094922065734863</c:v>
                </c:pt>
                <c:pt idx="2091">
                  <c:v>12.057376861572266</c:v>
                </c:pt>
                <c:pt idx="2092">
                  <c:v>12.031000137329102</c:v>
                </c:pt>
                <c:pt idx="2093">
                  <c:v>12.042269706726074</c:v>
                </c:pt>
                <c:pt idx="2094">
                  <c:v>12.028602600097656</c:v>
                </c:pt>
                <c:pt idx="2095">
                  <c:v>12.024876594543457</c:v>
                </c:pt>
                <c:pt idx="2096">
                  <c:v>12.11301326751709</c:v>
                </c:pt>
                <c:pt idx="2097">
                  <c:v>12.043091773986816</c:v>
                </c:pt>
                <c:pt idx="2098">
                  <c:v>12.058418273925781</c:v>
                </c:pt>
                <c:pt idx="2099">
                  <c:v>12.104439735412598</c:v>
                </c:pt>
                <c:pt idx="2100">
                  <c:v>12.003600120544434</c:v>
                </c:pt>
                <c:pt idx="2101">
                  <c:v>12.142706871032715</c:v>
                </c:pt>
                <c:pt idx="2102">
                  <c:v>12.093173027038574</c:v>
                </c:pt>
                <c:pt idx="2103">
                  <c:v>12.089447975158691</c:v>
                </c:pt>
                <c:pt idx="2104">
                  <c:v>12.040287017822266</c:v>
                </c:pt>
                <c:pt idx="2105">
                  <c:v>12.081588745117188</c:v>
                </c:pt>
                <c:pt idx="2106">
                  <c:v>12.099015235900879</c:v>
                </c:pt>
                <c:pt idx="2107">
                  <c:v>12.10255241394043</c:v>
                </c:pt>
                <c:pt idx="2108">
                  <c:v>12.121053695678711</c:v>
                </c:pt>
                <c:pt idx="2109">
                  <c:v>12.080832481384277</c:v>
                </c:pt>
                <c:pt idx="2110">
                  <c:v>12.060822486877441</c:v>
                </c:pt>
                <c:pt idx="2111">
                  <c:v>12.138517379760742</c:v>
                </c:pt>
                <c:pt idx="2112">
                  <c:v>12.113714218139648</c:v>
                </c:pt>
                <c:pt idx="2113">
                  <c:v>12.13153076171875</c:v>
                </c:pt>
                <c:pt idx="2114">
                  <c:v>12.124374389648438</c:v>
                </c:pt>
                <c:pt idx="2115">
                  <c:v>12.052632331848145</c:v>
                </c:pt>
                <c:pt idx="2116">
                  <c:v>12.11235523223877</c:v>
                </c:pt>
                <c:pt idx="2117">
                  <c:v>12.059552192687988</c:v>
                </c:pt>
                <c:pt idx="2118">
                  <c:v>12.140243530273438</c:v>
                </c:pt>
                <c:pt idx="2119">
                  <c:v>12.029324531555176</c:v>
                </c:pt>
                <c:pt idx="2120">
                  <c:v>12.129164695739746</c:v>
                </c:pt>
                <c:pt idx="2121">
                  <c:v>12.066923141479492</c:v>
                </c:pt>
                <c:pt idx="2122">
                  <c:v>12.008329391479492</c:v>
                </c:pt>
                <c:pt idx="2123">
                  <c:v>12.02606201171875</c:v>
                </c:pt>
                <c:pt idx="2124">
                  <c:v>12.070794105529785</c:v>
                </c:pt>
                <c:pt idx="2125">
                  <c:v>12.12269401550293</c:v>
                </c:pt>
                <c:pt idx="2126">
                  <c:v>12.105465888977051</c:v>
                </c:pt>
                <c:pt idx="2127">
                  <c:v>12.061814308166504</c:v>
                </c:pt>
                <c:pt idx="2128">
                  <c:v>12.04849910736084</c:v>
                </c:pt>
                <c:pt idx="2129">
                  <c:v>12.0987548828125</c:v>
                </c:pt>
                <c:pt idx="2130">
                  <c:v>12.117159843444824</c:v>
                </c:pt>
                <c:pt idx="2131">
                  <c:v>12.167141914367676</c:v>
                </c:pt>
                <c:pt idx="2132">
                  <c:v>12.142951011657715</c:v>
                </c:pt>
                <c:pt idx="2133">
                  <c:v>12.149845123291016</c:v>
                </c:pt>
                <c:pt idx="2134">
                  <c:v>12.123310089111328</c:v>
                </c:pt>
                <c:pt idx="2135">
                  <c:v>12.164251327514648</c:v>
                </c:pt>
                <c:pt idx="2136">
                  <c:v>12.112704277038574</c:v>
                </c:pt>
                <c:pt idx="2137">
                  <c:v>12.065055847167969</c:v>
                </c:pt>
                <c:pt idx="2138">
                  <c:v>12.093466758728027</c:v>
                </c:pt>
                <c:pt idx="2139">
                  <c:v>12.123162269592285</c:v>
                </c:pt>
                <c:pt idx="2140">
                  <c:v>12.105557441711426</c:v>
                </c:pt>
                <c:pt idx="2141">
                  <c:v>12.138491630554199</c:v>
                </c:pt>
                <c:pt idx="2142">
                  <c:v>12.135673522949219</c:v>
                </c:pt>
                <c:pt idx="2143">
                  <c:v>12.016877174377441</c:v>
                </c:pt>
                <c:pt idx="2144">
                  <c:v>11.997520446777344</c:v>
                </c:pt>
                <c:pt idx="2145">
                  <c:v>12.028950691223145</c:v>
                </c:pt>
                <c:pt idx="2146">
                  <c:v>11.940814018249512</c:v>
                </c:pt>
                <c:pt idx="2147">
                  <c:v>11.897876739501953</c:v>
                </c:pt>
                <c:pt idx="2148">
                  <c:v>11.912879943847656</c:v>
                </c:pt>
                <c:pt idx="2149">
                  <c:v>11.904886245727539</c:v>
                </c:pt>
                <c:pt idx="2150">
                  <c:v>12.008478164672852</c:v>
                </c:pt>
                <c:pt idx="2151">
                  <c:v>11.911974906921387</c:v>
                </c:pt>
                <c:pt idx="2152">
                  <c:v>11.894364356994629</c:v>
                </c:pt>
                <c:pt idx="2153">
                  <c:v>11.945460319519043</c:v>
                </c:pt>
                <c:pt idx="2154">
                  <c:v>11.943422317504883</c:v>
                </c:pt>
                <c:pt idx="2155">
                  <c:v>11.914158821105957</c:v>
                </c:pt>
                <c:pt idx="2156">
                  <c:v>11.878585815429688</c:v>
                </c:pt>
                <c:pt idx="2157">
                  <c:v>11.944389343261719</c:v>
                </c:pt>
                <c:pt idx="2158">
                  <c:v>11.885429382324219</c:v>
                </c:pt>
                <c:pt idx="2159">
                  <c:v>11.91298770904541</c:v>
                </c:pt>
                <c:pt idx="2160">
                  <c:v>11.891436576843262</c:v>
                </c:pt>
                <c:pt idx="2161">
                  <c:v>11.876453399658203</c:v>
                </c:pt>
                <c:pt idx="2162">
                  <c:v>11.864473342895508</c:v>
                </c:pt>
                <c:pt idx="2163">
                  <c:v>11.851370811462402</c:v>
                </c:pt>
                <c:pt idx="2164">
                  <c:v>11.846945762634277</c:v>
                </c:pt>
                <c:pt idx="2165">
                  <c:v>11.89493465423584</c:v>
                </c:pt>
                <c:pt idx="2166">
                  <c:v>11.855019569396973</c:v>
                </c:pt>
                <c:pt idx="2167">
                  <c:v>11.85118293762207</c:v>
                </c:pt>
                <c:pt idx="2168">
                  <c:v>11.845186233520508</c:v>
                </c:pt>
                <c:pt idx="2169">
                  <c:v>11.855889320373535</c:v>
                </c:pt>
                <c:pt idx="2170">
                  <c:v>11.925388336181641</c:v>
                </c:pt>
                <c:pt idx="2171">
                  <c:v>11.868156433105469</c:v>
                </c:pt>
                <c:pt idx="2172">
                  <c:v>11.898180961608887</c:v>
                </c:pt>
                <c:pt idx="2173">
                  <c:v>11.915866851806641</c:v>
                </c:pt>
                <c:pt idx="2174">
                  <c:v>11.871562957763672</c:v>
                </c:pt>
                <c:pt idx="2175">
                  <c:v>11.887794494628906</c:v>
                </c:pt>
                <c:pt idx="2176">
                  <c:v>11.865327835083008</c:v>
                </c:pt>
                <c:pt idx="2177">
                  <c:v>11.864871025085449</c:v>
                </c:pt>
                <c:pt idx="2178">
                  <c:v>11.959005355834961</c:v>
                </c:pt>
                <c:pt idx="2179">
                  <c:v>11.949916839599609</c:v>
                </c:pt>
                <c:pt idx="2180">
                  <c:v>11.911057472229004</c:v>
                </c:pt>
                <c:pt idx="2181">
                  <c:v>11.899317741394043</c:v>
                </c:pt>
                <c:pt idx="2182">
                  <c:v>11.878223419189453</c:v>
                </c:pt>
                <c:pt idx="2183">
                  <c:v>11.969225883483887</c:v>
                </c:pt>
                <c:pt idx="2184">
                  <c:v>11.886815071105957</c:v>
                </c:pt>
                <c:pt idx="2185">
                  <c:v>11.864054679870605</c:v>
                </c:pt>
                <c:pt idx="2186">
                  <c:v>11.915046691894531</c:v>
                </c:pt>
                <c:pt idx="2187">
                  <c:v>11.886244773864746</c:v>
                </c:pt>
                <c:pt idx="2188">
                  <c:v>11.905814170837402</c:v>
                </c:pt>
                <c:pt idx="2189">
                  <c:v>11.936223030090332</c:v>
                </c:pt>
                <c:pt idx="2190">
                  <c:v>11.955681800842285</c:v>
                </c:pt>
                <c:pt idx="2191">
                  <c:v>11.952877044677734</c:v>
                </c:pt>
                <c:pt idx="2192">
                  <c:v>11.909052848815918</c:v>
                </c:pt>
                <c:pt idx="2193">
                  <c:v>11.92756175994873</c:v>
                </c:pt>
                <c:pt idx="2194">
                  <c:v>11.883607864379883</c:v>
                </c:pt>
                <c:pt idx="2195">
                  <c:v>11.867698669433594</c:v>
                </c:pt>
                <c:pt idx="2196">
                  <c:v>11.856423377990723</c:v>
                </c:pt>
                <c:pt idx="2197">
                  <c:v>11.943610191345215</c:v>
                </c:pt>
                <c:pt idx="2198">
                  <c:v>11.910393714904785</c:v>
                </c:pt>
                <c:pt idx="2199">
                  <c:v>11.908674240112305</c:v>
                </c:pt>
                <c:pt idx="2200">
                  <c:v>11.969180107116699</c:v>
                </c:pt>
                <c:pt idx="2201">
                  <c:v>11.911909103393555</c:v>
                </c:pt>
                <c:pt idx="2202">
                  <c:v>11.846003532409668</c:v>
                </c:pt>
                <c:pt idx="2203">
                  <c:v>11.985925674438477</c:v>
                </c:pt>
                <c:pt idx="2204">
                  <c:v>11.878589630126953</c:v>
                </c:pt>
                <c:pt idx="2205">
                  <c:v>11.845188140869141</c:v>
                </c:pt>
                <c:pt idx="2206">
                  <c:v>11.823138236999512</c:v>
                </c:pt>
                <c:pt idx="2207">
                  <c:v>11.965691566467285</c:v>
                </c:pt>
                <c:pt idx="2208">
                  <c:v>12.020854949951172</c:v>
                </c:pt>
                <c:pt idx="2209">
                  <c:v>11.925436973571777</c:v>
                </c:pt>
                <c:pt idx="2210">
                  <c:v>11.820804595947266</c:v>
                </c:pt>
                <c:pt idx="2211">
                  <c:v>11.902303695678711</c:v>
                </c:pt>
                <c:pt idx="2212">
                  <c:v>11.979887008666992</c:v>
                </c:pt>
                <c:pt idx="2213">
                  <c:v>11.980019569396973</c:v>
                </c:pt>
                <c:pt idx="2214">
                  <c:v>11.905233383178711</c:v>
                </c:pt>
                <c:pt idx="2215">
                  <c:v>11.934389114379883</c:v>
                </c:pt>
                <c:pt idx="2216">
                  <c:v>11.90792179107666</c:v>
                </c:pt>
                <c:pt idx="2217">
                  <c:v>11.914827346801758</c:v>
                </c:pt>
                <c:pt idx="2218">
                  <c:v>11.853683471679688</c:v>
                </c:pt>
                <c:pt idx="2219">
                  <c:v>11.988502502441406</c:v>
                </c:pt>
                <c:pt idx="2220">
                  <c:v>11.948782920837402</c:v>
                </c:pt>
                <c:pt idx="2221">
                  <c:v>11.881256103515625</c:v>
                </c:pt>
                <c:pt idx="2222">
                  <c:v>11.82541561126709</c:v>
                </c:pt>
                <c:pt idx="2223">
                  <c:v>11.900270462036133</c:v>
                </c:pt>
                <c:pt idx="2224">
                  <c:v>11.935224533081055</c:v>
                </c:pt>
                <c:pt idx="2225">
                  <c:v>11.95640754699707</c:v>
                </c:pt>
                <c:pt idx="2226">
                  <c:v>11.899355888366699</c:v>
                </c:pt>
                <c:pt idx="2227">
                  <c:v>11.965409278869629</c:v>
                </c:pt>
                <c:pt idx="2228">
                  <c:v>12.01967716217041</c:v>
                </c:pt>
                <c:pt idx="2229">
                  <c:v>11.96436595916748</c:v>
                </c:pt>
                <c:pt idx="2230">
                  <c:v>11.943647384643555</c:v>
                </c:pt>
                <c:pt idx="2231">
                  <c:v>12.032479286193848</c:v>
                </c:pt>
                <c:pt idx="2232">
                  <c:v>11.955398559570313</c:v>
                </c:pt>
                <c:pt idx="2233">
                  <c:v>11.962502479553223</c:v>
                </c:pt>
                <c:pt idx="2234">
                  <c:v>12.039122581481934</c:v>
                </c:pt>
                <c:pt idx="2235">
                  <c:v>11.959076881408691</c:v>
                </c:pt>
                <c:pt idx="2236">
                  <c:v>11.942916870117188</c:v>
                </c:pt>
                <c:pt idx="2237">
                  <c:v>11.970459938049316</c:v>
                </c:pt>
                <c:pt idx="2238">
                  <c:v>12.033541679382324</c:v>
                </c:pt>
                <c:pt idx="2239">
                  <c:v>12.069872856140137</c:v>
                </c:pt>
                <c:pt idx="2240">
                  <c:v>12.024502754211426</c:v>
                </c:pt>
                <c:pt idx="2241">
                  <c:v>11.966755867004395</c:v>
                </c:pt>
                <c:pt idx="2242">
                  <c:v>12.095707893371582</c:v>
                </c:pt>
                <c:pt idx="2243">
                  <c:v>11.972452163696289</c:v>
                </c:pt>
                <c:pt idx="2244">
                  <c:v>11.985845565795898</c:v>
                </c:pt>
                <c:pt idx="2245">
                  <c:v>12.031227111816406</c:v>
                </c:pt>
                <c:pt idx="2246">
                  <c:v>11.969001770019531</c:v>
                </c:pt>
                <c:pt idx="2247">
                  <c:v>12.019350051879883</c:v>
                </c:pt>
                <c:pt idx="2248">
                  <c:v>12.003350257873535</c:v>
                </c:pt>
                <c:pt idx="2249">
                  <c:v>12.075363159179688</c:v>
                </c:pt>
                <c:pt idx="2250">
                  <c:v>11.997304916381836</c:v>
                </c:pt>
                <c:pt idx="2251">
                  <c:v>12.012043952941895</c:v>
                </c:pt>
                <c:pt idx="2252">
                  <c:v>11.96771240234375</c:v>
                </c:pt>
                <c:pt idx="2253">
                  <c:v>11.994730949401855</c:v>
                </c:pt>
                <c:pt idx="2254">
                  <c:v>11.962647438049316</c:v>
                </c:pt>
                <c:pt idx="2255">
                  <c:v>11.987357139587402</c:v>
                </c:pt>
                <c:pt idx="2256">
                  <c:v>11.917513847351074</c:v>
                </c:pt>
                <c:pt idx="2257">
                  <c:v>11.973113059997559</c:v>
                </c:pt>
                <c:pt idx="2258">
                  <c:v>11.980061531066895</c:v>
                </c:pt>
                <c:pt idx="2259">
                  <c:v>12.005172729492188</c:v>
                </c:pt>
                <c:pt idx="2260">
                  <c:v>11.961652755737305</c:v>
                </c:pt>
                <c:pt idx="2261">
                  <c:v>11.981779098510742</c:v>
                </c:pt>
                <c:pt idx="2262">
                  <c:v>12.040277481079102</c:v>
                </c:pt>
                <c:pt idx="2263">
                  <c:v>11.988393783569336</c:v>
                </c:pt>
                <c:pt idx="2264">
                  <c:v>11.962636947631836</c:v>
                </c:pt>
                <c:pt idx="2265">
                  <c:v>11.907575607299805</c:v>
                </c:pt>
                <c:pt idx="2266">
                  <c:v>11.941554069519043</c:v>
                </c:pt>
                <c:pt idx="2267">
                  <c:v>12.062823295593262</c:v>
                </c:pt>
                <c:pt idx="2268">
                  <c:v>12.012651443481445</c:v>
                </c:pt>
                <c:pt idx="2269">
                  <c:v>11.937029838562012</c:v>
                </c:pt>
                <c:pt idx="2270">
                  <c:v>11.963562965393066</c:v>
                </c:pt>
                <c:pt idx="2271">
                  <c:v>11.94191837310791</c:v>
                </c:pt>
                <c:pt idx="2272">
                  <c:v>11.940688133239746</c:v>
                </c:pt>
                <c:pt idx="2273">
                  <c:v>11.927276611328125</c:v>
                </c:pt>
                <c:pt idx="2274">
                  <c:v>11.971652984619141</c:v>
                </c:pt>
                <c:pt idx="2275">
                  <c:v>11.978218078613281</c:v>
                </c:pt>
                <c:pt idx="2276">
                  <c:v>12.022040367126465</c:v>
                </c:pt>
                <c:pt idx="2277">
                  <c:v>11.898698806762695</c:v>
                </c:pt>
                <c:pt idx="2278">
                  <c:v>11.892443656921387</c:v>
                </c:pt>
                <c:pt idx="2279">
                  <c:v>11.880155563354492</c:v>
                </c:pt>
                <c:pt idx="2280">
                  <c:v>11.842423439025879</c:v>
                </c:pt>
                <c:pt idx="2281">
                  <c:v>11.835442543029785</c:v>
                </c:pt>
                <c:pt idx="2282">
                  <c:v>11.836179733276367</c:v>
                </c:pt>
                <c:pt idx="2283">
                  <c:v>11.869629859924316</c:v>
                </c:pt>
                <c:pt idx="2284">
                  <c:v>11.864371299743652</c:v>
                </c:pt>
                <c:pt idx="2285">
                  <c:v>11.829941749572754</c:v>
                </c:pt>
                <c:pt idx="2286">
                  <c:v>11.827961921691895</c:v>
                </c:pt>
                <c:pt idx="2287">
                  <c:v>11.831336975097656</c:v>
                </c:pt>
                <c:pt idx="2288">
                  <c:v>11.824824333190918</c:v>
                </c:pt>
                <c:pt idx="2289">
                  <c:v>11.91844654083252</c:v>
                </c:pt>
                <c:pt idx="2290">
                  <c:v>11.895630836486816</c:v>
                </c:pt>
                <c:pt idx="2291">
                  <c:v>11.89002799987793</c:v>
                </c:pt>
                <c:pt idx="2292">
                  <c:v>11.862287521362305</c:v>
                </c:pt>
                <c:pt idx="2293">
                  <c:v>11.836398124694824</c:v>
                </c:pt>
                <c:pt idx="2294">
                  <c:v>11.804239273071289</c:v>
                </c:pt>
                <c:pt idx="2295">
                  <c:v>11.920381546020508</c:v>
                </c:pt>
                <c:pt idx="2296">
                  <c:v>11.820459365844727</c:v>
                </c:pt>
                <c:pt idx="2297">
                  <c:v>11.824831008911133</c:v>
                </c:pt>
                <c:pt idx="2298">
                  <c:v>11.835467338562012</c:v>
                </c:pt>
                <c:pt idx="2299">
                  <c:v>11.933558464050293</c:v>
                </c:pt>
                <c:pt idx="2300">
                  <c:v>11.845467567443848</c:v>
                </c:pt>
                <c:pt idx="2301">
                  <c:v>11.845030784606934</c:v>
                </c:pt>
                <c:pt idx="2302">
                  <c:v>11.836284637451172</c:v>
                </c:pt>
                <c:pt idx="2303">
                  <c:v>11.831686973571777</c:v>
                </c:pt>
                <c:pt idx="2304">
                  <c:v>11.876706123352051</c:v>
                </c:pt>
                <c:pt idx="2305">
                  <c:v>11.889147758483887</c:v>
                </c:pt>
                <c:pt idx="2306">
                  <c:v>11.89519214630127</c:v>
                </c:pt>
                <c:pt idx="2307">
                  <c:v>11.88861083984375</c:v>
                </c:pt>
                <c:pt idx="2308">
                  <c:v>11.96412467956543</c:v>
                </c:pt>
                <c:pt idx="2309">
                  <c:v>11.934804916381836</c:v>
                </c:pt>
                <c:pt idx="2310">
                  <c:v>11.977069854736328</c:v>
                </c:pt>
                <c:pt idx="2311">
                  <c:v>11.945123672485352</c:v>
                </c:pt>
                <c:pt idx="2312">
                  <c:v>11.86742115020752</c:v>
                </c:pt>
                <c:pt idx="2313">
                  <c:v>11.932818412780762</c:v>
                </c:pt>
                <c:pt idx="2314">
                  <c:v>11.908817291259766</c:v>
                </c:pt>
                <c:pt idx="2315">
                  <c:v>11.900508880615234</c:v>
                </c:pt>
                <c:pt idx="2316">
                  <c:v>11.928420066833496</c:v>
                </c:pt>
                <c:pt idx="2317">
                  <c:v>11.831033706665039</c:v>
                </c:pt>
                <c:pt idx="2318">
                  <c:v>11.851236343383789</c:v>
                </c:pt>
                <c:pt idx="2319">
                  <c:v>11.810901641845703</c:v>
                </c:pt>
                <c:pt idx="2320">
                  <c:v>11.812973976135254</c:v>
                </c:pt>
                <c:pt idx="2321">
                  <c:v>11.829237937927246</c:v>
                </c:pt>
                <c:pt idx="2322">
                  <c:v>11.904163360595703</c:v>
                </c:pt>
                <c:pt idx="2323">
                  <c:v>11.882987022399902</c:v>
                </c:pt>
                <c:pt idx="2324">
                  <c:v>12.018832206726074</c:v>
                </c:pt>
                <c:pt idx="2325">
                  <c:v>11.952776908874512</c:v>
                </c:pt>
                <c:pt idx="2326">
                  <c:v>11.893850326538086</c:v>
                </c:pt>
                <c:pt idx="2327">
                  <c:v>11.788870811462402</c:v>
                </c:pt>
                <c:pt idx="2328">
                  <c:v>11.772608757019043</c:v>
                </c:pt>
                <c:pt idx="2329">
                  <c:v>11.889238357543945</c:v>
                </c:pt>
                <c:pt idx="2330">
                  <c:v>11.880206108093262</c:v>
                </c:pt>
                <c:pt idx="2331">
                  <c:v>11.900919914245605</c:v>
                </c:pt>
                <c:pt idx="2332">
                  <c:v>11.908721923828125</c:v>
                </c:pt>
                <c:pt idx="2333">
                  <c:v>11.859112739562988</c:v>
                </c:pt>
                <c:pt idx="2334">
                  <c:v>11.919234275817871</c:v>
                </c:pt>
                <c:pt idx="2335">
                  <c:v>11.941112518310547</c:v>
                </c:pt>
                <c:pt idx="2336">
                  <c:v>11.863238334655762</c:v>
                </c:pt>
                <c:pt idx="2337">
                  <c:v>11.916450500488281</c:v>
                </c:pt>
                <c:pt idx="2338">
                  <c:v>11.865249633789063</c:v>
                </c:pt>
                <c:pt idx="2339">
                  <c:v>11.952622413635254</c:v>
                </c:pt>
                <c:pt idx="2340">
                  <c:v>11.927604675292969</c:v>
                </c:pt>
                <c:pt idx="2341">
                  <c:v>11.858331680297852</c:v>
                </c:pt>
                <c:pt idx="2342">
                  <c:v>11.978151321411133</c:v>
                </c:pt>
                <c:pt idx="2343">
                  <c:v>12.018738746643066</c:v>
                </c:pt>
                <c:pt idx="2344">
                  <c:v>11.939043998718262</c:v>
                </c:pt>
                <c:pt idx="2345">
                  <c:v>11.939567565917969</c:v>
                </c:pt>
                <c:pt idx="2346">
                  <c:v>11.963156700134277</c:v>
                </c:pt>
                <c:pt idx="2347">
                  <c:v>11.983078956604004</c:v>
                </c:pt>
                <c:pt idx="2348">
                  <c:v>11.847241401672363</c:v>
                </c:pt>
                <c:pt idx="2349">
                  <c:v>11.983914375305176</c:v>
                </c:pt>
                <c:pt idx="2350">
                  <c:v>11.974823951721191</c:v>
                </c:pt>
                <c:pt idx="2351">
                  <c:v>11.927597045898438</c:v>
                </c:pt>
                <c:pt idx="2352">
                  <c:v>11.958593368530273</c:v>
                </c:pt>
                <c:pt idx="2353">
                  <c:v>12.054317474365234</c:v>
                </c:pt>
                <c:pt idx="2354">
                  <c:v>11.915594100952148</c:v>
                </c:pt>
                <c:pt idx="2355">
                  <c:v>11.915912628173828</c:v>
                </c:pt>
                <c:pt idx="2356">
                  <c:v>11.982797622680664</c:v>
                </c:pt>
                <c:pt idx="2357">
                  <c:v>11.88038444519043</c:v>
                </c:pt>
                <c:pt idx="2358">
                  <c:v>11.89438533782959</c:v>
                </c:pt>
                <c:pt idx="2359">
                  <c:v>11.915717124938965</c:v>
                </c:pt>
                <c:pt idx="2360">
                  <c:v>11.872482299804688</c:v>
                </c:pt>
                <c:pt idx="2361">
                  <c:v>11.93113899230957</c:v>
                </c:pt>
                <c:pt idx="2362">
                  <c:v>11.890083312988281</c:v>
                </c:pt>
                <c:pt idx="2363">
                  <c:v>11.87395191192627</c:v>
                </c:pt>
                <c:pt idx="2364">
                  <c:v>11.898172378540039</c:v>
                </c:pt>
                <c:pt idx="2365">
                  <c:v>11.914874076843262</c:v>
                </c:pt>
                <c:pt idx="2366">
                  <c:v>11.946788787841797</c:v>
                </c:pt>
                <c:pt idx="2367">
                  <c:v>11.960670471191406</c:v>
                </c:pt>
                <c:pt idx="2368">
                  <c:v>11.930995941162109</c:v>
                </c:pt>
                <c:pt idx="2369">
                  <c:v>11.892021179199219</c:v>
                </c:pt>
                <c:pt idx="2370">
                  <c:v>11.84459114074707</c:v>
                </c:pt>
                <c:pt idx="2371">
                  <c:v>11.807550430297852</c:v>
                </c:pt>
                <c:pt idx="2372">
                  <c:v>11.891471862792969</c:v>
                </c:pt>
                <c:pt idx="2373">
                  <c:v>11.891045570373535</c:v>
                </c:pt>
                <c:pt idx="2374">
                  <c:v>11.915585517883301</c:v>
                </c:pt>
                <c:pt idx="2375">
                  <c:v>11.954887390136719</c:v>
                </c:pt>
                <c:pt idx="2376">
                  <c:v>11.89532470703125</c:v>
                </c:pt>
                <c:pt idx="2377">
                  <c:v>11.935897827148438</c:v>
                </c:pt>
                <c:pt idx="2378">
                  <c:v>11.976011276245117</c:v>
                </c:pt>
                <c:pt idx="2379">
                  <c:v>11.973526000976563</c:v>
                </c:pt>
                <c:pt idx="2380">
                  <c:v>11.90018367767334</c:v>
                </c:pt>
                <c:pt idx="2381">
                  <c:v>11.952110290527344</c:v>
                </c:pt>
                <c:pt idx="2382">
                  <c:v>11.857592582702637</c:v>
                </c:pt>
                <c:pt idx="2383">
                  <c:v>11.833159446716309</c:v>
                </c:pt>
                <c:pt idx="2384">
                  <c:v>11.948066711425781</c:v>
                </c:pt>
                <c:pt idx="2385">
                  <c:v>11.877779960632324</c:v>
                </c:pt>
                <c:pt idx="2386">
                  <c:v>11.966057777404785</c:v>
                </c:pt>
                <c:pt idx="2387">
                  <c:v>11.908160209655762</c:v>
                </c:pt>
                <c:pt idx="2388">
                  <c:v>11.950265884399414</c:v>
                </c:pt>
                <c:pt idx="2389">
                  <c:v>11.923834800720215</c:v>
                </c:pt>
                <c:pt idx="2390">
                  <c:v>11.99488639831543</c:v>
                </c:pt>
                <c:pt idx="2391">
                  <c:v>11.984017372131348</c:v>
                </c:pt>
                <c:pt idx="2392">
                  <c:v>12.013459205627441</c:v>
                </c:pt>
                <c:pt idx="2393">
                  <c:v>11.929176330566406</c:v>
                </c:pt>
                <c:pt idx="2394">
                  <c:v>11.940830230712891</c:v>
                </c:pt>
                <c:pt idx="2395">
                  <c:v>11.937739372253418</c:v>
                </c:pt>
                <c:pt idx="2396">
                  <c:v>11.933310508728027</c:v>
                </c:pt>
                <c:pt idx="2397">
                  <c:v>11.917355537414551</c:v>
                </c:pt>
                <c:pt idx="2398">
                  <c:v>11.93746280670166</c:v>
                </c:pt>
                <c:pt idx="2399">
                  <c:v>11.943432807922363</c:v>
                </c:pt>
                <c:pt idx="2400">
                  <c:v>11.940738677978516</c:v>
                </c:pt>
                <c:pt idx="2401">
                  <c:v>12.000497817993164</c:v>
                </c:pt>
                <c:pt idx="2402">
                  <c:v>11.992576599121094</c:v>
                </c:pt>
                <c:pt idx="2403">
                  <c:v>11.883166313171387</c:v>
                </c:pt>
                <c:pt idx="2404">
                  <c:v>11.948505401611328</c:v>
                </c:pt>
                <c:pt idx="2405">
                  <c:v>11.888810157775879</c:v>
                </c:pt>
                <c:pt idx="2406">
                  <c:v>11.902004241943359</c:v>
                </c:pt>
                <c:pt idx="2407">
                  <c:v>11.857121467590332</c:v>
                </c:pt>
                <c:pt idx="2408">
                  <c:v>11.905065536499023</c:v>
                </c:pt>
                <c:pt idx="2409">
                  <c:v>11.823718070983887</c:v>
                </c:pt>
                <c:pt idx="2410">
                  <c:v>11.896068572998047</c:v>
                </c:pt>
                <c:pt idx="2411">
                  <c:v>11.912336349487305</c:v>
                </c:pt>
                <c:pt idx="2412">
                  <c:v>11.789261817932129</c:v>
                </c:pt>
                <c:pt idx="2413">
                  <c:v>11.915388107299805</c:v>
                </c:pt>
                <c:pt idx="2414">
                  <c:v>11.845917701721191</c:v>
                </c:pt>
                <c:pt idx="2415">
                  <c:v>11.891149520874023</c:v>
                </c:pt>
                <c:pt idx="2416">
                  <c:v>11.892155647277832</c:v>
                </c:pt>
                <c:pt idx="2417">
                  <c:v>11.783082008361816</c:v>
                </c:pt>
                <c:pt idx="2418">
                  <c:v>11.849987983703613</c:v>
                </c:pt>
                <c:pt idx="2419">
                  <c:v>11.795116424560547</c:v>
                </c:pt>
                <c:pt idx="2420">
                  <c:v>11.732242584228516</c:v>
                </c:pt>
                <c:pt idx="2421">
                  <c:v>11.858437538146973</c:v>
                </c:pt>
                <c:pt idx="2422">
                  <c:v>11.791719436645508</c:v>
                </c:pt>
                <c:pt idx="2423">
                  <c:v>11.837904930114746</c:v>
                </c:pt>
                <c:pt idx="2424">
                  <c:v>11.807743072509766</c:v>
                </c:pt>
                <c:pt idx="2425">
                  <c:v>11.744480133056641</c:v>
                </c:pt>
                <c:pt idx="2426">
                  <c:v>11.819435119628906</c:v>
                </c:pt>
                <c:pt idx="2427">
                  <c:v>11.754735946655273</c:v>
                </c:pt>
                <c:pt idx="2428">
                  <c:v>11.826936721801758</c:v>
                </c:pt>
                <c:pt idx="2429">
                  <c:v>11.693272590637207</c:v>
                </c:pt>
                <c:pt idx="2430">
                  <c:v>11.803676605224609</c:v>
                </c:pt>
                <c:pt idx="2431">
                  <c:v>11.815823554992676</c:v>
                </c:pt>
                <c:pt idx="2432">
                  <c:v>11.817294120788574</c:v>
                </c:pt>
                <c:pt idx="2433">
                  <c:v>11.820341110229492</c:v>
                </c:pt>
                <c:pt idx="2434">
                  <c:v>11.796507835388184</c:v>
                </c:pt>
                <c:pt idx="2435">
                  <c:v>11.828438758850098</c:v>
                </c:pt>
                <c:pt idx="2436">
                  <c:v>11.800300598144531</c:v>
                </c:pt>
                <c:pt idx="2437">
                  <c:v>11.845211982727051</c:v>
                </c:pt>
                <c:pt idx="2438">
                  <c:v>11.81682300567627</c:v>
                </c:pt>
                <c:pt idx="2439">
                  <c:v>11.888911247253418</c:v>
                </c:pt>
                <c:pt idx="2440">
                  <c:v>11.876382827758789</c:v>
                </c:pt>
                <c:pt idx="2441">
                  <c:v>11.802037239074707</c:v>
                </c:pt>
                <c:pt idx="2442">
                  <c:v>11.860271453857422</c:v>
                </c:pt>
                <c:pt idx="2443">
                  <c:v>11.852973937988281</c:v>
                </c:pt>
                <c:pt idx="2444">
                  <c:v>11.840164184570313</c:v>
                </c:pt>
                <c:pt idx="2445">
                  <c:v>11.892027854919434</c:v>
                </c:pt>
                <c:pt idx="2446">
                  <c:v>11.851877212524414</c:v>
                </c:pt>
                <c:pt idx="2447">
                  <c:v>11.855031967163086</c:v>
                </c:pt>
                <c:pt idx="2448">
                  <c:v>11.872053146362305</c:v>
                </c:pt>
                <c:pt idx="2449">
                  <c:v>11.840967178344727</c:v>
                </c:pt>
                <c:pt idx="2450">
                  <c:v>11.8408203125</c:v>
                </c:pt>
                <c:pt idx="2451">
                  <c:v>11.827483177185059</c:v>
                </c:pt>
                <c:pt idx="2452">
                  <c:v>11.86402416229248</c:v>
                </c:pt>
                <c:pt idx="2453">
                  <c:v>11.838088035583496</c:v>
                </c:pt>
                <c:pt idx="2454">
                  <c:v>11.819459915161133</c:v>
                </c:pt>
                <c:pt idx="2455">
                  <c:v>11.879345893859863</c:v>
                </c:pt>
                <c:pt idx="2456">
                  <c:v>11.914763450622559</c:v>
                </c:pt>
                <c:pt idx="2457">
                  <c:v>11.813542366027832</c:v>
                </c:pt>
                <c:pt idx="2458">
                  <c:v>11.902053833007813</c:v>
                </c:pt>
                <c:pt idx="2459">
                  <c:v>11.849611282348633</c:v>
                </c:pt>
                <c:pt idx="2460">
                  <c:v>11.778302192687988</c:v>
                </c:pt>
                <c:pt idx="2461">
                  <c:v>11.854366302490234</c:v>
                </c:pt>
                <c:pt idx="2462">
                  <c:v>11.826861381530762</c:v>
                </c:pt>
                <c:pt idx="2463">
                  <c:v>11.831987380981445</c:v>
                </c:pt>
                <c:pt idx="2464">
                  <c:v>11.838865280151367</c:v>
                </c:pt>
                <c:pt idx="2465">
                  <c:v>11.901284217834473</c:v>
                </c:pt>
                <c:pt idx="2466">
                  <c:v>11.81367015838623</c:v>
                </c:pt>
                <c:pt idx="2467">
                  <c:v>11.787979125976563</c:v>
                </c:pt>
                <c:pt idx="2468">
                  <c:v>11.829992294311523</c:v>
                </c:pt>
                <c:pt idx="2469">
                  <c:v>11.791958808898926</c:v>
                </c:pt>
                <c:pt idx="2470">
                  <c:v>11.87012767791748</c:v>
                </c:pt>
                <c:pt idx="2471">
                  <c:v>11.907771110534668</c:v>
                </c:pt>
                <c:pt idx="2472">
                  <c:v>11.837709426879883</c:v>
                </c:pt>
                <c:pt idx="2473">
                  <c:v>11.89879322052002</c:v>
                </c:pt>
                <c:pt idx="2474">
                  <c:v>11.893342018127441</c:v>
                </c:pt>
                <c:pt idx="2475">
                  <c:v>11.891007423400879</c:v>
                </c:pt>
                <c:pt idx="2476">
                  <c:v>11.935005187988281</c:v>
                </c:pt>
                <c:pt idx="2477">
                  <c:v>11.870352745056152</c:v>
                </c:pt>
                <c:pt idx="2478">
                  <c:v>11.850988388061523</c:v>
                </c:pt>
                <c:pt idx="2479">
                  <c:v>11.827205657958984</c:v>
                </c:pt>
                <c:pt idx="2480">
                  <c:v>11.847171783447266</c:v>
                </c:pt>
                <c:pt idx="2481">
                  <c:v>11.792747497558594</c:v>
                </c:pt>
                <c:pt idx="2482">
                  <c:v>11.735233306884766</c:v>
                </c:pt>
                <c:pt idx="2483">
                  <c:v>11.846549987792969</c:v>
                </c:pt>
                <c:pt idx="2484">
                  <c:v>11.834288597106934</c:v>
                </c:pt>
                <c:pt idx="2485">
                  <c:v>11.883320808410645</c:v>
                </c:pt>
                <c:pt idx="2486">
                  <c:v>11.838381767272949</c:v>
                </c:pt>
                <c:pt idx="2487">
                  <c:v>11.905072212219238</c:v>
                </c:pt>
                <c:pt idx="2488">
                  <c:v>11.884352684020996</c:v>
                </c:pt>
                <c:pt idx="2489">
                  <c:v>11.847749710083008</c:v>
                </c:pt>
                <c:pt idx="2490">
                  <c:v>11.810399055480957</c:v>
                </c:pt>
                <c:pt idx="2491">
                  <c:v>11.859307289123535</c:v>
                </c:pt>
                <c:pt idx="2492">
                  <c:v>11.862807273864746</c:v>
                </c:pt>
                <c:pt idx="2493">
                  <c:v>11.767334938049316</c:v>
                </c:pt>
                <c:pt idx="2494">
                  <c:v>11.814844131469727</c:v>
                </c:pt>
                <c:pt idx="2495">
                  <c:v>11.745065689086914</c:v>
                </c:pt>
                <c:pt idx="2496">
                  <c:v>11.777572631835938</c:v>
                </c:pt>
                <c:pt idx="2497">
                  <c:v>11.762975692749023</c:v>
                </c:pt>
                <c:pt idx="2498">
                  <c:v>11.751618385314941</c:v>
                </c:pt>
                <c:pt idx="2499">
                  <c:v>11.630997657775879</c:v>
                </c:pt>
                <c:pt idx="2500">
                  <c:v>11.653337478637695</c:v>
                </c:pt>
                <c:pt idx="2501">
                  <c:v>11.687129974365234</c:v>
                </c:pt>
                <c:pt idx="2502">
                  <c:v>11.729318618774414</c:v>
                </c:pt>
                <c:pt idx="2503">
                  <c:v>11.687613487243652</c:v>
                </c:pt>
                <c:pt idx="2504">
                  <c:v>11.636018753051758</c:v>
                </c:pt>
                <c:pt idx="2505">
                  <c:v>11.569765090942383</c:v>
                </c:pt>
                <c:pt idx="2506">
                  <c:v>11.484272003173828</c:v>
                </c:pt>
                <c:pt idx="2507">
                  <c:v>11.399209022521973</c:v>
                </c:pt>
                <c:pt idx="2508">
                  <c:v>11.420238494873047</c:v>
                </c:pt>
                <c:pt idx="2509">
                  <c:v>11.482762336730957</c:v>
                </c:pt>
                <c:pt idx="2510">
                  <c:v>11.437496185302734</c:v>
                </c:pt>
                <c:pt idx="2511">
                  <c:v>11.406397819519043</c:v>
                </c:pt>
                <c:pt idx="2512">
                  <c:v>11.475729942321777</c:v>
                </c:pt>
                <c:pt idx="2513">
                  <c:v>11.470721244812012</c:v>
                </c:pt>
                <c:pt idx="2514">
                  <c:v>11.443490028381348</c:v>
                </c:pt>
                <c:pt idx="2515">
                  <c:v>11.467033386230469</c:v>
                </c:pt>
                <c:pt idx="2516">
                  <c:v>11.47956657409668</c:v>
                </c:pt>
                <c:pt idx="2517">
                  <c:v>11.480422019958496</c:v>
                </c:pt>
                <c:pt idx="2518">
                  <c:v>11.429132461547852</c:v>
                </c:pt>
                <c:pt idx="2519">
                  <c:v>11.451903343200684</c:v>
                </c:pt>
                <c:pt idx="2520">
                  <c:v>11.421304702758789</c:v>
                </c:pt>
                <c:pt idx="2521">
                  <c:v>11.521457672119141</c:v>
                </c:pt>
                <c:pt idx="2522">
                  <c:v>11.500547409057617</c:v>
                </c:pt>
                <c:pt idx="2523">
                  <c:v>11.443483352661133</c:v>
                </c:pt>
                <c:pt idx="2524">
                  <c:v>11.384401321411133</c:v>
                </c:pt>
                <c:pt idx="2525">
                  <c:v>11.476155281066895</c:v>
                </c:pt>
                <c:pt idx="2526">
                  <c:v>11.501751899719238</c:v>
                </c:pt>
                <c:pt idx="2527">
                  <c:v>11.425967216491699</c:v>
                </c:pt>
                <c:pt idx="2528">
                  <c:v>11.445313453674316</c:v>
                </c:pt>
                <c:pt idx="2529">
                  <c:v>11.396483421325684</c:v>
                </c:pt>
                <c:pt idx="2530">
                  <c:v>11.440607070922852</c:v>
                </c:pt>
                <c:pt idx="2531">
                  <c:v>11.430072784423828</c:v>
                </c:pt>
                <c:pt idx="2532">
                  <c:v>11.407009124755859</c:v>
                </c:pt>
                <c:pt idx="2533">
                  <c:v>11.451189994812012</c:v>
                </c:pt>
                <c:pt idx="2534">
                  <c:v>11.440801620483398</c:v>
                </c:pt>
                <c:pt idx="2535">
                  <c:v>11.396992683410645</c:v>
                </c:pt>
                <c:pt idx="2536">
                  <c:v>11.396323204040527</c:v>
                </c:pt>
                <c:pt idx="2537">
                  <c:v>11.295200347900391</c:v>
                </c:pt>
                <c:pt idx="2538">
                  <c:v>11.374199867248535</c:v>
                </c:pt>
                <c:pt idx="2539">
                  <c:v>11.377099990844727</c:v>
                </c:pt>
                <c:pt idx="2540">
                  <c:v>11.392669677734375</c:v>
                </c:pt>
                <c:pt idx="2541">
                  <c:v>11.37968635559082</c:v>
                </c:pt>
                <c:pt idx="2542">
                  <c:v>11.400503158569336</c:v>
                </c:pt>
                <c:pt idx="2543">
                  <c:v>11.37162971496582</c:v>
                </c:pt>
                <c:pt idx="2544">
                  <c:v>11.381315231323242</c:v>
                </c:pt>
                <c:pt idx="2545">
                  <c:v>11.378365516662598</c:v>
                </c:pt>
                <c:pt idx="2546">
                  <c:v>11.410611152648926</c:v>
                </c:pt>
                <c:pt idx="2547">
                  <c:v>11.466184616088867</c:v>
                </c:pt>
                <c:pt idx="2548">
                  <c:v>11.442318916320801</c:v>
                </c:pt>
                <c:pt idx="2549">
                  <c:v>11.363248825073242</c:v>
                </c:pt>
                <c:pt idx="2550">
                  <c:v>11.448781967163086</c:v>
                </c:pt>
                <c:pt idx="2551">
                  <c:v>11.472820281982422</c:v>
                </c:pt>
                <c:pt idx="2552">
                  <c:v>11.355419158935547</c:v>
                </c:pt>
                <c:pt idx="2553">
                  <c:v>11.386009216308594</c:v>
                </c:pt>
                <c:pt idx="2554">
                  <c:v>11.422075271606445</c:v>
                </c:pt>
                <c:pt idx="2555">
                  <c:v>11.412897109985352</c:v>
                </c:pt>
                <c:pt idx="2556">
                  <c:v>11.439414978027344</c:v>
                </c:pt>
                <c:pt idx="2557">
                  <c:v>11.442836761474609</c:v>
                </c:pt>
                <c:pt idx="2558">
                  <c:v>11.351284027099609</c:v>
                </c:pt>
                <c:pt idx="2559">
                  <c:v>11.401183128356934</c:v>
                </c:pt>
                <c:pt idx="2560">
                  <c:v>11.443323135375977</c:v>
                </c:pt>
                <c:pt idx="2561">
                  <c:v>11.527877807617188</c:v>
                </c:pt>
                <c:pt idx="2562">
                  <c:v>11.480509757995605</c:v>
                </c:pt>
                <c:pt idx="2563">
                  <c:v>11.486390113830566</c:v>
                </c:pt>
                <c:pt idx="2564">
                  <c:v>11.441522598266602</c:v>
                </c:pt>
                <c:pt idx="2565">
                  <c:v>11.478233337402344</c:v>
                </c:pt>
                <c:pt idx="2566">
                  <c:v>11.426596641540527</c:v>
                </c:pt>
                <c:pt idx="2567">
                  <c:v>11.436483383178711</c:v>
                </c:pt>
                <c:pt idx="2568">
                  <c:v>11.442462921142578</c:v>
                </c:pt>
                <c:pt idx="2569">
                  <c:v>11.45775032043457</c:v>
                </c:pt>
                <c:pt idx="2570">
                  <c:v>11.486379623413086</c:v>
                </c:pt>
                <c:pt idx="2571">
                  <c:v>11.42204475402832</c:v>
                </c:pt>
                <c:pt idx="2572">
                  <c:v>11.563024520874023</c:v>
                </c:pt>
                <c:pt idx="2573">
                  <c:v>11.383770942687988</c:v>
                </c:pt>
                <c:pt idx="2574">
                  <c:v>11.537577629089355</c:v>
                </c:pt>
                <c:pt idx="2575">
                  <c:v>11.522542953491211</c:v>
                </c:pt>
                <c:pt idx="2576">
                  <c:v>11.45438289642334</c:v>
                </c:pt>
                <c:pt idx="2577">
                  <c:v>11.44148063659668</c:v>
                </c:pt>
                <c:pt idx="2578">
                  <c:v>11.481419563293457</c:v>
                </c:pt>
                <c:pt idx="2579">
                  <c:v>11.494693756103516</c:v>
                </c:pt>
                <c:pt idx="2580">
                  <c:v>11.570326805114746</c:v>
                </c:pt>
                <c:pt idx="2581">
                  <c:v>11.532248497009277</c:v>
                </c:pt>
                <c:pt idx="2582">
                  <c:v>11.458097457885742</c:v>
                </c:pt>
                <c:pt idx="2583">
                  <c:v>11.479979515075684</c:v>
                </c:pt>
                <c:pt idx="2584">
                  <c:v>11.490920066833496</c:v>
                </c:pt>
                <c:pt idx="2585">
                  <c:v>11.512179374694824</c:v>
                </c:pt>
                <c:pt idx="2586">
                  <c:v>11.499185562133789</c:v>
                </c:pt>
                <c:pt idx="2587">
                  <c:v>11.474027633666992</c:v>
                </c:pt>
                <c:pt idx="2588">
                  <c:v>11.550132751464844</c:v>
                </c:pt>
                <c:pt idx="2589">
                  <c:v>11.479275703430176</c:v>
                </c:pt>
                <c:pt idx="2590">
                  <c:v>11.505854606628418</c:v>
                </c:pt>
                <c:pt idx="2591">
                  <c:v>11.471767425537109</c:v>
                </c:pt>
                <c:pt idx="2592">
                  <c:v>11.439743041992188</c:v>
                </c:pt>
                <c:pt idx="2593">
                  <c:v>11.457138061523438</c:v>
                </c:pt>
                <c:pt idx="2594">
                  <c:v>11.449807167053223</c:v>
                </c:pt>
                <c:pt idx="2595">
                  <c:v>11.464545249938965</c:v>
                </c:pt>
                <c:pt idx="2596">
                  <c:v>11.457690238952637</c:v>
                </c:pt>
                <c:pt idx="2597">
                  <c:v>11.426871299743652</c:v>
                </c:pt>
                <c:pt idx="2598">
                  <c:v>11.488246917724609</c:v>
                </c:pt>
                <c:pt idx="2599">
                  <c:v>11.436367988586426</c:v>
                </c:pt>
                <c:pt idx="2600">
                  <c:v>11.422595024108887</c:v>
                </c:pt>
                <c:pt idx="2601">
                  <c:v>11.512788772583008</c:v>
                </c:pt>
                <c:pt idx="2602">
                  <c:v>11.531977653503418</c:v>
                </c:pt>
                <c:pt idx="2603">
                  <c:v>11.447968482971191</c:v>
                </c:pt>
                <c:pt idx="2604">
                  <c:v>11.455928802490234</c:v>
                </c:pt>
                <c:pt idx="2605">
                  <c:v>11.504899024963379</c:v>
                </c:pt>
                <c:pt idx="2606">
                  <c:v>11.542355537414551</c:v>
                </c:pt>
                <c:pt idx="2607">
                  <c:v>11.552806854248047</c:v>
                </c:pt>
                <c:pt idx="2608">
                  <c:v>11.438948631286621</c:v>
                </c:pt>
                <c:pt idx="2609">
                  <c:v>11.577156066894531</c:v>
                </c:pt>
                <c:pt idx="2610">
                  <c:v>11.515495300292969</c:v>
                </c:pt>
                <c:pt idx="2611">
                  <c:v>11.605868339538574</c:v>
                </c:pt>
                <c:pt idx="2612">
                  <c:v>11.478303909301758</c:v>
                </c:pt>
                <c:pt idx="2613">
                  <c:v>11.583737373352051</c:v>
                </c:pt>
                <c:pt idx="2614">
                  <c:v>11.574367523193359</c:v>
                </c:pt>
                <c:pt idx="2615">
                  <c:v>11.561630249023438</c:v>
                </c:pt>
                <c:pt idx="2616">
                  <c:v>11.517498970031738</c:v>
                </c:pt>
                <c:pt idx="2617">
                  <c:v>11.47808837890625</c:v>
                </c:pt>
                <c:pt idx="2618">
                  <c:v>11.526630401611328</c:v>
                </c:pt>
                <c:pt idx="2619">
                  <c:v>11.468792915344238</c:v>
                </c:pt>
                <c:pt idx="2620">
                  <c:v>11.542340278625488</c:v>
                </c:pt>
                <c:pt idx="2621">
                  <c:v>11.52188777923584</c:v>
                </c:pt>
                <c:pt idx="2622">
                  <c:v>11.51118278503418</c:v>
                </c:pt>
                <c:pt idx="2623">
                  <c:v>11.520606994628906</c:v>
                </c:pt>
                <c:pt idx="2624">
                  <c:v>11.51547908782959</c:v>
                </c:pt>
                <c:pt idx="2625">
                  <c:v>11.515780448913574</c:v>
                </c:pt>
                <c:pt idx="2626">
                  <c:v>11.573546409606934</c:v>
                </c:pt>
                <c:pt idx="2627">
                  <c:v>11.580469131469727</c:v>
                </c:pt>
                <c:pt idx="2628">
                  <c:v>11.432559967041016</c:v>
                </c:pt>
                <c:pt idx="2629">
                  <c:v>11.507163047790527</c:v>
                </c:pt>
                <c:pt idx="2630">
                  <c:v>11.512004852294922</c:v>
                </c:pt>
                <c:pt idx="2631">
                  <c:v>11.493954658508301</c:v>
                </c:pt>
                <c:pt idx="2632">
                  <c:v>11.540976524353027</c:v>
                </c:pt>
                <c:pt idx="2633">
                  <c:v>11.56687068939209</c:v>
                </c:pt>
                <c:pt idx="2634">
                  <c:v>11.451300621032715</c:v>
                </c:pt>
                <c:pt idx="2635">
                  <c:v>11.559443473815918</c:v>
                </c:pt>
                <c:pt idx="2636">
                  <c:v>11.609671592712402</c:v>
                </c:pt>
                <c:pt idx="2637">
                  <c:v>11.439247131347656</c:v>
                </c:pt>
                <c:pt idx="2638">
                  <c:v>11.460712432861328</c:v>
                </c:pt>
                <c:pt idx="2639">
                  <c:v>11.480551719665527</c:v>
                </c:pt>
                <c:pt idx="2640">
                  <c:v>11.34414005279541</c:v>
                </c:pt>
                <c:pt idx="2641">
                  <c:v>11.370015144348145</c:v>
                </c:pt>
                <c:pt idx="2642">
                  <c:v>11.328212738037109</c:v>
                </c:pt>
                <c:pt idx="2643">
                  <c:v>11.34809398651123</c:v>
                </c:pt>
                <c:pt idx="2644">
                  <c:v>11.358043670654297</c:v>
                </c:pt>
                <c:pt idx="2645">
                  <c:v>11.362541198730469</c:v>
                </c:pt>
                <c:pt idx="2646">
                  <c:v>11.392309188842773</c:v>
                </c:pt>
                <c:pt idx="2647">
                  <c:v>11.34370231628418</c:v>
                </c:pt>
                <c:pt idx="2648">
                  <c:v>11.303444862365723</c:v>
                </c:pt>
                <c:pt idx="2649">
                  <c:v>11.354957580566406</c:v>
                </c:pt>
                <c:pt idx="2650">
                  <c:v>11.314665794372559</c:v>
                </c:pt>
                <c:pt idx="2651">
                  <c:v>11.317681312561035</c:v>
                </c:pt>
                <c:pt idx="2652">
                  <c:v>11.39890193939209</c:v>
                </c:pt>
                <c:pt idx="2653">
                  <c:v>11.363263130187988</c:v>
                </c:pt>
                <c:pt idx="2654">
                  <c:v>11.291138648986816</c:v>
                </c:pt>
                <c:pt idx="2655">
                  <c:v>11.274964332580566</c:v>
                </c:pt>
                <c:pt idx="2656">
                  <c:v>11.335749626159668</c:v>
                </c:pt>
                <c:pt idx="2657">
                  <c:v>11.368046760559082</c:v>
                </c:pt>
                <c:pt idx="2658">
                  <c:v>11.371634483337402</c:v>
                </c:pt>
                <c:pt idx="2659">
                  <c:v>11.343732833862305</c:v>
                </c:pt>
                <c:pt idx="2660">
                  <c:v>11.375389099121094</c:v>
                </c:pt>
                <c:pt idx="2661">
                  <c:v>11.390209197998047</c:v>
                </c:pt>
                <c:pt idx="2662">
                  <c:v>11.352636337280273</c:v>
                </c:pt>
                <c:pt idx="2663">
                  <c:v>11.45063304901123</c:v>
                </c:pt>
                <c:pt idx="2664">
                  <c:v>11.430278778076172</c:v>
                </c:pt>
                <c:pt idx="2665">
                  <c:v>11.41709041595459</c:v>
                </c:pt>
                <c:pt idx="2666">
                  <c:v>11.354751586914063</c:v>
                </c:pt>
                <c:pt idx="2667">
                  <c:v>11.384526252746582</c:v>
                </c:pt>
                <c:pt idx="2668">
                  <c:v>11.401761054992676</c:v>
                </c:pt>
                <c:pt idx="2669">
                  <c:v>11.398324966430664</c:v>
                </c:pt>
                <c:pt idx="2670">
                  <c:v>11.357693672180176</c:v>
                </c:pt>
                <c:pt idx="2671">
                  <c:v>11.405885696411133</c:v>
                </c:pt>
                <c:pt idx="2672">
                  <c:v>11.416036605834961</c:v>
                </c:pt>
                <c:pt idx="2673">
                  <c:v>11.313928604125977</c:v>
                </c:pt>
                <c:pt idx="2674">
                  <c:v>11.291699409484863</c:v>
                </c:pt>
                <c:pt idx="2675">
                  <c:v>11.278138160705566</c:v>
                </c:pt>
                <c:pt idx="2676">
                  <c:v>11.364199638366699</c:v>
                </c:pt>
                <c:pt idx="2677">
                  <c:v>11.421535491943359</c:v>
                </c:pt>
                <c:pt idx="2678">
                  <c:v>11.42711353302002</c:v>
                </c:pt>
                <c:pt idx="2679">
                  <c:v>11.380147933959961</c:v>
                </c:pt>
                <c:pt idx="2680">
                  <c:v>11.317628860473633</c:v>
                </c:pt>
                <c:pt idx="2681">
                  <c:v>11.352348327636719</c:v>
                </c:pt>
                <c:pt idx="2682">
                  <c:v>11.401594161987305</c:v>
                </c:pt>
                <c:pt idx="2683">
                  <c:v>11.430715560913086</c:v>
                </c:pt>
                <c:pt idx="2684">
                  <c:v>11.426539421081543</c:v>
                </c:pt>
                <c:pt idx="2685">
                  <c:v>11.324121475219727</c:v>
                </c:pt>
                <c:pt idx="2686">
                  <c:v>11.396902084350586</c:v>
                </c:pt>
                <c:pt idx="2687">
                  <c:v>11.401166915893555</c:v>
                </c:pt>
                <c:pt idx="2688">
                  <c:v>11.321878433227539</c:v>
                </c:pt>
                <c:pt idx="2689">
                  <c:v>11.328483581542969</c:v>
                </c:pt>
                <c:pt idx="2690">
                  <c:v>11.355315208435059</c:v>
                </c:pt>
                <c:pt idx="2691">
                  <c:v>11.405797004699707</c:v>
                </c:pt>
                <c:pt idx="2692">
                  <c:v>11.332887649536133</c:v>
                </c:pt>
                <c:pt idx="2693">
                  <c:v>11.269535064697266</c:v>
                </c:pt>
                <c:pt idx="2694">
                  <c:v>11.242340087890625</c:v>
                </c:pt>
                <c:pt idx="2695">
                  <c:v>11.370990753173828</c:v>
                </c:pt>
                <c:pt idx="2696">
                  <c:v>11.358793258666992</c:v>
                </c:pt>
                <c:pt idx="2697">
                  <c:v>11.319144248962402</c:v>
                </c:pt>
                <c:pt idx="2698">
                  <c:v>11.408320426940918</c:v>
                </c:pt>
                <c:pt idx="2699">
                  <c:v>11.417713165283203</c:v>
                </c:pt>
                <c:pt idx="2700">
                  <c:v>11.385332107543945</c:v>
                </c:pt>
                <c:pt idx="2701">
                  <c:v>11.29131031036377</c:v>
                </c:pt>
                <c:pt idx="2702">
                  <c:v>11.234532356262207</c:v>
                </c:pt>
                <c:pt idx="2703">
                  <c:v>11.393478393554688</c:v>
                </c:pt>
                <c:pt idx="2704">
                  <c:v>11.354375839233398</c:v>
                </c:pt>
                <c:pt idx="2705">
                  <c:v>11.358099937438965</c:v>
                </c:pt>
                <c:pt idx="2706">
                  <c:v>11.313515663146973</c:v>
                </c:pt>
                <c:pt idx="2707">
                  <c:v>11.355070114135742</c:v>
                </c:pt>
                <c:pt idx="2708">
                  <c:v>11.374760627746582</c:v>
                </c:pt>
                <c:pt idx="2709">
                  <c:v>11.368086814880371</c:v>
                </c:pt>
                <c:pt idx="2710">
                  <c:v>11.297941207885742</c:v>
                </c:pt>
                <c:pt idx="2711">
                  <c:v>11.203764915466309</c:v>
                </c:pt>
                <c:pt idx="2712">
                  <c:v>11.252394676208496</c:v>
                </c:pt>
                <c:pt idx="2713">
                  <c:v>11.327417373657227</c:v>
                </c:pt>
                <c:pt idx="2714">
                  <c:v>11.307909965515137</c:v>
                </c:pt>
                <c:pt idx="2715">
                  <c:v>11.33088493347168</c:v>
                </c:pt>
                <c:pt idx="2716">
                  <c:v>11.261054039001465</c:v>
                </c:pt>
                <c:pt idx="2717">
                  <c:v>11.318977355957031</c:v>
                </c:pt>
                <c:pt idx="2718">
                  <c:v>11.331847190856934</c:v>
                </c:pt>
                <c:pt idx="2719">
                  <c:v>11.393645286560059</c:v>
                </c:pt>
                <c:pt idx="2720">
                  <c:v>11.329712867736816</c:v>
                </c:pt>
                <c:pt idx="2721">
                  <c:v>11.308480262756348</c:v>
                </c:pt>
                <c:pt idx="2722">
                  <c:v>11.245607376098633</c:v>
                </c:pt>
                <c:pt idx="2723">
                  <c:v>11.253510475158691</c:v>
                </c:pt>
                <c:pt idx="2724">
                  <c:v>11.309259414672852</c:v>
                </c:pt>
                <c:pt idx="2725">
                  <c:v>11.249276161193848</c:v>
                </c:pt>
                <c:pt idx="2726">
                  <c:v>11.218829154968262</c:v>
                </c:pt>
                <c:pt idx="2727">
                  <c:v>11.222469329833984</c:v>
                </c:pt>
                <c:pt idx="2728">
                  <c:v>11.252312660217285</c:v>
                </c:pt>
                <c:pt idx="2729">
                  <c:v>11.173466682434082</c:v>
                </c:pt>
                <c:pt idx="2730">
                  <c:v>11.19249153137207</c:v>
                </c:pt>
                <c:pt idx="2731">
                  <c:v>11.218609809875488</c:v>
                </c:pt>
                <c:pt idx="2732">
                  <c:v>11.173839569091797</c:v>
                </c:pt>
                <c:pt idx="2733">
                  <c:v>11.249814033508301</c:v>
                </c:pt>
                <c:pt idx="2734">
                  <c:v>11.148969650268555</c:v>
                </c:pt>
                <c:pt idx="2735">
                  <c:v>11.193334579467773</c:v>
                </c:pt>
                <c:pt idx="2736">
                  <c:v>11.115228652954102</c:v>
                </c:pt>
                <c:pt idx="2737">
                  <c:v>11.102991104125977</c:v>
                </c:pt>
                <c:pt idx="2738">
                  <c:v>11.053385734558105</c:v>
                </c:pt>
                <c:pt idx="2739">
                  <c:v>11.072955131530762</c:v>
                </c:pt>
                <c:pt idx="2740">
                  <c:v>10.896082878112793</c:v>
                </c:pt>
                <c:pt idx="2741">
                  <c:v>10.893101692199707</c:v>
                </c:pt>
                <c:pt idx="2742">
                  <c:v>10.918608665466309</c:v>
                </c:pt>
                <c:pt idx="2743">
                  <c:v>10.797612190246582</c:v>
                </c:pt>
                <c:pt idx="2744">
                  <c:v>10.824008941650391</c:v>
                </c:pt>
                <c:pt idx="2745">
                  <c:v>10.813854217529297</c:v>
                </c:pt>
                <c:pt idx="2746">
                  <c:v>10.846752166748047</c:v>
                </c:pt>
                <c:pt idx="2747">
                  <c:v>10.830445289611816</c:v>
                </c:pt>
                <c:pt idx="2748">
                  <c:v>10.75861644744873</c:v>
                </c:pt>
                <c:pt idx="2749">
                  <c:v>10.788582801818848</c:v>
                </c:pt>
                <c:pt idx="2750">
                  <c:v>10.776313781738281</c:v>
                </c:pt>
                <c:pt idx="2751">
                  <c:v>10.831070899963379</c:v>
                </c:pt>
                <c:pt idx="2752">
                  <c:v>10.72301197052002</c:v>
                </c:pt>
                <c:pt idx="2753">
                  <c:v>10.737308502197266</c:v>
                </c:pt>
                <c:pt idx="2754">
                  <c:v>10.732305526733398</c:v>
                </c:pt>
                <c:pt idx="2755">
                  <c:v>10.721490859985352</c:v>
                </c:pt>
                <c:pt idx="2756">
                  <c:v>10.690556526184082</c:v>
                </c:pt>
                <c:pt idx="2757">
                  <c:v>10.697875022888184</c:v>
                </c:pt>
                <c:pt idx="2758">
                  <c:v>10.660238265991211</c:v>
                </c:pt>
                <c:pt idx="2759">
                  <c:v>10.666862487792969</c:v>
                </c:pt>
                <c:pt idx="2760">
                  <c:v>10.668375015258789</c:v>
                </c:pt>
                <c:pt idx="2761">
                  <c:v>10.654104232788086</c:v>
                </c:pt>
                <c:pt idx="2762">
                  <c:v>10.680566787719727</c:v>
                </c:pt>
                <c:pt idx="2763">
                  <c:v>10.652657508850098</c:v>
                </c:pt>
                <c:pt idx="2764">
                  <c:v>10.685487747192383</c:v>
                </c:pt>
                <c:pt idx="2765">
                  <c:v>10.675649642944336</c:v>
                </c:pt>
                <c:pt idx="2766">
                  <c:v>10.669905662536621</c:v>
                </c:pt>
                <c:pt idx="2767">
                  <c:v>10.65166187286377</c:v>
                </c:pt>
                <c:pt idx="2768">
                  <c:v>10.703516006469727</c:v>
                </c:pt>
                <c:pt idx="2769">
                  <c:v>10.711756706237793</c:v>
                </c:pt>
                <c:pt idx="2770">
                  <c:v>10.687270164489746</c:v>
                </c:pt>
                <c:pt idx="2771">
                  <c:v>10.660755157470703</c:v>
                </c:pt>
                <c:pt idx="2772">
                  <c:v>10.792625427246094</c:v>
                </c:pt>
                <c:pt idx="2773">
                  <c:v>10.73465633392334</c:v>
                </c:pt>
                <c:pt idx="2774">
                  <c:v>10.835611343383789</c:v>
                </c:pt>
                <c:pt idx="2775">
                  <c:v>10.784547805786133</c:v>
                </c:pt>
                <c:pt idx="2776">
                  <c:v>10.775118827819824</c:v>
                </c:pt>
                <c:pt idx="2777">
                  <c:v>10.730087280273438</c:v>
                </c:pt>
                <c:pt idx="2778">
                  <c:v>10.612449645996094</c:v>
                </c:pt>
                <c:pt idx="2779">
                  <c:v>10.728941917419434</c:v>
                </c:pt>
                <c:pt idx="2780">
                  <c:v>10.705423355102539</c:v>
                </c:pt>
                <c:pt idx="2781">
                  <c:v>10.772011756896973</c:v>
                </c:pt>
                <c:pt idx="2782">
                  <c:v>10.740777969360352</c:v>
                </c:pt>
                <c:pt idx="2783">
                  <c:v>10.811387062072754</c:v>
                </c:pt>
                <c:pt idx="2784">
                  <c:v>10.722269058227539</c:v>
                </c:pt>
                <c:pt idx="2785">
                  <c:v>10.724905014038086</c:v>
                </c:pt>
                <c:pt idx="2786">
                  <c:v>10.659753799438477</c:v>
                </c:pt>
                <c:pt idx="2787">
                  <c:v>10.58286190032959</c:v>
                </c:pt>
                <c:pt idx="2788">
                  <c:v>10.669122695922852</c:v>
                </c:pt>
                <c:pt idx="2789">
                  <c:v>10.608834266662598</c:v>
                </c:pt>
                <c:pt idx="2790">
                  <c:v>10.620762825012207</c:v>
                </c:pt>
                <c:pt idx="2791">
                  <c:v>10.662190437316895</c:v>
                </c:pt>
                <c:pt idx="2792">
                  <c:v>10.696525573730469</c:v>
                </c:pt>
                <c:pt idx="2793">
                  <c:v>10.753510475158691</c:v>
                </c:pt>
                <c:pt idx="2794">
                  <c:v>10.759160041809082</c:v>
                </c:pt>
                <c:pt idx="2795">
                  <c:v>10.745835304260254</c:v>
                </c:pt>
                <c:pt idx="2796">
                  <c:v>10.686745643615723</c:v>
                </c:pt>
                <c:pt idx="2797">
                  <c:v>10.773980140686035</c:v>
                </c:pt>
                <c:pt idx="2798">
                  <c:v>10.685827255249023</c:v>
                </c:pt>
                <c:pt idx="2799">
                  <c:v>10.750938415527344</c:v>
                </c:pt>
                <c:pt idx="2800">
                  <c:v>10.706889152526855</c:v>
                </c:pt>
                <c:pt idx="2801">
                  <c:v>10.728930473327637</c:v>
                </c:pt>
                <c:pt idx="2802">
                  <c:v>10.72071361541748</c:v>
                </c:pt>
                <c:pt idx="2803">
                  <c:v>10.712796211242676</c:v>
                </c:pt>
                <c:pt idx="2804">
                  <c:v>10.707828521728516</c:v>
                </c:pt>
                <c:pt idx="2805">
                  <c:v>10.724827766418457</c:v>
                </c:pt>
                <c:pt idx="2806">
                  <c:v>10.683632850646973</c:v>
                </c:pt>
                <c:pt idx="2807">
                  <c:v>10.705111503601074</c:v>
                </c:pt>
                <c:pt idx="2808">
                  <c:v>10.72507381439209</c:v>
                </c:pt>
                <c:pt idx="2809">
                  <c:v>10.811901092529297</c:v>
                </c:pt>
                <c:pt idx="2810">
                  <c:v>10.670680999755859</c:v>
                </c:pt>
                <c:pt idx="2811">
                  <c:v>10.710954666137695</c:v>
                </c:pt>
                <c:pt idx="2812">
                  <c:v>10.692907333374023</c:v>
                </c:pt>
                <c:pt idx="2813">
                  <c:v>10.789510726928711</c:v>
                </c:pt>
                <c:pt idx="2814">
                  <c:v>10.767942428588867</c:v>
                </c:pt>
                <c:pt idx="2815">
                  <c:v>10.78101921081543</c:v>
                </c:pt>
                <c:pt idx="2816">
                  <c:v>10.754767417907715</c:v>
                </c:pt>
                <c:pt idx="2817">
                  <c:v>10.825630187988281</c:v>
                </c:pt>
                <c:pt idx="2818">
                  <c:v>10.807365417480469</c:v>
                </c:pt>
                <c:pt idx="2819">
                  <c:v>10.765586853027344</c:v>
                </c:pt>
                <c:pt idx="2820">
                  <c:v>10.734148979187012</c:v>
                </c:pt>
                <c:pt idx="2821">
                  <c:v>10.77699089050293</c:v>
                </c:pt>
                <c:pt idx="2822">
                  <c:v>10.717714309692383</c:v>
                </c:pt>
                <c:pt idx="2823">
                  <c:v>10.719535827636719</c:v>
                </c:pt>
                <c:pt idx="2824">
                  <c:v>10.740958213806152</c:v>
                </c:pt>
                <c:pt idx="2825">
                  <c:v>10.708540916442871</c:v>
                </c:pt>
                <c:pt idx="2826">
                  <c:v>10.732977867126465</c:v>
                </c:pt>
                <c:pt idx="2827">
                  <c:v>10.640141487121582</c:v>
                </c:pt>
                <c:pt idx="2828">
                  <c:v>10.592692375183105</c:v>
                </c:pt>
                <c:pt idx="2829">
                  <c:v>10.684576988220215</c:v>
                </c:pt>
                <c:pt idx="2830">
                  <c:v>10.669623374938965</c:v>
                </c:pt>
                <c:pt idx="2831">
                  <c:v>10.617972373962402</c:v>
                </c:pt>
                <c:pt idx="2832">
                  <c:v>10.674431800842285</c:v>
                </c:pt>
                <c:pt idx="2833">
                  <c:v>10.602408409118652</c:v>
                </c:pt>
                <c:pt idx="2834">
                  <c:v>10.611199378967285</c:v>
                </c:pt>
                <c:pt idx="2835">
                  <c:v>10.642080307006836</c:v>
                </c:pt>
                <c:pt idx="2836">
                  <c:v>10.625069618225098</c:v>
                </c:pt>
                <c:pt idx="2837">
                  <c:v>10.664191246032715</c:v>
                </c:pt>
                <c:pt idx="2838">
                  <c:v>10.643699645996094</c:v>
                </c:pt>
                <c:pt idx="2839">
                  <c:v>10.642387390136719</c:v>
                </c:pt>
                <c:pt idx="2840">
                  <c:v>10.663915634155273</c:v>
                </c:pt>
                <c:pt idx="2841">
                  <c:v>10.605355262756348</c:v>
                </c:pt>
                <c:pt idx="2842">
                  <c:v>10.648200035095215</c:v>
                </c:pt>
                <c:pt idx="2843">
                  <c:v>10.628434181213379</c:v>
                </c:pt>
                <c:pt idx="2844">
                  <c:v>10.608327865600586</c:v>
                </c:pt>
                <c:pt idx="2845">
                  <c:v>10.578590393066406</c:v>
                </c:pt>
                <c:pt idx="2846">
                  <c:v>10.601762771606445</c:v>
                </c:pt>
                <c:pt idx="2847">
                  <c:v>10.716137886047363</c:v>
                </c:pt>
                <c:pt idx="2848">
                  <c:v>10.649177551269531</c:v>
                </c:pt>
                <c:pt idx="2849">
                  <c:v>10.696233749389648</c:v>
                </c:pt>
                <c:pt idx="2850">
                  <c:v>10.640506744384766</c:v>
                </c:pt>
                <c:pt idx="2851">
                  <c:v>10.683718681335449</c:v>
                </c:pt>
                <c:pt idx="2852">
                  <c:v>10.618721008300781</c:v>
                </c:pt>
                <c:pt idx="2853">
                  <c:v>10.580309867858887</c:v>
                </c:pt>
                <c:pt idx="2854">
                  <c:v>10.584494590759277</c:v>
                </c:pt>
                <c:pt idx="2855">
                  <c:v>10.606022834777832</c:v>
                </c:pt>
                <c:pt idx="2856">
                  <c:v>10.682934761047363</c:v>
                </c:pt>
                <c:pt idx="2857">
                  <c:v>10.718502998352051</c:v>
                </c:pt>
                <c:pt idx="2858">
                  <c:v>10.741846084594727</c:v>
                </c:pt>
                <c:pt idx="2859">
                  <c:v>10.675664901733398</c:v>
                </c:pt>
                <c:pt idx="2860">
                  <c:v>10.655661582946777</c:v>
                </c:pt>
                <c:pt idx="2861">
                  <c:v>10.65087890625</c:v>
                </c:pt>
                <c:pt idx="2862">
                  <c:v>10.663089752197266</c:v>
                </c:pt>
                <c:pt idx="2863">
                  <c:v>10.596534729003906</c:v>
                </c:pt>
                <c:pt idx="2864">
                  <c:v>10.57813549041748</c:v>
                </c:pt>
                <c:pt idx="2865">
                  <c:v>10.606231689453125</c:v>
                </c:pt>
                <c:pt idx="2866">
                  <c:v>10.617488861083984</c:v>
                </c:pt>
                <c:pt idx="2867">
                  <c:v>10.571694374084473</c:v>
                </c:pt>
                <c:pt idx="2868">
                  <c:v>10.568077087402344</c:v>
                </c:pt>
                <c:pt idx="2869">
                  <c:v>10.647509574890137</c:v>
                </c:pt>
                <c:pt idx="2870">
                  <c:v>10.60480785369873</c:v>
                </c:pt>
                <c:pt idx="2871">
                  <c:v>10.602797508239746</c:v>
                </c:pt>
                <c:pt idx="2872">
                  <c:v>10.605090141296387</c:v>
                </c:pt>
                <c:pt idx="2873">
                  <c:v>10.66317081451416</c:v>
                </c:pt>
                <c:pt idx="2874">
                  <c:v>10.572386741638184</c:v>
                </c:pt>
                <c:pt idx="2875">
                  <c:v>10.615676879882813</c:v>
                </c:pt>
                <c:pt idx="2876">
                  <c:v>10.706063270568848</c:v>
                </c:pt>
                <c:pt idx="2877">
                  <c:v>10.65218448638916</c:v>
                </c:pt>
                <c:pt idx="2878">
                  <c:v>10.593046188354492</c:v>
                </c:pt>
                <c:pt idx="2879">
                  <c:v>10.565625190734863</c:v>
                </c:pt>
                <c:pt idx="2880">
                  <c:v>10.651651382446289</c:v>
                </c:pt>
                <c:pt idx="2881">
                  <c:v>10.631025314331055</c:v>
                </c:pt>
                <c:pt idx="2882">
                  <c:v>10.577476501464844</c:v>
                </c:pt>
                <c:pt idx="2883">
                  <c:v>10.533346176147461</c:v>
                </c:pt>
                <c:pt idx="2884">
                  <c:v>10.604994773864746</c:v>
                </c:pt>
                <c:pt idx="2885">
                  <c:v>10.581476211547852</c:v>
                </c:pt>
                <c:pt idx="2886">
                  <c:v>10.557093620300293</c:v>
                </c:pt>
                <c:pt idx="2887">
                  <c:v>10.589025497436523</c:v>
                </c:pt>
                <c:pt idx="2888">
                  <c:v>10.554880142211914</c:v>
                </c:pt>
                <c:pt idx="2889">
                  <c:v>10.576167106628418</c:v>
                </c:pt>
                <c:pt idx="2890">
                  <c:v>10.574640274047852</c:v>
                </c:pt>
                <c:pt idx="2891">
                  <c:v>10.672574043273926</c:v>
                </c:pt>
                <c:pt idx="2892">
                  <c:v>10.610612869262695</c:v>
                </c:pt>
                <c:pt idx="2893">
                  <c:v>10.704222679138184</c:v>
                </c:pt>
                <c:pt idx="2894">
                  <c:v>10.718746185302734</c:v>
                </c:pt>
                <c:pt idx="2895">
                  <c:v>10.705150604248047</c:v>
                </c:pt>
                <c:pt idx="2896">
                  <c:v>10.75229549407959</c:v>
                </c:pt>
                <c:pt idx="2897">
                  <c:v>10.750641822814941</c:v>
                </c:pt>
                <c:pt idx="2898">
                  <c:v>10.749814987182617</c:v>
                </c:pt>
                <c:pt idx="2899">
                  <c:v>10.741881370544434</c:v>
                </c:pt>
                <c:pt idx="2900">
                  <c:v>10.76727294921875</c:v>
                </c:pt>
                <c:pt idx="2901">
                  <c:v>10.72101879119873</c:v>
                </c:pt>
                <c:pt idx="2902">
                  <c:v>10.740790367126465</c:v>
                </c:pt>
                <c:pt idx="2903">
                  <c:v>10.745380401611328</c:v>
                </c:pt>
                <c:pt idx="2904">
                  <c:v>10.743045806884766</c:v>
                </c:pt>
                <c:pt idx="2905">
                  <c:v>10.668900489807129</c:v>
                </c:pt>
                <c:pt idx="2906">
                  <c:v>10.749890327453613</c:v>
                </c:pt>
                <c:pt idx="2907">
                  <c:v>10.719658851623535</c:v>
                </c:pt>
                <c:pt idx="2908">
                  <c:v>10.702799797058105</c:v>
                </c:pt>
                <c:pt idx="2909">
                  <c:v>10.732623100280762</c:v>
                </c:pt>
                <c:pt idx="2910">
                  <c:v>10.67326831817627</c:v>
                </c:pt>
                <c:pt idx="2911">
                  <c:v>10.65081787109375</c:v>
                </c:pt>
                <c:pt idx="2912">
                  <c:v>10.707160949707031</c:v>
                </c:pt>
                <c:pt idx="2913">
                  <c:v>10.719605445861816</c:v>
                </c:pt>
                <c:pt idx="2914">
                  <c:v>10.725327491760254</c:v>
                </c:pt>
                <c:pt idx="2915">
                  <c:v>10.680006980895996</c:v>
                </c:pt>
                <c:pt idx="2916">
                  <c:v>10.710201263427734</c:v>
                </c:pt>
                <c:pt idx="2917">
                  <c:v>10.63640308380127</c:v>
                </c:pt>
                <c:pt idx="2918">
                  <c:v>10.594054222106934</c:v>
                </c:pt>
                <c:pt idx="2919">
                  <c:v>10.606717109680176</c:v>
                </c:pt>
                <c:pt idx="2920">
                  <c:v>10.516597747802734</c:v>
                </c:pt>
                <c:pt idx="2921">
                  <c:v>10.483648300170898</c:v>
                </c:pt>
                <c:pt idx="2922">
                  <c:v>10.370049476623535</c:v>
                </c:pt>
                <c:pt idx="2923">
                  <c:v>10.426640510559082</c:v>
                </c:pt>
                <c:pt idx="2924">
                  <c:v>10.41788387298584</c:v>
                </c:pt>
                <c:pt idx="2925">
                  <c:v>10.402031898498535</c:v>
                </c:pt>
                <c:pt idx="2926">
                  <c:v>10.381260871887207</c:v>
                </c:pt>
                <c:pt idx="2927">
                  <c:v>10.366413116455078</c:v>
                </c:pt>
                <c:pt idx="2928">
                  <c:v>10.334254264831543</c:v>
                </c:pt>
                <c:pt idx="2929">
                  <c:v>10.300070762634277</c:v>
                </c:pt>
                <c:pt idx="2930">
                  <c:v>10.429104804992676</c:v>
                </c:pt>
                <c:pt idx="2931">
                  <c:v>10.362326622009277</c:v>
                </c:pt>
                <c:pt idx="2932">
                  <c:v>10.333675384521484</c:v>
                </c:pt>
                <c:pt idx="2933">
                  <c:v>10.330666542053223</c:v>
                </c:pt>
                <c:pt idx="2934">
                  <c:v>10.32252311706543</c:v>
                </c:pt>
                <c:pt idx="2935">
                  <c:v>10.358489990234375</c:v>
                </c:pt>
                <c:pt idx="2936">
                  <c:v>10.319092750549316</c:v>
                </c:pt>
                <c:pt idx="2937">
                  <c:v>10.261534690856934</c:v>
                </c:pt>
                <c:pt idx="2938">
                  <c:v>10.28473949432373</c:v>
                </c:pt>
                <c:pt idx="2939">
                  <c:v>10.36567211151123</c:v>
                </c:pt>
                <c:pt idx="2940">
                  <c:v>10.295793533325195</c:v>
                </c:pt>
                <c:pt idx="2941">
                  <c:v>10.321131706237793</c:v>
                </c:pt>
                <c:pt idx="2942">
                  <c:v>10.365670204162598</c:v>
                </c:pt>
                <c:pt idx="2943">
                  <c:v>10.338668823242188</c:v>
                </c:pt>
                <c:pt idx="2944">
                  <c:v>10.351673126220703</c:v>
                </c:pt>
                <c:pt idx="2945">
                  <c:v>10.414582252502441</c:v>
                </c:pt>
                <c:pt idx="2946">
                  <c:v>10.343836784362793</c:v>
                </c:pt>
                <c:pt idx="2947">
                  <c:v>10.380640029907227</c:v>
                </c:pt>
                <c:pt idx="2948">
                  <c:v>10.345389366149902</c:v>
                </c:pt>
                <c:pt idx="2949">
                  <c:v>10.356542587280273</c:v>
                </c:pt>
                <c:pt idx="2950">
                  <c:v>10.419195175170898</c:v>
                </c:pt>
                <c:pt idx="2951">
                  <c:v>10.366396903991699</c:v>
                </c:pt>
                <c:pt idx="2952">
                  <c:v>10.394381523132324</c:v>
                </c:pt>
                <c:pt idx="2953">
                  <c:v>10.384705543518066</c:v>
                </c:pt>
                <c:pt idx="2954">
                  <c:v>10.404439926147461</c:v>
                </c:pt>
                <c:pt idx="2955">
                  <c:v>10.412140846252441</c:v>
                </c:pt>
                <c:pt idx="2956">
                  <c:v>10.404640197753906</c:v>
                </c:pt>
                <c:pt idx="2957">
                  <c:v>10.425015449523926</c:v>
                </c:pt>
                <c:pt idx="2958">
                  <c:v>10.443729400634766</c:v>
                </c:pt>
                <c:pt idx="2959">
                  <c:v>10.516227722167969</c:v>
                </c:pt>
                <c:pt idx="2960">
                  <c:v>10.426100730895996</c:v>
                </c:pt>
                <c:pt idx="2961">
                  <c:v>10.453208923339844</c:v>
                </c:pt>
                <c:pt idx="2962">
                  <c:v>10.468057632446289</c:v>
                </c:pt>
                <c:pt idx="2963">
                  <c:v>10.401371002197266</c:v>
                </c:pt>
                <c:pt idx="2964">
                  <c:v>10.370852470397949</c:v>
                </c:pt>
                <c:pt idx="2965">
                  <c:v>10.48631763458252</c:v>
                </c:pt>
                <c:pt idx="2966">
                  <c:v>10.416321754455566</c:v>
                </c:pt>
                <c:pt idx="2967">
                  <c:v>10.383460998535156</c:v>
                </c:pt>
                <c:pt idx="2968">
                  <c:v>10.427350997924805</c:v>
                </c:pt>
                <c:pt idx="2969">
                  <c:v>10.396492004394531</c:v>
                </c:pt>
                <c:pt idx="2970">
                  <c:v>10.408384323120117</c:v>
                </c:pt>
                <c:pt idx="2971">
                  <c:v>10.401287078857422</c:v>
                </c:pt>
                <c:pt idx="2972">
                  <c:v>10.494322776794434</c:v>
                </c:pt>
                <c:pt idx="2973">
                  <c:v>10.471240997314453</c:v>
                </c:pt>
                <c:pt idx="2974">
                  <c:v>10.434920310974121</c:v>
                </c:pt>
                <c:pt idx="2975">
                  <c:v>10.502002716064453</c:v>
                </c:pt>
                <c:pt idx="2976">
                  <c:v>10.479108810424805</c:v>
                </c:pt>
                <c:pt idx="2977">
                  <c:v>10.528047561645508</c:v>
                </c:pt>
                <c:pt idx="2978">
                  <c:v>10.500212669372559</c:v>
                </c:pt>
                <c:pt idx="2979">
                  <c:v>10.434878349304199</c:v>
                </c:pt>
                <c:pt idx="2980">
                  <c:v>10.356529235839844</c:v>
                </c:pt>
                <c:pt idx="2981">
                  <c:v>10.40388298034668</c:v>
                </c:pt>
                <c:pt idx="2982">
                  <c:v>10.456737518310547</c:v>
                </c:pt>
                <c:pt idx="2983">
                  <c:v>10.388673782348633</c:v>
                </c:pt>
                <c:pt idx="2984">
                  <c:v>10.337824821472168</c:v>
                </c:pt>
                <c:pt idx="2985">
                  <c:v>10.339618682861328</c:v>
                </c:pt>
                <c:pt idx="2986">
                  <c:v>10.311017990112305</c:v>
                </c:pt>
                <c:pt idx="2987">
                  <c:v>10.361673355102539</c:v>
                </c:pt>
                <c:pt idx="2988">
                  <c:v>10.321304321289063</c:v>
                </c:pt>
                <c:pt idx="2989">
                  <c:v>10.366517066955566</c:v>
                </c:pt>
                <c:pt idx="2990">
                  <c:v>10.381670951843262</c:v>
                </c:pt>
                <c:pt idx="2991">
                  <c:v>10.385072708129883</c:v>
                </c:pt>
                <c:pt idx="2992">
                  <c:v>10.38551139831543</c:v>
                </c:pt>
                <c:pt idx="2993">
                  <c:v>10.345540046691895</c:v>
                </c:pt>
                <c:pt idx="2994">
                  <c:v>10.243534088134766</c:v>
                </c:pt>
                <c:pt idx="2995">
                  <c:v>10.329714775085449</c:v>
                </c:pt>
                <c:pt idx="2996">
                  <c:v>10.328383445739746</c:v>
                </c:pt>
                <c:pt idx="2997">
                  <c:v>10.444753646850586</c:v>
                </c:pt>
                <c:pt idx="2998">
                  <c:v>10.488272666931152</c:v>
                </c:pt>
                <c:pt idx="2999">
                  <c:v>10.533234596252441</c:v>
                </c:pt>
                <c:pt idx="3000">
                  <c:v>10.474713325500488</c:v>
                </c:pt>
                <c:pt idx="3001">
                  <c:v>10.392148017883301</c:v>
                </c:pt>
                <c:pt idx="3002">
                  <c:v>10.361636161804199</c:v>
                </c:pt>
                <c:pt idx="3003">
                  <c:v>10.511723518371582</c:v>
                </c:pt>
                <c:pt idx="3004">
                  <c:v>10.368677139282227</c:v>
                </c:pt>
                <c:pt idx="3005">
                  <c:v>10.443492889404297</c:v>
                </c:pt>
                <c:pt idx="3006">
                  <c:v>10.537117958068848</c:v>
                </c:pt>
                <c:pt idx="3007">
                  <c:v>10.503096580505371</c:v>
                </c:pt>
                <c:pt idx="3008">
                  <c:v>10.58464241027832</c:v>
                </c:pt>
                <c:pt idx="3009">
                  <c:v>10.464463233947754</c:v>
                </c:pt>
                <c:pt idx="3010">
                  <c:v>10.478734970092773</c:v>
                </c:pt>
                <c:pt idx="3011">
                  <c:v>10.440938949584961</c:v>
                </c:pt>
                <c:pt idx="3012">
                  <c:v>10.493298530578613</c:v>
                </c:pt>
                <c:pt idx="3013">
                  <c:v>10.490965843200684</c:v>
                </c:pt>
                <c:pt idx="3014">
                  <c:v>10.460175514221191</c:v>
                </c:pt>
                <c:pt idx="3015">
                  <c:v>10.460338592529297</c:v>
                </c:pt>
                <c:pt idx="3016">
                  <c:v>10.445630073547363</c:v>
                </c:pt>
                <c:pt idx="3017">
                  <c:v>10.406529426574707</c:v>
                </c:pt>
                <c:pt idx="3018">
                  <c:v>10.359402656555176</c:v>
                </c:pt>
                <c:pt idx="3019">
                  <c:v>10.424970626831055</c:v>
                </c:pt>
                <c:pt idx="3020">
                  <c:v>10.336827278137207</c:v>
                </c:pt>
                <c:pt idx="3021">
                  <c:v>10.399969100952148</c:v>
                </c:pt>
                <c:pt idx="3022">
                  <c:v>10.313620567321777</c:v>
                </c:pt>
                <c:pt idx="3023">
                  <c:v>10.394240379333496</c:v>
                </c:pt>
                <c:pt idx="3024">
                  <c:v>10.432781219482422</c:v>
                </c:pt>
                <c:pt idx="3025">
                  <c:v>10.466964721679688</c:v>
                </c:pt>
                <c:pt idx="3026">
                  <c:v>10.427595138549805</c:v>
                </c:pt>
                <c:pt idx="3027">
                  <c:v>10.353682518005371</c:v>
                </c:pt>
                <c:pt idx="3028">
                  <c:v>10.384068489074707</c:v>
                </c:pt>
                <c:pt idx="3029">
                  <c:v>10.32880687713623</c:v>
                </c:pt>
                <c:pt idx="3030">
                  <c:v>10.369447708129883</c:v>
                </c:pt>
                <c:pt idx="3031">
                  <c:v>10.384086608886719</c:v>
                </c:pt>
                <c:pt idx="3032">
                  <c:v>10.317244529724121</c:v>
                </c:pt>
                <c:pt idx="3033">
                  <c:v>10.343491554260254</c:v>
                </c:pt>
                <c:pt idx="3034">
                  <c:v>10.366769790649414</c:v>
                </c:pt>
                <c:pt idx="3035">
                  <c:v>10.314059257507324</c:v>
                </c:pt>
                <c:pt idx="3036">
                  <c:v>10.279271125793457</c:v>
                </c:pt>
                <c:pt idx="3037">
                  <c:v>10.283084869384766</c:v>
                </c:pt>
                <c:pt idx="3038">
                  <c:v>10.388182640075684</c:v>
                </c:pt>
                <c:pt idx="3039">
                  <c:v>10.314047813415527</c:v>
                </c:pt>
                <c:pt idx="3040">
                  <c:v>10.262526512145996</c:v>
                </c:pt>
                <c:pt idx="3041">
                  <c:v>10.336216926574707</c:v>
                </c:pt>
                <c:pt idx="3042">
                  <c:v>10.352469444274902</c:v>
                </c:pt>
                <c:pt idx="3043">
                  <c:v>10.380963325500488</c:v>
                </c:pt>
                <c:pt idx="3044">
                  <c:v>10.327459335327148</c:v>
                </c:pt>
                <c:pt idx="3045">
                  <c:v>10.357021331787109</c:v>
                </c:pt>
                <c:pt idx="3046">
                  <c:v>10.389981269836426</c:v>
                </c:pt>
                <c:pt idx="3047">
                  <c:v>10.382889747619629</c:v>
                </c:pt>
                <c:pt idx="3048">
                  <c:v>10.346402168273926</c:v>
                </c:pt>
                <c:pt idx="3049">
                  <c:v>10.305148124694824</c:v>
                </c:pt>
                <c:pt idx="3050">
                  <c:v>10.321642875671387</c:v>
                </c:pt>
                <c:pt idx="3051">
                  <c:v>10.258466720581055</c:v>
                </c:pt>
                <c:pt idx="3052">
                  <c:v>10.223400115966797</c:v>
                </c:pt>
                <c:pt idx="3053">
                  <c:v>10.362750053405762</c:v>
                </c:pt>
                <c:pt idx="3054">
                  <c:v>10.280936241149902</c:v>
                </c:pt>
                <c:pt idx="3055">
                  <c:v>10.367481231689453</c:v>
                </c:pt>
                <c:pt idx="3056">
                  <c:v>10.452590942382813</c:v>
                </c:pt>
                <c:pt idx="3057">
                  <c:v>10.388599395751953</c:v>
                </c:pt>
                <c:pt idx="3058">
                  <c:v>10.350796699523926</c:v>
                </c:pt>
                <c:pt idx="3059">
                  <c:v>10.388809204101563</c:v>
                </c:pt>
                <c:pt idx="3060">
                  <c:v>10.298429489135742</c:v>
                </c:pt>
                <c:pt idx="3061">
                  <c:v>10.34897518157959</c:v>
                </c:pt>
                <c:pt idx="3062">
                  <c:v>10.511321067810059</c:v>
                </c:pt>
                <c:pt idx="3063">
                  <c:v>10.462188720703125</c:v>
                </c:pt>
                <c:pt idx="3064">
                  <c:v>10.417533874511719</c:v>
                </c:pt>
                <c:pt idx="3065">
                  <c:v>10.376372337341309</c:v>
                </c:pt>
                <c:pt idx="3066">
                  <c:v>10.446979522705078</c:v>
                </c:pt>
                <c:pt idx="3067">
                  <c:v>10.332412719726563</c:v>
                </c:pt>
                <c:pt idx="3068">
                  <c:v>10.355874061584473</c:v>
                </c:pt>
                <c:pt idx="3069">
                  <c:v>10.340785026550293</c:v>
                </c:pt>
                <c:pt idx="3070">
                  <c:v>10.317997932434082</c:v>
                </c:pt>
                <c:pt idx="3071">
                  <c:v>10.277885437011719</c:v>
                </c:pt>
                <c:pt idx="3072">
                  <c:v>10.302240371704102</c:v>
                </c:pt>
                <c:pt idx="3073">
                  <c:v>10.405695915222168</c:v>
                </c:pt>
                <c:pt idx="3074">
                  <c:v>10.38958740234375</c:v>
                </c:pt>
                <c:pt idx="3075">
                  <c:v>10.361821174621582</c:v>
                </c:pt>
                <c:pt idx="3076">
                  <c:v>10.337711334228516</c:v>
                </c:pt>
                <c:pt idx="3077">
                  <c:v>10.263486862182617</c:v>
                </c:pt>
                <c:pt idx="3078">
                  <c:v>10.288756370544434</c:v>
                </c:pt>
                <c:pt idx="3079">
                  <c:v>10.275214195251465</c:v>
                </c:pt>
                <c:pt idx="3080">
                  <c:v>10.267021179199219</c:v>
                </c:pt>
                <c:pt idx="3081">
                  <c:v>10.200357437133789</c:v>
                </c:pt>
                <c:pt idx="3082">
                  <c:v>10.26325798034668</c:v>
                </c:pt>
                <c:pt idx="3083">
                  <c:v>10.279878616333008</c:v>
                </c:pt>
                <c:pt idx="3084">
                  <c:v>10.265480041503906</c:v>
                </c:pt>
                <c:pt idx="3085">
                  <c:v>10.233065605163574</c:v>
                </c:pt>
                <c:pt idx="3086">
                  <c:v>10.173287391662598</c:v>
                </c:pt>
                <c:pt idx="3087">
                  <c:v>10.18781852722168</c:v>
                </c:pt>
                <c:pt idx="3088">
                  <c:v>10.168712615966797</c:v>
                </c:pt>
                <c:pt idx="3089">
                  <c:v>10.268594741821289</c:v>
                </c:pt>
                <c:pt idx="3090">
                  <c:v>10.170089721679688</c:v>
                </c:pt>
                <c:pt idx="3091">
                  <c:v>10.169203758239746</c:v>
                </c:pt>
                <c:pt idx="3092">
                  <c:v>10.108725547790527</c:v>
                </c:pt>
                <c:pt idx="3093">
                  <c:v>10.111291885375977</c:v>
                </c:pt>
                <c:pt idx="3094">
                  <c:v>10.124917030334473</c:v>
                </c:pt>
                <c:pt idx="3095">
                  <c:v>10.105844497680664</c:v>
                </c:pt>
                <c:pt idx="3096">
                  <c:v>10.095961570739746</c:v>
                </c:pt>
                <c:pt idx="3097">
                  <c:v>10.118882179260254</c:v>
                </c:pt>
                <c:pt idx="3098">
                  <c:v>10.116123199462891</c:v>
                </c:pt>
                <c:pt idx="3099">
                  <c:v>10.183130264282227</c:v>
                </c:pt>
                <c:pt idx="3100">
                  <c:v>10.161979675292969</c:v>
                </c:pt>
                <c:pt idx="3101">
                  <c:v>10.138710975646973</c:v>
                </c:pt>
                <c:pt idx="3102">
                  <c:v>10.258213996887207</c:v>
                </c:pt>
                <c:pt idx="3103">
                  <c:v>10.202413558959961</c:v>
                </c:pt>
                <c:pt idx="3104">
                  <c:v>10.158469200134277</c:v>
                </c:pt>
                <c:pt idx="3105">
                  <c:v>10.134886741638184</c:v>
                </c:pt>
                <c:pt idx="3106">
                  <c:v>10.10399341583252</c:v>
                </c:pt>
                <c:pt idx="3107">
                  <c:v>10.055097579956055</c:v>
                </c:pt>
                <c:pt idx="3108">
                  <c:v>10.095534324645996</c:v>
                </c:pt>
                <c:pt idx="3109">
                  <c:v>10.08908748626709</c:v>
                </c:pt>
                <c:pt idx="3110">
                  <c:v>10.102056503295898</c:v>
                </c:pt>
                <c:pt idx="3111">
                  <c:v>10.144762992858887</c:v>
                </c:pt>
                <c:pt idx="3112">
                  <c:v>10.106541633605957</c:v>
                </c:pt>
                <c:pt idx="3113">
                  <c:v>10.168404579162598</c:v>
                </c:pt>
                <c:pt idx="3114">
                  <c:v>10.151444435119629</c:v>
                </c:pt>
                <c:pt idx="3115">
                  <c:v>10.162250518798828</c:v>
                </c:pt>
                <c:pt idx="3116">
                  <c:v>10.185093879699707</c:v>
                </c:pt>
                <c:pt idx="3117">
                  <c:v>10.287105560302734</c:v>
                </c:pt>
                <c:pt idx="3118">
                  <c:v>10.206865310668945</c:v>
                </c:pt>
                <c:pt idx="3119">
                  <c:v>10.21800708770752</c:v>
                </c:pt>
                <c:pt idx="3120">
                  <c:v>10.197450637817383</c:v>
                </c:pt>
                <c:pt idx="3121">
                  <c:v>10.186247825622559</c:v>
                </c:pt>
                <c:pt idx="3122">
                  <c:v>10.220884323120117</c:v>
                </c:pt>
                <c:pt idx="3123">
                  <c:v>10.09821891784668</c:v>
                </c:pt>
                <c:pt idx="3124">
                  <c:v>10.197931289672852</c:v>
                </c:pt>
                <c:pt idx="3125">
                  <c:v>10.193643569946289</c:v>
                </c:pt>
                <c:pt idx="3126">
                  <c:v>10.18946361541748</c:v>
                </c:pt>
                <c:pt idx="3127">
                  <c:v>10.196154594421387</c:v>
                </c:pt>
                <c:pt idx="3128">
                  <c:v>10.160905838012695</c:v>
                </c:pt>
                <c:pt idx="3129">
                  <c:v>10.088648796081543</c:v>
                </c:pt>
                <c:pt idx="3130">
                  <c:v>10.113004684448242</c:v>
                </c:pt>
                <c:pt idx="3131">
                  <c:v>10.100215911865234</c:v>
                </c:pt>
                <c:pt idx="3132">
                  <c:v>10.09428596496582</c:v>
                </c:pt>
                <c:pt idx="3133">
                  <c:v>10.056205749511719</c:v>
                </c:pt>
                <c:pt idx="3134">
                  <c:v>10.083653450012207</c:v>
                </c:pt>
                <c:pt idx="3135">
                  <c:v>10.055002212524414</c:v>
                </c:pt>
                <c:pt idx="3136">
                  <c:v>10.090953826904297</c:v>
                </c:pt>
                <c:pt idx="3137">
                  <c:v>10.139615058898926</c:v>
                </c:pt>
                <c:pt idx="3138">
                  <c:v>10.135867118835449</c:v>
                </c:pt>
                <c:pt idx="3139">
                  <c:v>10.050997734069824</c:v>
                </c:pt>
                <c:pt idx="3140">
                  <c:v>10.068676948547363</c:v>
                </c:pt>
                <c:pt idx="3141">
                  <c:v>9.9501466751098633</c:v>
                </c:pt>
                <c:pt idx="3142">
                  <c:v>9.9348201751708984</c:v>
                </c:pt>
                <c:pt idx="3143">
                  <c:v>9.969146728515625</c:v>
                </c:pt>
                <c:pt idx="3144">
                  <c:v>9.8762054443359375</c:v>
                </c:pt>
                <c:pt idx="3145">
                  <c:v>9.9797935485839844</c:v>
                </c:pt>
                <c:pt idx="3146">
                  <c:v>9.8841915130615234</c:v>
                </c:pt>
                <c:pt idx="3147">
                  <c:v>9.9104013442993164</c:v>
                </c:pt>
                <c:pt idx="3148">
                  <c:v>9.9099359512329102</c:v>
                </c:pt>
                <c:pt idx="3149">
                  <c:v>9.8996686935424805</c:v>
                </c:pt>
                <c:pt idx="3150">
                  <c:v>9.815485954284668</c:v>
                </c:pt>
                <c:pt idx="3151">
                  <c:v>9.8103036880493164</c:v>
                </c:pt>
                <c:pt idx="3152">
                  <c:v>9.7838449478149414</c:v>
                </c:pt>
                <c:pt idx="3153">
                  <c:v>9.8124799728393555</c:v>
                </c:pt>
                <c:pt idx="3154">
                  <c:v>9.7439517974853516</c:v>
                </c:pt>
                <c:pt idx="3155">
                  <c:v>9.7593154907226563</c:v>
                </c:pt>
                <c:pt idx="3156">
                  <c:v>9.6415958404541016</c:v>
                </c:pt>
                <c:pt idx="3157">
                  <c:v>9.5755290985107422</c:v>
                </c:pt>
                <c:pt idx="3158">
                  <c:v>9.5554332733154297</c:v>
                </c:pt>
                <c:pt idx="3159">
                  <c:v>9.5282754898071289</c:v>
                </c:pt>
                <c:pt idx="3160">
                  <c:v>9.472254753112793</c:v>
                </c:pt>
                <c:pt idx="3161">
                  <c:v>9.5201282501220703</c:v>
                </c:pt>
                <c:pt idx="3162">
                  <c:v>9.5498180389404297</c:v>
                </c:pt>
                <c:pt idx="3163">
                  <c:v>9.5774688720703125</c:v>
                </c:pt>
                <c:pt idx="3164">
                  <c:v>9.4624710083007813</c:v>
                </c:pt>
                <c:pt idx="3165">
                  <c:v>9.5154905319213867</c:v>
                </c:pt>
                <c:pt idx="3166">
                  <c:v>9.4398460388183594</c:v>
                </c:pt>
                <c:pt idx="3167">
                  <c:v>9.5218915939331055</c:v>
                </c:pt>
                <c:pt idx="3168">
                  <c:v>9.4991931915283203</c:v>
                </c:pt>
                <c:pt idx="3169">
                  <c:v>9.5015497207641602</c:v>
                </c:pt>
                <c:pt idx="3170">
                  <c:v>9.5518350601196289</c:v>
                </c:pt>
                <c:pt idx="3171">
                  <c:v>9.5507631301879883</c:v>
                </c:pt>
                <c:pt idx="3172">
                  <c:v>9.4738225936889648</c:v>
                </c:pt>
                <c:pt idx="3173">
                  <c:v>9.50592041015625</c:v>
                </c:pt>
                <c:pt idx="3174">
                  <c:v>9.4691228866577148</c:v>
                </c:pt>
                <c:pt idx="3175">
                  <c:v>9.4698648452758789</c:v>
                </c:pt>
                <c:pt idx="3176">
                  <c:v>9.5129384994506836</c:v>
                </c:pt>
                <c:pt idx="3177">
                  <c:v>9.5031652450561523</c:v>
                </c:pt>
                <c:pt idx="3178">
                  <c:v>9.4598560333251953</c:v>
                </c:pt>
                <c:pt idx="3179">
                  <c:v>9.4385662078857422</c:v>
                </c:pt>
                <c:pt idx="3180">
                  <c:v>9.5005302429199219</c:v>
                </c:pt>
                <c:pt idx="3181">
                  <c:v>9.4686603546142578</c:v>
                </c:pt>
                <c:pt idx="3182">
                  <c:v>9.4967565536499023</c:v>
                </c:pt>
                <c:pt idx="3183">
                  <c:v>9.4604854583740234</c:v>
                </c:pt>
                <c:pt idx="3184">
                  <c:v>9.4183998107910156</c:v>
                </c:pt>
                <c:pt idx="3185">
                  <c:v>9.450469970703125</c:v>
                </c:pt>
                <c:pt idx="3186">
                  <c:v>9.479884147644043</c:v>
                </c:pt>
                <c:pt idx="3187">
                  <c:v>9.5826196670532227</c:v>
                </c:pt>
                <c:pt idx="3188">
                  <c:v>9.4200725555419922</c:v>
                </c:pt>
                <c:pt idx="3189">
                  <c:v>9.4553031921386719</c:v>
                </c:pt>
                <c:pt idx="3190">
                  <c:v>9.4576559066772461</c:v>
                </c:pt>
                <c:pt idx="3191">
                  <c:v>9.4138574600219727</c:v>
                </c:pt>
                <c:pt idx="3192">
                  <c:v>9.3608589172363281</c:v>
                </c:pt>
                <c:pt idx="3193">
                  <c:v>9.4134492874145508</c:v>
                </c:pt>
                <c:pt idx="3194">
                  <c:v>9.4960784912109375</c:v>
                </c:pt>
                <c:pt idx="3195">
                  <c:v>9.517521858215332</c:v>
                </c:pt>
                <c:pt idx="3196">
                  <c:v>9.5190696716308594</c:v>
                </c:pt>
                <c:pt idx="3197">
                  <c:v>9.4486570358276367</c:v>
                </c:pt>
                <c:pt idx="3198">
                  <c:v>9.5147829055786133</c:v>
                </c:pt>
                <c:pt idx="3199">
                  <c:v>9.470484733581543</c:v>
                </c:pt>
                <c:pt idx="3200">
                  <c:v>9.4834775924682617</c:v>
                </c:pt>
                <c:pt idx="3201">
                  <c:v>9.5427989959716797</c:v>
                </c:pt>
                <c:pt idx="3202">
                  <c:v>9.597813606262207</c:v>
                </c:pt>
                <c:pt idx="3203">
                  <c:v>9.5838785171508789</c:v>
                </c:pt>
                <c:pt idx="3204">
                  <c:v>9.5608396530151367</c:v>
                </c:pt>
                <c:pt idx="3205">
                  <c:v>9.5688161849975586</c:v>
                </c:pt>
                <c:pt idx="3206">
                  <c:v>9.573115348815918</c:v>
                </c:pt>
                <c:pt idx="3207">
                  <c:v>9.4843063354492188</c:v>
                </c:pt>
                <c:pt idx="3208">
                  <c:v>9.5303764343261719</c:v>
                </c:pt>
                <c:pt idx="3209">
                  <c:v>9.4187345504760742</c:v>
                </c:pt>
                <c:pt idx="3210">
                  <c:v>9.4875192642211914</c:v>
                </c:pt>
                <c:pt idx="3211">
                  <c:v>9.4607706069946289</c:v>
                </c:pt>
                <c:pt idx="3212">
                  <c:v>9.5848855972290039</c:v>
                </c:pt>
                <c:pt idx="3213">
                  <c:v>9.4578561782836914</c:v>
                </c:pt>
                <c:pt idx="3214">
                  <c:v>9.5030899047851563</c:v>
                </c:pt>
                <c:pt idx="3215">
                  <c:v>9.4131202697753906</c:v>
                </c:pt>
                <c:pt idx="3216">
                  <c:v>9.4484481811523438</c:v>
                </c:pt>
                <c:pt idx="3217">
                  <c:v>9.4183855056762695</c:v>
                </c:pt>
                <c:pt idx="3218">
                  <c:v>9.4628314971923828</c:v>
                </c:pt>
                <c:pt idx="3219">
                  <c:v>9.4197101593017578</c:v>
                </c:pt>
                <c:pt idx="3220">
                  <c:v>9.4244985580444336</c:v>
                </c:pt>
                <c:pt idx="3221">
                  <c:v>9.3702449798583984</c:v>
                </c:pt>
                <c:pt idx="3222">
                  <c:v>9.3731307983398438</c:v>
                </c:pt>
                <c:pt idx="3223">
                  <c:v>9.393341064453125</c:v>
                </c:pt>
                <c:pt idx="3224">
                  <c:v>9.3199529647827148</c:v>
                </c:pt>
                <c:pt idx="3225">
                  <c:v>9.361811637878418</c:v>
                </c:pt>
                <c:pt idx="3226">
                  <c:v>9.2782516479492188</c:v>
                </c:pt>
                <c:pt idx="3227">
                  <c:v>9.2932415008544922</c:v>
                </c:pt>
                <c:pt idx="3228">
                  <c:v>9.3853635787963867</c:v>
                </c:pt>
                <c:pt idx="3229">
                  <c:v>9.2816028594970703</c:v>
                </c:pt>
                <c:pt idx="3230">
                  <c:v>9.3553333282470703</c:v>
                </c:pt>
                <c:pt idx="3231">
                  <c:v>9.3055791854858398</c:v>
                </c:pt>
                <c:pt idx="3232">
                  <c:v>9.3271265029907227</c:v>
                </c:pt>
                <c:pt idx="3233">
                  <c:v>9.3222427368164063</c:v>
                </c:pt>
                <c:pt idx="3234">
                  <c:v>9.364990234375</c:v>
                </c:pt>
                <c:pt idx="3235">
                  <c:v>9.3730497360229492</c:v>
                </c:pt>
                <c:pt idx="3236">
                  <c:v>9.3479948043823242</c:v>
                </c:pt>
                <c:pt idx="3237">
                  <c:v>9.4270992279052734</c:v>
                </c:pt>
                <c:pt idx="3238">
                  <c:v>9.4132928848266602</c:v>
                </c:pt>
                <c:pt idx="3239">
                  <c:v>9.4218177795410156</c:v>
                </c:pt>
                <c:pt idx="3240">
                  <c:v>9.3993082046508789</c:v>
                </c:pt>
                <c:pt idx="3241">
                  <c:v>9.2375164031982422</c:v>
                </c:pt>
                <c:pt idx="3242">
                  <c:v>9.3214530944824219</c:v>
                </c:pt>
                <c:pt idx="3243">
                  <c:v>9.312138557434082</c:v>
                </c:pt>
                <c:pt idx="3244">
                  <c:v>9.2730607986450195</c:v>
                </c:pt>
                <c:pt idx="3245">
                  <c:v>9.2882623672485352</c:v>
                </c:pt>
                <c:pt idx="3246">
                  <c:v>9.3162660598754883</c:v>
                </c:pt>
                <c:pt idx="3247">
                  <c:v>9.3118476867675781</c:v>
                </c:pt>
                <c:pt idx="3248">
                  <c:v>9.3210811614990234</c:v>
                </c:pt>
                <c:pt idx="3249">
                  <c:v>9.3158817291259766</c:v>
                </c:pt>
                <c:pt idx="3250">
                  <c:v>9.3179035186767578</c:v>
                </c:pt>
                <c:pt idx="3251">
                  <c:v>9.2974252700805664</c:v>
                </c:pt>
                <c:pt idx="3252">
                  <c:v>9.2576684951782227</c:v>
                </c:pt>
                <c:pt idx="3253">
                  <c:v>9.2099761962890625</c:v>
                </c:pt>
                <c:pt idx="3254">
                  <c:v>9.2276077270507813</c:v>
                </c:pt>
                <c:pt idx="3255">
                  <c:v>9.3176651000976563</c:v>
                </c:pt>
                <c:pt idx="3256">
                  <c:v>9.2754592895507813</c:v>
                </c:pt>
                <c:pt idx="3257">
                  <c:v>9.1857271194458008</c:v>
                </c:pt>
                <c:pt idx="3258">
                  <c:v>9.245697021484375</c:v>
                </c:pt>
                <c:pt idx="3259">
                  <c:v>9.2339563369750977</c:v>
                </c:pt>
                <c:pt idx="3260">
                  <c:v>9.3221597671508789</c:v>
                </c:pt>
                <c:pt idx="3261">
                  <c:v>9.292759895324707</c:v>
                </c:pt>
                <c:pt idx="3262">
                  <c:v>9.2891654968261719</c:v>
                </c:pt>
                <c:pt idx="3263">
                  <c:v>9.4047250747680664</c:v>
                </c:pt>
                <c:pt idx="3264">
                  <c:v>9.238739013671875</c:v>
                </c:pt>
                <c:pt idx="3265">
                  <c:v>9.2932291030883789</c:v>
                </c:pt>
                <c:pt idx="3266">
                  <c:v>9.2872304916381836</c:v>
                </c:pt>
                <c:pt idx="3267">
                  <c:v>9.3078269958496094</c:v>
                </c:pt>
                <c:pt idx="3268">
                  <c:v>9.3070993423461914</c:v>
                </c:pt>
                <c:pt idx="3269">
                  <c:v>9.2378406524658203</c:v>
                </c:pt>
                <c:pt idx="3270">
                  <c:v>9.3428382873535156</c:v>
                </c:pt>
                <c:pt idx="3271">
                  <c:v>9.3551397323608398</c:v>
                </c:pt>
                <c:pt idx="3272">
                  <c:v>9.3918323516845703</c:v>
                </c:pt>
                <c:pt idx="3273">
                  <c:v>9.3087663650512695</c:v>
                </c:pt>
                <c:pt idx="3274">
                  <c:v>9.2802762985229492</c:v>
                </c:pt>
                <c:pt idx="3275">
                  <c:v>9.3286819458007813</c:v>
                </c:pt>
                <c:pt idx="3276">
                  <c:v>9.4403476715087891</c:v>
                </c:pt>
                <c:pt idx="3277">
                  <c:v>9.2869234085083008</c:v>
                </c:pt>
                <c:pt idx="3278">
                  <c:v>9.376800537109375</c:v>
                </c:pt>
                <c:pt idx="3279">
                  <c:v>9.3587560653686523</c:v>
                </c:pt>
                <c:pt idx="3280">
                  <c:v>9.3375272750854492</c:v>
                </c:pt>
                <c:pt idx="3281">
                  <c:v>9.3583297729492188</c:v>
                </c:pt>
                <c:pt idx="3282">
                  <c:v>9.3040990829467773</c:v>
                </c:pt>
                <c:pt idx="3283">
                  <c:v>9.3499345779418945</c:v>
                </c:pt>
                <c:pt idx="3284">
                  <c:v>9.3237218856811523</c:v>
                </c:pt>
                <c:pt idx="3285">
                  <c:v>9.2082710266113281</c:v>
                </c:pt>
                <c:pt idx="3286">
                  <c:v>9.3079338073730469</c:v>
                </c:pt>
                <c:pt idx="3287">
                  <c:v>9.3869619369506836</c:v>
                </c:pt>
                <c:pt idx="3288">
                  <c:v>9.353215217590332</c:v>
                </c:pt>
                <c:pt idx="3289">
                  <c:v>9.353480339050293</c:v>
                </c:pt>
                <c:pt idx="3290">
                  <c:v>9.4105844497680664</c:v>
                </c:pt>
                <c:pt idx="3291">
                  <c:v>9.3443288803100586</c:v>
                </c:pt>
                <c:pt idx="3292">
                  <c:v>9.3267574310302734</c:v>
                </c:pt>
                <c:pt idx="3293">
                  <c:v>9.370549201965332</c:v>
                </c:pt>
                <c:pt idx="3294">
                  <c:v>9.379612922668457</c:v>
                </c:pt>
                <c:pt idx="3295">
                  <c:v>9.3933725357055664</c:v>
                </c:pt>
                <c:pt idx="3296">
                  <c:v>9.3979835510253906</c:v>
                </c:pt>
                <c:pt idx="3297">
                  <c:v>9.30511474609375</c:v>
                </c:pt>
                <c:pt idx="3298">
                  <c:v>9.2831668853759766</c:v>
                </c:pt>
                <c:pt idx="3299">
                  <c:v>9.2548694610595703</c:v>
                </c:pt>
                <c:pt idx="3300">
                  <c:v>9.2724390029907227</c:v>
                </c:pt>
                <c:pt idx="3301">
                  <c:v>9.2801046371459961</c:v>
                </c:pt>
                <c:pt idx="3302">
                  <c:v>9.3220157623291016</c:v>
                </c:pt>
                <c:pt idx="3303">
                  <c:v>9.299595832824707</c:v>
                </c:pt>
                <c:pt idx="3304">
                  <c:v>9.2105140686035156</c:v>
                </c:pt>
                <c:pt idx="3305">
                  <c:v>9.1959037780761719</c:v>
                </c:pt>
                <c:pt idx="3306">
                  <c:v>9.2065267562866211</c:v>
                </c:pt>
                <c:pt idx="3307">
                  <c:v>9.1599836349487305</c:v>
                </c:pt>
                <c:pt idx="3308">
                  <c:v>9.2412643432617188</c:v>
                </c:pt>
                <c:pt idx="3309">
                  <c:v>9.1629877090454102</c:v>
                </c:pt>
                <c:pt idx="3310">
                  <c:v>9.1593532562255859</c:v>
                </c:pt>
                <c:pt idx="3311">
                  <c:v>9.1726207733154297</c:v>
                </c:pt>
                <c:pt idx="3312">
                  <c:v>9.2037525177001953</c:v>
                </c:pt>
                <c:pt idx="3313">
                  <c:v>9.1049232482910156</c:v>
                </c:pt>
                <c:pt idx="3314">
                  <c:v>9.1795101165771484</c:v>
                </c:pt>
                <c:pt idx="3315">
                  <c:v>9.1081113815307617</c:v>
                </c:pt>
                <c:pt idx="3316">
                  <c:v>9.0839061737060547</c:v>
                </c:pt>
                <c:pt idx="3317">
                  <c:v>9.1820363998413086</c:v>
                </c:pt>
                <c:pt idx="3318">
                  <c:v>9.0946941375732422</c:v>
                </c:pt>
                <c:pt idx="3319">
                  <c:v>9.1877202987670898</c:v>
                </c:pt>
                <c:pt idx="3320">
                  <c:v>9.161229133605957</c:v>
                </c:pt>
                <c:pt idx="3321">
                  <c:v>9.1290903091430664</c:v>
                </c:pt>
                <c:pt idx="3322">
                  <c:v>9.1294765472412109</c:v>
                </c:pt>
                <c:pt idx="3323">
                  <c:v>9.0757923126220703</c:v>
                </c:pt>
                <c:pt idx="3324">
                  <c:v>9.1597909927368164</c:v>
                </c:pt>
                <c:pt idx="3325">
                  <c:v>9.0714855194091797</c:v>
                </c:pt>
                <c:pt idx="3326">
                  <c:v>9.1783590316772461</c:v>
                </c:pt>
                <c:pt idx="3327">
                  <c:v>9.0622692108154297</c:v>
                </c:pt>
                <c:pt idx="3328">
                  <c:v>9.1471023559570313</c:v>
                </c:pt>
                <c:pt idx="3329">
                  <c:v>9.2542257308959961</c:v>
                </c:pt>
                <c:pt idx="3330">
                  <c:v>9.1740894317626953</c:v>
                </c:pt>
                <c:pt idx="3331">
                  <c:v>9.0750494003295898</c:v>
                </c:pt>
                <c:pt idx="3332">
                  <c:v>9.136570930480957</c:v>
                </c:pt>
                <c:pt idx="3333">
                  <c:v>9.1620159149169922</c:v>
                </c:pt>
                <c:pt idx="3334">
                  <c:v>9.1448602676391602</c:v>
                </c:pt>
                <c:pt idx="3335">
                  <c:v>9.0916051864624023</c:v>
                </c:pt>
                <c:pt idx="3336">
                  <c:v>9.1352834701538086</c:v>
                </c:pt>
                <c:pt idx="3337">
                  <c:v>9.0707130432128906</c:v>
                </c:pt>
                <c:pt idx="3338">
                  <c:v>9.1358566284179688</c:v>
                </c:pt>
                <c:pt idx="3339">
                  <c:v>9.1668682098388672</c:v>
                </c:pt>
                <c:pt idx="3340">
                  <c:v>9.0552129745483398</c:v>
                </c:pt>
                <c:pt idx="3341">
                  <c:v>9.123509407043457</c:v>
                </c:pt>
                <c:pt idx="3342">
                  <c:v>9.2153215408325195</c:v>
                </c:pt>
                <c:pt idx="3343">
                  <c:v>9.1757545471191406</c:v>
                </c:pt>
                <c:pt idx="3344">
                  <c:v>9.1561927795410156</c:v>
                </c:pt>
                <c:pt idx="3345">
                  <c:v>9.1212053298950195</c:v>
                </c:pt>
                <c:pt idx="3346">
                  <c:v>9.1103153228759766</c:v>
                </c:pt>
                <c:pt idx="3347">
                  <c:v>9.1041374206542969</c:v>
                </c:pt>
                <c:pt idx="3348">
                  <c:v>9.0681018829345703</c:v>
                </c:pt>
                <c:pt idx="3349">
                  <c:v>8.9751186370849609</c:v>
                </c:pt>
                <c:pt idx="3350">
                  <c:v>9.0775337219238281</c:v>
                </c:pt>
                <c:pt idx="3351">
                  <c:v>9.0943794250488281</c:v>
                </c:pt>
                <c:pt idx="3352">
                  <c:v>9.0716876983642578</c:v>
                </c:pt>
                <c:pt idx="3353">
                  <c:v>9.106450080871582</c:v>
                </c:pt>
                <c:pt idx="3354">
                  <c:v>9.2007837295532227</c:v>
                </c:pt>
                <c:pt idx="3355">
                  <c:v>9.1318016052246094</c:v>
                </c:pt>
                <c:pt idx="3356">
                  <c:v>9.1043710708618164</c:v>
                </c:pt>
                <c:pt idx="3357">
                  <c:v>9.084843635559082</c:v>
                </c:pt>
                <c:pt idx="3358">
                  <c:v>9.082087516784668</c:v>
                </c:pt>
                <c:pt idx="3359">
                  <c:v>9.0758790969848633</c:v>
                </c:pt>
                <c:pt idx="3360">
                  <c:v>9.1785955429077148</c:v>
                </c:pt>
                <c:pt idx="3361">
                  <c:v>9.1223258972167969</c:v>
                </c:pt>
                <c:pt idx="3362">
                  <c:v>9.14581298828125</c:v>
                </c:pt>
                <c:pt idx="3363">
                  <c:v>9.1531572341918945</c:v>
                </c:pt>
                <c:pt idx="3364">
                  <c:v>9.1308774948120117</c:v>
                </c:pt>
                <c:pt idx="3365">
                  <c:v>9.0751438140869141</c:v>
                </c:pt>
                <c:pt idx="3366">
                  <c:v>9.1064291000366211</c:v>
                </c:pt>
                <c:pt idx="3367">
                  <c:v>9.1127328872680664</c:v>
                </c:pt>
                <c:pt idx="3368">
                  <c:v>9.0657491683959961</c:v>
                </c:pt>
                <c:pt idx="3369">
                  <c:v>9.0427980422973633</c:v>
                </c:pt>
                <c:pt idx="3370">
                  <c:v>9.0204677581787109</c:v>
                </c:pt>
                <c:pt idx="3371">
                  <c:v>9.0096035003662109</c:v>
                </c:pt>
                <c:pt idx="3372">
                  <c:v>8.9355611801147461</c:v>
                </c:pt>
                <c:pt idx="3373">
                  <c:v>9.0315961837768555</c:v>
                </c:pt>
                <c:pt idx="3374">
                  <c:v>9.0524663925170898</c:v>
                </c:pt>
                <c:pt idx="3375">
                  <c:v>9.1017932891845703</c:v>
                </c:pt>
                <c:pt idx="3376">
                  <c:v>9.0164871215820313</c:v>
                </c:pt>
                <c:pt idx="3377">
                  <c:v>9.0767040252685547</c:v>
                </c:pt>
                <c:pt idx="3378">
                  <c:v>9.0898637771606445</c:v>
                </c:pt>
                <c:pt idx="3379">
                  <c:v>9.086094856262207</c:v>
                </c:pt>
                <c:pt idx="3380">
                  <c:v>9.0004558563232422</c:v>
                </c:pt>
                <c:pt idx="3381">
                  <c:v>9.1385173797607422</c:v>
                </c:pt>
                <c:pt idx="3382">
                  <c:v>9.1174516677856445</c:v>
                </c:pt>
                <c:pt idx="3383">
                  <c:v>9.1108217239379883</c:v>
                </c:pt>
                <c:pt idx="3384">
                  <c:v>9.051025390625</c:v>
                </c:pt>
                <c:pt idx="3385">
                  <c:v>9.0163021087646484</c:v>
                </c:pt>
                <c:pt idx="3386">
                  <c:v>9.0564632415771484</c:v>
                </c:pt>
                <c:pt idx="3387">
                  <c:v>9.1313505172729492</c:v>
                </c:pt>
                <c:pt idx="3388">
                  <c:v>9.1497373580932617</c:v>
                </c:pt>
                <c:pt idx="3389">
                  <c:v>9.0911369323730469</c:v>
                </c:pt>
                <c:pt idx="3390">
                  <c:v>9.0433320999145508</c:v>
                </c:pt>
                <c:pt idx="3391">
                  <c:v>9.0757818222045898</c:v>
                </c:pt>
                <c:pt idx="3392">
                  <c:v>9.1181707382202148</c:v>
                </c:pt>
                <c:pt idx="3393">
                  <c:v>9.137904167175293</c:v>
                </c:pt>
                <c:pt idx="3394">
                  <c:v>9.1625280380249023</c:v>
                </c:pt>
                <c:pt idx="3395">
                  <c:v>9.0570917129516602</c:v>
                </c:pt>
                <c:pt idx="3396">
                  <c:v>9.178375244140625</c:v>
                </c:pt>
                <c:pt idx="3397">
                  <c:v>9.1646080017089844</c:v>
                </c:pt>
                <c:pt idx="3398">
                  <c:v>9.1769685745239258</c:v>
                </c:pt>
                <c:pt idx="3399">
                  <c:v>9.1188116073608398</c:v>
                </c:pt>
                <c:pt idx="3400">
                  <c:v>9.0884456634521484</c:v>
                </c:pt>
                <c:pt idx="3401">
                  <c:v>9.0522270202636719</c:v>
                </c:pt>
                <c:pt idx="3402">
                  <c:v>9.1132211685180664</c:v>
                </c:pt>
                <c:pt idx="3403">
                  <c:v>9.0641689300537109</c:v>
                </c:pt>
                <c:pt idx="3404">
                  <c:v>9.0201244354248047</c:v>
                </c:pt>
                <c:pt idx="3405">
                  <c:v>9.0906686782836914</c:v>
                </c:pt>
                <c:pt idx="3406">
                  <c:v>9.0831499099731445</c:v>
                </c:pt>
                <c:pt idx="3407">
                  <c:v>9.1119527816772461</c:v>
                </c:pt>
                <c:pt idx="3408">
                  <c:v>9.0308666229248047</c:v>
                </c:pt>
                <c:pt idx="3409">
                  <c:v>9.0387105941772461</c:v>
                </c:pt>
                <c:pt idx="3410">
                  <c:v>9.0990276336669922</c:v>
                </c:pt>
                <c:pt idx="3411">
                  <c:v>9.0298757553100586</c:v>
                </c:pt>
                <c:pt idx="3412">
                  <c:v>9.0380239486694336</c:v>
                </c:pt>
                <c:pt idx="3413">
                  <c:v>9.1112117767333984</c:v>
                </c:pt>
                <c:pt idx="3414">
                  <c:v>9.0713338851928711</c:v>
                </c:pt>
                <c:pt idx="3415">
                  <c:v>9.1113672256469727</c:v>
                </c:pt>
                <c:pt idx="3416">
                  <c:v>9.0919284820556641</c:v>
                </c:pt>
                <c:pt idx="3417">
                  <c:v>9.0994701385498047</c:v>
                </c:pt>
                <c:pt idx="3418">
                  <c:v>9.0663537979125977</c:v>
                </c:pt>
                <c:pt idx="3419">
                  <c:v>9.1416215896606445</c:v>
                </c:pt>
                <c:pt idx="3420">
                  <c:v>9.0963354110717773</c:v>
                </c:pt>
                <c:pt idx="3421">
                  <c:v>9.0917606353759766</c:v>
                </c:pt>
                <c:pt idx="3422">
                  <c:v>9.0491790771484375</c:v>
                </c:pt>
                <c:pt idx="3423">
                  <c:v>9.0923347473144531</c:v>
                </c:pt>
                <c:pt idx="3424">
                  <c:v>9.1147861480712891</c:v>
                </c:pt>
                <c:pt idx="3425">
                  <c:v>9.0766277313232422</c:v>
                </c:pt>
                <c:pt idx="3426">
                  <c:v>9.0539608001708984</c:v>
                </c:pt>
                <c:pt idx="3427">
                  <c:v>9.0086288452148438</c:v>
                </c:pt>
                <c:pt idx="3428">
                  <c:v>9.0406599044799805</c:v>
                </c:pt>
                <c:pt idx="3429">
                  <c:v>9.0279426574707031</c:v>
                </c:pt>
                <c:pt idx="3430">
                  <c:v>9.0752964019775391</c:v>
                </c:pt>
                <c:pt idx="3431">
                  <c:v>9.1376180648803711</c:v>
                </c:pt>
                <c:pt idx="3432">
                  <c:v>9.0407428741455078</c:v>
                </c:pt>
                <c:pt idx="3433">
                  <c:v>9.0417070388793945</c:v>
                </c:pt>
                <c:pt idx="3434">
                  <c:v>8.9290990829467773</c:v>
                </c:pt>
                <c:pt idx="3435">
                  <c:v>8.9911918640136719</c:v>
                </c:pt>
                <c:pt idx="3436">
                  <c:v>9.0095329284667969</c:v>
                </c:pt>
                <c:pt idx="3437">
                  <c:v>9.0574588775634766</c:v>
                </c:pt>
                <c:pt idx="3438">
                  <c:v>9.0487537384033203</c:v>
                </c:pt>
                <c:pt idx="3439">
                  <c:v>8.9355497360229492</c:v>
                </c:pt>
                <c:pt idx="3440">
                  <c:v>9.0060558319091797</c:v>
                </c:pt>
                <c:pt idx="3441">
                  <c:v>9.0587797164916992</c:v>
                </c:pt>
                <c:pt idx="3442">
                  <c:v>9.0633134841918945</c:v>
                </c:pt>
                <c:pt idx="3443">
                  <c:v>9.0005598068237305</c:v>
                </c:pt>
                <c:pt idx="3444">
                  <c:v>8.9963464736938477</c:v>
                </c:pt>
                <c:pt idx="3445">
                  <c:v>8.9458637237548828</c:v>
                </c:pt>
                <c:pt idx="3446">
                  <c:v>9.006108283996582</c:v>
                </c:pt>
                <c:pt idx="3447">
                  <c:v>9.0254507064819336</c:v>
                </c:pt>
                <c:pt idx="3448">
                  <c:v>9.0720338821411133</c:v>
                </c:pt>
                <c:pt idx="3449">
                  <c:v>8.9947481155395508</c:v>
                </c:pt>
                <c:pt idx="3450">
                  <c:v>9.143794059753418</c:v>
                </c:pt>
                <c:pt idx="3451">
                  <c:v>9.0861539840698242</c:v>
                </c:pt>
                <c:pt idx="3452">
                  <c:v>9.0545005798339844</c:v>
                </c:pt>
                <c:pt idx="3453">
                  <c:v>9.110478401184082</c:v>
                </c:pt>
                <c:pt idx="3454">
                  <c:v>9.0521783828735352</c:v>
                </c:pt>
                <c:pt idx="3455">
                  <c:v>9.058842658996582</c:v>
                </c:pt>
                <c:pt idx="3456">
                  <c:v>9.0590152740478516</c:v>
                </c:pt>
                <c:pt idx="3457">
                  <c:v>9.1147260665893555</c:v>
                </c:pt>
                <c:pt idx="3458">
                  <c:v>9.0709209442138672</c:v>
                </c:pt>
                <c:pt idx="3459">
                  <c:v>9.1493148803710938</c:v>
                </c:pt>
                <c:pt idx="3460">
                  <c:v>9.0988683700561523</c:v>
                </c:pt>
                <c:pt idx="3461">
                  <c:v>9.1308870315551758</c:v>
                </c:pt>
                <c:pt idx="3462">
                  <c:v>9.1636018753051758</c:v>
                </c:pt>
                <c:pt idx="3463">
                  <c:v>9.0311975479125977</c:v>
                </c:pt>
                <c:pt idx="3464">
                  <c:v>8.989375114440918</c:v>
                </c:pt>
                <c:pt idx="3465">
                  <c:v>9.0411663055419922</c:v>
                </c:pt>
                <c:pt idx="3466">
                  <c:v>9.0578575134277344</c:v>
                </c:pt>
                <c:pt idx="3467">
                  <c:v>9.0228252410888672</c:v>
                </c:pt>
                <c:pt idx="3468">
                  <c:v>9.0477323532104492</c:v>
                </c:pt>
                <c:pt idx="3469">
                  <c:v>9.0646114349365234</c:v>
                </c:pt>
                <c:pt idx="3470">
                  <c:v>9.0194692611694336</c:v>
                </c:pt>
                <c:pt idx="3471">
                  <c:v>9.0405788421630859</c:v>
                </c:pt>
                <c:pt idx="3472">
                  <c:v>9.1215658187866211</c:v>
                </c:pt>
                <c:pt idx="3473">
                  <c:v>9.0829095840454102</c:v>
                </c:pt>
                <c:pt idx="3474">
                  <c:v>8.9730520248413086</c:v>
                </c:pt>
                <c:pt idx="3475">
                  <c:v>8.8708648681640625</c:v>
                </c:pt>
                <c:pt idx="3476">
                  <c:v>8.9472560882568359</c:v>
                </c:pt>
                <c:pt idx="3477">
                  <c:v>8.9363574981689453</c:v>
                </c:pt>
                <c:pt idx="3478">
                  <c:v>8.920384407043457</c:v>
                </c:pt>
                <c:pt idx="3479">
                  <c:v>8.9913997650146484</c:v>
                </c:pt>
                <c:pt idx="3480">
                  <c:v>8.9996442794799805</c:v>
                </c:pt>
                <c:pt idx="3481">
                  <c:v>8.9625911712646484</c:v>
                </c:pt>
                <c:pt idx="3482">
                  <c:v>8.955632209777832</c:v>
                </c:pt>
                <c:pt idx="3483">
                  <c:v>8.9422721862792969</c:v>
                </c:pt>
                <c:pt idx="3484">
                  <c:v>8.9776411056518555</c:v>
                </c:pt>
                <c:pt idx="3485">
                  <c:v>8.9733667373657227</c:v>
                </c:pt>
                <c:pt idx="3486">
                  <c:v>8.9057302474975586</c:v>
                </c:pt>
                <c:pt idx="3487">
                  <c:v>8.9262533187866211</c:v>
                </c:pt>
                <c:pt idx="3488">
                  <c:v>8.9145040512084961</c:v>
                </c:pt>
                <c:pt idx="3489">
                  <c:v>8.9120340347290039</c:v>
                </c:pt>
                <c:pt idx="3490">
                  <c:v>8.8036832809448242</c:v>
                </c:pt>
                <c:pt idx="3491">
                  <c:v>8.9455041885375977</c:v>
                </c:pt>
                <c:pt idx="3492">
                  <c:v>8.8553552627563477</c:v>
                </c:pt>
                <c:pt idx="3493">
                  <c:v>8.9128599166870117</c:v>
                </c:pt>
                <c:pt idx="3494">
                  <c:v>8.8484840393066406</c:v>
                </c:pt>
                <c:pt idx="3495">
                  <c:v>8.8145675659179688</c:v>
                </c:pt>
                <c:pt idx="3496">
                  <c:v>8.7814216613769531</c:v>
                </c:pt>
                <c:pt idx="3497">
                  <c:v>8.7321815490722656</c:v>
                </c:pt>
                <c:pt idx="3498">
                  <c:v>8.8905906677246094</c:v>
                </c:pt>
                <c:pt idx="3499">
                  <c:v>8.833979606628418</c:v>
                </c:pt>
                <c:pt idx="3500">
                  <c:v>8.8578596115112305</c:v>
                </c:pt>
                <c:pt idx="3501">
                  <c:v>8.7914810180664063</c:v>
                </c:pt>
                <c:pt idx="3502">
                  <c:v>8.8248262405395508</c:v>
                </c:pt>
                <c:pt idx="3503">
                  <c:v>8.9190988540649414</c:v>
                </c:pt>
                <c:pt idx="3504">
                  <c:v>8.8303375244140625</c:v>
                </c:pt>
                <c:pt idx="3505">
                  <c:v>8.8853464126586914</c:v>
                </c:pt>
                <c:pt idx="3506">
                  <c:v>8.8302230834960938</c:v>
                </c:pt>
                <c:pt idx="3507">
                  <c:v>8.7927885055541992</c:v>
                </c:pt>
                <c:pt idx="3508">
                  <c:v>8.7766494750976563</c:v>
                </c:pt>
                <c:pt idx="3509">
                  <c:v>8.770726203918457</c:v>
                </c:pt>
                <c:pt idx="3510">
                  <c:v>8.7898921966552734</c:v>
                </c:pt>
                <c:pt idx="3511">
                  <c:v>8.7826519012451172</c:v>
                </c:pt>
                <c:pt idx="3512">
                  <c:v>8.8217411041259766</c:v>
                </c:pt>
                <c:pt idx="3513">
                  <c:v>8.7863531112670898</c:v>
                </c:pt>
                <c:pt idx="3514">
                  <c:v>8.8136558532714844</c:v>
                </c:pt>
                <c:pt idx="3515">
                  <c:v>8.8350315093994141</c:v>
                </c:pt>
                <c:pt idx="3516">
                  <c:v>8.8101358413696289</c:v>
                </c:pt>
                <c:pt idx="3517">
                  <c:v>8.8410739898681641</c:v>
                </c:pt>
                <c:pt idx="3518">
                  <c:v>8.6868295669555664</c:v>
                </c:pt>
                <c:pt idx="3519">
                  <c:v>8.8364353179931641</c:v>
                </c:pt>
                <c:pt idx="3520">
                  <c:v>8.6781167984008789</c:v>
                </c:pt>
                <c:pt idx="3521">
                  <c:v>8.762211799621582</c:v>
                </c:pt>
                <c:pt idx="3522">
                  <c:v>8.8466272354125977</c:v>
                </c:pt>
                <c:pt idx="3523">
                  <c:v>8.8829660415649414</c:v>
                </c:pt>
                <c:pt idx="3524">
                  <c:v>8.7887554168701172</c:v>
                </c:pt>
                <c:pt idx="3525">
                  <c:v>8.806793212890625</c:v>
                </c:pt>
                <c:pt idx="3526">
                  <c:v>8.8342809677124023</c:v>
                </c:pt>
                <c:pt idx="3527">
                  <c:v>8.8382072448730469</c:v>
                </c:pt>
                <c:pt idx="3528">
                  <c:v>8.8048906326293945</c:v>
                </c:pt>
                <c:pt idx="3529">
                  <c:v>8.776707649230957</c:v>
                </c:pt>
                <c:pt idx="3530">
                  <c:v>8.7473030090332031</c:v>
                </c:pt>
                <c:pt idx="3531">
                  <c:v>8.7783002853393555</c:v>
                </c:pt>
                <c:pt idx="3532">
                  <c:v>8.7899398803710938</c:v>
                </c:pt>
                <c:pt idx="3533">
                  <c:v>8.7892589569091797</c:v>
                </c:pt>
                <c:pt idx="3534">
                  <c:v>8.7725276947021484</c:v>
                </c:pt>
                <c:pt idx="3535">
                  <c:v>8.8211908340454102</c:v>
                </c:pt>
                <c:pt idx="3536">
                  <c:v>8.8156919479370117</c:v>
                </c:pt>
                <c:pt idx="3537">
                  <c:v>8.7705268859863281</c:v>
                </c:pt>
                <c:pt idx="3538">
                  <c:v>8.8169193267822266</c:v>
                </c:pt>
                <c:pt idx="3539">
                  <c:v>8.8079051971435547</c:v>
                </c:pt>
                <c:pt idx="3540">
                  <c:v>8.7892951965332031</c:v>
                </c:pt>
                <c:pt idx="3541">
                  <c:v>8.8171539306640625</c:v>
                </c:pt>
                <c:pt idx="3542">
                  <c:v>8.7651309967041016</c:v>
                </c:pt>
                <c:pt idx="3543">
                  <c:v>8.7675809860229492</c:v>
                </c:pt>
                <c:pt idx="3544">
                  <c:v>8.7060861587524414</c:v>
                </c:pt>
                <c:pt idx="3545">
                  <c:v>8.6354656219482422</c:v>
                </c:pt>
                <c:pt idx="3546">
                  <c:v>8.6917152404785156</c:v>
                </c:pt>
                <c:pt idx="3547">
                  <c:v>8.6682033538818359</c:v>
                </c:pt>
                <c:pt idx="3548">
                  <c:v>8.7006702423095703</c:v>
                </c:pt>
                <c:pt idx="3549">
                  <c:v>8.6344671249389648</c:v>
                </c:pt>
                <c:pt idx="3550">
                  <c:v>8.5240373611450195</c:v>
                </c:pt>
                <c:pt idx="3551">
                  <c:v>8.5181312561035156</c:v>
                </c:pt>
                <c:pt idx="3552">
                  <c:v>8.5540180206298828</c:v>
                </c:pt>
                <c:pt idx="3553">
                  <c:v>8.3900308609008789</c:v>
                </c:pt>
                <c:pt idx="3554">
                  <c:v>8.305476188659668</c:v>
                </c:pt>
                <c:pt idx="3555">
                  <c:v>8.2647724151611328</c:v>
                </c:pt>
                <c:pt idx="3556">
                  <c:v>8.2024927139282227</c:v>
                </c:pt>
                <c:pt idx="3557">
                  <c:v>8.1704025268554688</c:v>
                </c:pt>
                <c:pt idx="3558">
                  <c:v>8.1658105850219727</c:v>
                </c:pt>
                <c:pt idx="3559">
                  <c:v>8.2068300247192383</c:v>
                </c:pt>
                <c:pt idx="3560">
                  <c:v>8.09625244140625</c:v>
                </c:pt>
                <c:pt idx="3561">
                  <c:v>8.1128911972045898</c:v>
                </c:pt>
                <c:pt idx="3562">
                  <c:v>8.1261005401611328</c:v>
                </c:pt>
                <c:pt idx="3563">
                  <c:v>8.0972146987915039</c:v>
                </c:pt>
                <c:pt idx="3564">
                  <c:v>8.1981992721557617</c:v>
                </c:pt>
                <c:pt idx="3565">
                  <c:v>8.1029882431030273</c:v>
                </c:pt>
                <c:pt idx="3566">
                  <c:v>8.0950441360473633</c:v>
                </c:pt>
                <c:pt idx="3567">
                  <c:v>8.1891717910766602</c:v>
                </c:pt>
                <c:pt idx="3568">
                  <c:v>8.1944208145141602</c:v>
                </c:pt>
                <c:pt idx="3569">
                  <c:v>8.1653194427490234</c:v>
                </c:pt>
                <c:pt idx="3570">
                  <c:v>8.135798454284668</c:v>
                </c:pt>
                <c:pt idx="3571">
                  <c:v>8.0380325317382813</c:v>
                </c:pt>
                <c:pt idx="3572">
                  <c:v>8.0134696960449219</c:v>
                </c:pt>
                <c:pt idx="3573">
                  <c:v>8.1194295883178711</c:v>
                </c:pt>
                <c:pt idx="3574">
                  <c:v>8.1894607543945313</c:v>
                </c:pt>
                <c:pt idx="3575">
                  <c:v>8.0487232208251953</c:v>
                </c:pt>
                <c:pt idx="3576">
                  <c:v>8.105402946472168</c:v>
                </c:pt>
                <c:pt idx="3577">
                  <c:v>8.0957221984863281</c:v>
                </c:pt>
                <c:pt idx="3578">
                  <c:v>7.9677572250366211</c:v>
                </c:pt>
                <c:pt idx="3579">
                  <c:v>7.8892617225646973</c:v>
                </c:pt>
                <c:pt idx="3580">
                  <c:v>7.7544574737548828</c:v>
                </c:pt>
                <c:pt idx="3581">
                  <c:v>7.7692103385925293</c:v>
                </c:pt>
                <c:pt idx="3582">
                  <c:v>7.6890931129455566</c:v>
                </c:pt>
                <c:pt idx="3583">
                  <c:v>7.6216964721679688</c:v>
                </c:pt>
                <c:pt idx="3584">
                  <c:v>7.4326896667480469</c:v>
                </c:pt>
                <c:pt idx="3585">
                  <c:v>7.1628594398498535</c:v>
                </c:pt>
                <c:pt idx="3586">
                  <c:v>7.1507768630981445</c:v>
                </c:pt>
                <c:pt idx="3587">
                  <c:v>7.0989770889282227</c:v>
                </c:pt>
                <c:pt idx="3588">
                  <c:v>7.0940146446228027</c:v>
                </c:pt>
                <c:pt idx="3589">
                  <c:v>7.0466737747192383</c:v>
                </c:pt>
                <c:pt idx="3590">
                  <c:v>6.991762638092041</c:v>
                </c:pt>
                <c:pt idx="3591">
                  <c:v>6.9680423736572266</c:v>
                </c:pt>
                <c:pt idx="3592">
                  <c:v>7.0097689628601074</c:v>
                </c:pt>
                <c:pt idx="3593">
                  <c:v>7.0352458953857422</c:v>
                </c:pt>
                <c:pt idx="3594">
                  <c:v>7.0644035339355469</c:v>
                </c:pt>
                <c:pt idx="3595">
                  <c:v>7.06805419921875</c:v>
                </c:pt>
                <c:pt idx="3596">
                  <c:v>6.9540367126464844</c:v>
                </c:pt>
                <c:pt idx="3597">
                  <c:v>7.079463005065918</c:v>
                </c:pt>
                <c:pt idx="3598">
                  <c:v>7.043675422668457</c:v>
                </c:pt>
                <c:pt idx="3599">
                  <c:v>6.9926223754882813</c:v>
                </c:pt>
                <c:pt idx="3600">
                  <c:v>7.0613503456115723</c:v>
                </c:pt>
                <c:pt idx="3601">
                  <c:v>6.9745092391967773</c:v>
                </c:pt>
                <c:pt idx="3602">
                  <c:v>7.0215530395507813</c:v>
                </c:pt>
                <c:pt idx="3603">
                  <c:v>7.1026797294616699</c:v>
                </c:pt>
                <c:pt idx="3604">
                  <c:v>7.0092916488647461</c:v>
                </c:pt>
                <c:pt idx="3605">
                  <c:v>6.9789133071899414</c:v>
                </c:pt>
                <c:pt idx="3606">
                  <c:v>7.0114717483520508</c:v>
                </c:pt>
                <c:pt idx="3607">
                  <c:v>6.9174208641052246</c:v>
                </c:pt>
                <c:pt idx="3608">
                  <c:v>6.9909958839416504</c:v>
                </c:pt>
                <c:pt idx="3609">
                  <c:v>6.9664273262023926</c:v>
                </c:pt>
                <c:pt idx="3610">
                  <c:v>7.0255484580993652</c:v>
                </c:pt>
                <c:pt idx="3611">
                  <c:v>6.9757814407348633</c:v>
                </c:pt>
                <c:pt idx="3612">
                  <c:v>6.9975695610046387</c:v>
                </c:pt>
                <c:pt idx="3613">
                  <c:v>6.9150757789611816</c:v>
                </c:pt>
                <c:pt idx="3614">
                  <c:v>6.9986667633056641</c:v>
                </c:pt>
                <c:pt idx="3615">
                  <c:v>6.963386058807373</c:v>
                </c:pt>
                <c:pt idx="3616">
                  <c:v>6.9045472145080566</c:v>
                </c:pt>
                <c:pt idx="3617">
                  <c:v>6.8951282501220703</c:v>
                </c:pt>
                <c:pt idx="3618">
                  <c:v>6.9963088035583496</c:v>
                </c:pt>
                <c:pt idx="3619">
                  <c:v>6.9275202751159668</c:v>
                </c:pt>
                <c:pt idx="3620">
                  <c:v>6.9002132415771484</c:v>
                </c:pt>
                <c:pt idx="3621">
                  <c:v>7.0148067474365234</c:v>
                </c:pt>
                <c:pt idx="3622">
                  <c:v>6.9986095428466797</c:v>
                </c:pt>
                <c:pt idx="3623">
                  <c:v>6.9715008735656738</c:v>
                </c:pt>
                <c:pt idx="3624">
                  <c:v>6.9815506935119629</c:v>
                </c:pt>
                <c:pt idx="3625">
                  <c:v>6.9312543869018555</c:v>
                </c:pt>
                <c:pt idx="3626">
                  <c:v>7.0204262733459473</c:v>
                </c:pt>
                <c:pt idx="3627">
                  <c:v>6.9710383415222168</c:v>
                </c:pt>
                <c:pt idx="3628">
                  <c:v>7.0211062431335449</c:v>
                </c:pt>
                <c:pt idx="3629">
                  <c:v>7.0440144538879395</c:v>
                </c:pt>
                <c:pt idx="3630">
                  <c:v>7.0324535369873047</c:v>
                </c:pt>
                <c:pt idx="3631">
                  <c:v>7.0508055686950684</c:v>
                </c:pt>
                <c:pt idx="3632">
                  <c:v>7.0052294731140137</c:v>
                </c:pt>
                <c:pt idx="3633">
                  <c:v>6.9681072235107422</c:v>
                </c:pt>
                <c:pt idx="3634">
                  <c:v>6.9889864921569824</c:v>
                </c:pt>
                <c:pt idx="3635">
                  <c:v>7.0185208320617676</c:v>
                </c:pt>
                <c:pt idx="3636">
                  <c:v>7.0015230178833008</c:v>
                </c:pt>
                <c:pt idx="3637">
                  <c:v>7.024848461151123</c:v>
                </c:pt>
                <c:pt idx="3638">
                  <c:v>7.0205883979797363</c:v>
                </c:pt>
                <c:pt idx="3639">
                  <c:v>7.0493097305297852</c:v>
                </c:pt>
                <c:pt idx="3640">
                  <c:v>6.9774494171142578</c:v>
                </c:pt>
                <c:pt idx="3641">
                  <c:v>7.008091926574707</c:v>
                </c:pt>
                <c:pt idx="3642">
                  <c:v>6.9065375328063965</c:v>
                </c:pt>
                <c:pt idx="3643">
                  <c:v>6.9123015403747559</c:v>
                </c:pt>
                <c:pt idx="3644">
                  <c:v>6.927119255065918</c:v>
                </c:pt>
                <c:pt idx="3645">
                  <c:v>7.0126185417175293</c:v>
                </c:pt>
                <c:pt idx="3646">
                  <c:v>6.9252471923828125</c:v>
                </c:pt>
                <c:pt idx="3647">
                  <c:v>7.0253071784973145</c:v>
                </c:pt>
                <c:pt idx="3648">
                  <c:v>7.053624153137207</c:v>
                </c:pt>
                <c:pt idx="3649">
                  <c:v>7.0118708610534668</c:v>
                </c:pt>
                <c:pt idx="3650">
                  <c:v>7.0391135215759277</c:v>
                </c:pt>
                <c:pt idx="3651">
                  <c:v>7.0957655906677246</c:v>
                </c:pt>
                <c:pt idx="3652">
                  <c:v>7.0880637168884277</c:v>
                </c:pt>
                <c:pt idx="3653">
                  <c:v>7.0510950088500977</c:v>
                </c:pt>
                <c:pt idx="3654">
                  <c:v>7.0733180046081543</c:v>
                </c:pt>
                <c:pt idx="3655">
                  <c:v>7.141608715057373</c:v>
                </c:pt>
                <c:pt idx="3656">
                  <c:v>7.0726180076599121</c:v>
                </c:pt>
                <c:pt idx="3657">
                  <c:v>6.9967103004455566</c:v>
                </c:pt>
                <c:pt idx="3658">
                  <c:v>7.0221028327941895</c:v>
                </c:pt>
                <c:pt idx="3659">
                  <c:v>6.9867153167724609</c:v>
                </c:pt>
                <c:pt idx="3660">
                  <c:v>7.0267701148986816</c:v>
                </c:pt>
                <c:pt idx="3661">
                  <c:v>7.0154986381530762</c:v>
                </c:pt>
                <c:pt idx="3662">
                  <c:v>7.0389947891235352</c:v>
                </c:pt>
                <c:pt idx="3663">
                  <c:v>7.0078425407409668</c:v>
                </c:pt>
                <c:pt idx="3664">
                  <c:v>7.0620613098144531</c:v>
                </c:pt>
                <c:pt idx="3665">
                  <c:v>6.9913468360900879</c:v>
                </c:pt>
                <c:pt idx="3666">
                  <c:v>7.0207719802856445</c:v>
                </c:pt>
                <c:pt idx="3667">
                  <c:v>6.9843301773071289</c:v>
                </c:pt>
                <c:pt idx="3668">
                  <c:v>7.0263543128967285</c:v>
                </c:pt>
                <c:pt idx="3669">
                  <c:v>7.0068955421447754</c:v>
                </c:pt>
                <c:pt idx="3670">
                  <c:v>6.980109691619873</c:v>
                </c:pt>
                <c:pt idx="3671">
                  <c:v>7.0696702003479004</c:v>
                </c:pt>
                <c:pt idx="3672">
                  <c:v>6.9500961303710938</c:v>
                </c:pt>
                <c:pt idx="3673">
                  <c:v>6.9660415649414063</c:v>
                </c:pt>
                <c:pt idx="3674">
                  <c:v>6.9992637634277344</c:v>
                </c:pt>
                <c:pt idx="3675">
                  <c:v>6.9952282905578613</c:v>
                </c:pt>
                <c:pt idx="3676">
                  <c:v>6.9780306816101074</c:v>
                </c:pt>
                <c:pt idx="3677">
                  <c:v>6.958106517791748</c:v>
                </c:pt>
                <c:pt idx="3678">
                  <c:v>6.8747520446777344</c:v>
                </c:pt>
                <c:pt idx="3679">
                  <c:v>6.9397339820861816</c:v>
                </c:pt>
                <c:pt idx="3680">
                  <c:v>6.9139094352722168</c:v>
                </c:pt>
                <c:pt idx="3681">
                  <c:v>7.0032711029052734</c:v>
                </c:pt>
                <c:pt idx="3682">
                  <c:v>7.0465202331542969</c:v>
                </c:pt>
                <c:pt idx="3683">
                  <c:v>6.9485297203063965</c:v>
                </c:pt>
                <c:pt idx="3684">
                  <c:v>7.021338939666748</c:v>
                </c:pt>
                <c:pt idx="3685">
                  <c:v>7.0182785987854004</c:v>
                </c:pt>
                <c:pt idx="3686">
                  <c:v>7.015434741973877</c:v>
                </c:pt>
                <c:pt idx="3687">
                  <c:v>7.0258646011352539</c:v>
                </c:pt>
                <c:pt idx="3688">
                  <c:v>7.0797739028930664</c:v>
                </c:pt>
                <c:pt idx="3689">
                  <c:v>6.9633111953735352</c:v>
                </c:pt>
                <c:pt idx="3690">
                  <c:v>7.0116729736328125</c:v>
                </c:pt>
                <c:pt idx="3691">
                  <c:v>6.9924783706665039</c:v>
                </c:pt>
                <c:pt idx="3692">
                  <c:v>6.9602880477905273</c:v>
                </c:pt>
                <c:pt idx="3693">
                  <c:v>7.0069789886474609</c:v>
                </c:pt>
                <c:pt idx="3694">
                  <c:v>6.9664211273193359</c:v>
                </c:pt>
                <c:pt idx="3695">
                  <c:v>7.0202264785766602</c:v>
                </c:pt>
                <c:pt idx="3696">
                  <c:v>6.9733495712280273</c:v>
                </c:pt>
                <c:pt idx="3697">
                  <c:v>7.0376777648925781</c:v>
                </c:pt>
                <c:pt idx="3698">
                  <c:v>7.0198054313659668</c:v>
                </c:pt>
                <c:pt idx="3699">
                  <c:v>7.001554012298584</c:v>
                </c:pt>
                <c:pt idx="3700">
                  <c:v>7.0344972610473633</c:v>
                </c:pt>
                <c:pt idx="3701">
                  <c:v>7.0703210830688477</c:v>
                </c:pt>
                <c:pt idx="3702">
                  <c:v>7.0250558853149414</c:v>
                </c:pt>
                <c:pt idx="3703">
                  <c:v>7.0873355865478516</c:v>
                </c:pt>
                <c:pt idx="3704">
                  <c:v>7.0638561248779297</c:v>
                </c:pt>
                <c:pt idx="3705">
                  <c:v>7.1231918334960938</c:v>
                </c:pt>
                <c:pt idx="3706">
                  <c:v>7.0059361457824707</c:v>
                </c:pt>
                <c:pt idx="3707">
                  <c:v>7.0204792022705078</c:v>
                </c:pt>
                <c:pt idx="3708">
                  <c:v>7.0186576843261719</c:v>
                </c:pt>
                <c:pt idx="3709">
                  <c:v>7.0758504867553711</c:v>
                </c:pt>
                <c:pt idx="3710">
                  <c:v>7.0306949615478516</c:v>
                </c:pt>
                <c:pt idx="3711">
                  <c:v>7.0749850273132324</c:v>
                </c:pt>
                <c:pt idx="3712">
                  <c:v>7.0473928451538086</c:v>
                </c:pt>
                <c:pt idx="3713">
                  <c:v>7.1343250274658203</c:v>
                </c:pt>
                <c:pt idx="3714">
                  <c:v>7.1113786697387695</c:v>
                </c:pt>
                <c:pt idx="3715">
                  <c:v>7.0680546760559082</c:v>
                </c:pt>
                <c:pt idx="3716">
                  <c:v>7.0690560340881348</c:v>
                </c:pt>
                <c:pt idx="3717">
                  <c:v>7.067652702331543</c:v>
                </c:pt>
                <c:pt idx="3718">
                  <c:v>7.0494322776794434</c:v>
                </c:pt>
                <c:pt idx="3719">
                  <c:v>7.073155403137207</c:v>
                </c:pt>
                <c:pt idx="3720">
                  <c:v>7.0979819297790527</c:v>
                </c:pt>
                <c:pt idx="3721">
                  <c:v>6.988703727722168</c:v>
                </c:pt>
                <c:pt idx="3722">
                  <c:v>7.0107545852661133</c:v>
                </c:pt>
                <c:pt idx="3723">
                  <c:v>7.1033220291137695</c:v>
                </c:pt>
                <c:pt idx="3724">
                  <c:v>7.0460405349731445</c:v>
                </c:pt>
                <c:pt idx="3725">
                  <c:v>7.085202693939209</c:v>
                </c:pt>
                <c:pt idx="3726">
                  <c:v>7.1168413162231445</c:v>
                </c:pt>
                <c:pt idx="3727">
                  <c:v>7.1388483047485352</c:v>
                </c:pt>
                <c:pt idx="3728">
                  <c:v>7.1092567443847656</c:v>
                </c:pt>
                <c:pt idx="3729">
                  <c:v>7.0399856567382813</c:v>
                </c:pt>
                <c:pt idx="3730">
                  <c:v>7.1012473106384277</c:v>
                </c:pt>
                <c:pt idx="3731">
                  <c:v>7.1762537956237793</c:v>
                </c:pt>
                <c:pt idx="3732">
                  <c:v>7.1098508834838867</c:v>
                </c:pt>
                <c:pt idx="3733">
                  <c:v>7.1428923606872559</c:v>
                </c:pt>
                <c:pt idx="3734">
                  <c:v>7.1059451103210449</c:v>
                </c:pt>
                <c:pt idx="3735">
                  <c:v>7.1392874717712402</c:v>
                </c:pt>
                <c:pt idx="3736">
                  <c:v>7.0440893173217773</c:v>
                </c:pt>
                <c:pt idx="3737">
                  <c:v>7.2224502563476563</c:v>
                </c:pt>
                <c:pt idx="3738">
                  <c:v>7.2799148559570313</c:v>
                </c:pt>
                <c:pt idx="3739">
                  <c:v>7.2504281997680664</c:v>
                </c:pt>
                <c:pt idx="3740">
                  <c:v>7.2409319877624512</c:v>
                </c:pt>
                <c:pt idx="3741">
                  <c:v>7.2583436965942383</c:v>
                </c:pt>
                <c:pt idx="3742">
                  <c:v>7.2200279235839844</c:v>
                </c:pt>
                <c:pt idx="3743">
                  <c:v>7.1559715270996094</c:v>
                </c:pt>
                <c:pt idx="3744">
                  <c:v>7.123138427734375</c:v>
                </c:pt>
                <c:pt idx="3745">
                  <c:v>7.1974902153015137</c:v>
                </c:pt>
                <c:pt idx="3746">
                  <c:v>7.2325043678283691</c:v>
                </c:pt>
                <c:pt idx="3747">
                  <c:v>7.2051191329956055</c:v>
                </c:pt>
                <c:pt idx="3748">
                  <c:v>7.1282720565795898</c:v>
                </c:pt>
                <c:pt idx="3749">
                  <c:v>7.2078709602355957</c:v>
                </c:pt>
                <c:pt idx="3750">
                  <c:v>7.2021117210388184</c:v>
                </c:pt>
                <c:pt idx="3751">
                  <c:v>7.1328020095825195</c:v>
                </c:pt>
                <c:pt idx="3752">
                  <c:v>7.1817097663879395</c:v>
                </c:pt>
                <c:pt idx="3753">
                  <c:v>7.2459988594055176</c:v>
                </c:pt>
                <c:pt idx="3754">
                  <c:v>7.1963634490966797</c:v>
                </c:pt>
                <c:pt idx="3755">
                  <c:v>7.1191439628601074</c:v>
                </c:pt>
                <c:pt idx="3756">
                  <c:v>7.1109652519226074</c:v>
                </c:pt>
                <c:pt idx="3757">
                  <c:v>7.172121524810791</c:v>
                </c:pt>
                <c:pt idx="3758">
                  <c:v>7.1580162048339844</c:v>
                </c:pt>
                <c:pt idx="3759">
                  <c:v>7.1692609786987305</c:v>
                </c:pt>
                <c:pt idx="3760">
                  <c:v>7.159672737121582</c:v>
                </c:pt>
                <c:pt idx="3761">
                  <c:v>7.1608390808105469</c:v>
                </c:pt>
                <c:pt idx="3762">
                  <c:v>7.1928977966308594</c:v>
                </c:pt>
                <c:pt idx="3763">
                  <c:v>7.2175583839416504</c:v>
                </c:pt>
                <c:pt idx="3764">
                  <c:v>7.2094321250915527</c:v>
                </c:pt>
                <c:pt idx="3765">
                  <c:v>7.1769280433654785</c:v>
                </c:pt>
                <c:pt idx="3766">
                  <c:v>7.2541284561157227</c:v>
                </c:pt>
                <c:pt idx="3767">
                  <c:v>7.2678608894348145</c:v>
                </c:pt>
                <c:pt idx="3768">
                  <c:v>7.2213044166564941</c:v>
                </c:pt>
                <c:pt idx="3769">
                  <c:v>7.315941333770752</c:v>
                </c:pt>
                <c:pt idx="3770">
                  <c:v>7.2919096946716309</c:v>
                </c:pt>
                <c:pt idx="3771">
                  <c:v>7.2602653503417969</c:v>
                </c:pt>
                <c:pt idx="3772">
                  <c:v>7.1168150901794434</c:v>
                </c:pt>
                <c:pt idx="3773">
                  <c:v>7.2061862945556641</c:v>
                </c:pt>
                <c:pt idx="3774">
                  <c:v>7.1888494491577148</c:v>
                </c:pt>
                <c:pt idx="3775">
                  <c:v>7.2495408058166504</c:v>
                </c:pt>
                <c:pt idx="3776">
                  <c:v>7.1755294799804688</c:v>
                </c:pt>
                <c:pt idx="3777">
                  <c:v>7.2013792991638184</c:v>
                </c:pt>
                <c:pt idx="3778">
                  <c:v>7.1361823081970215</c:v>
                </c:pt>
                <c:pt idx="3779">
                  <c:v>7.2082982063293457</c:v>
                </c:pt>
                <c:pt idx="3780">
                  <c:v>7.120640754699707</c:v>
                </c:pt>
                <c:pt idx="3781">
                  <c:v>7.1917533874511719</c:v>
                </c:pt>
                <c:pt idx="3782">
                  <c:v>7.2268643379211426</c:v>
                </c:pt>
                <c:pt idx="3783">
                  <c:v>7.1730775833129883</c:v>
                </c:pt>
                <c:pt idx="3784">
                  <c:v>7.1769123077392578</c:v>
                </c:pt>
                <c:pt idx="3785">
                  <c:v>7.1998610496520996</c:v>
                </c:pt>
                <c:pt idx="3786">
                  <c:v>7.0925216674804688</c:v>
                </c:pt>
                <c:pt idx="3787">
                  <c:v>7.1413726806640625</c:v>
                </c:pt>
                <c:pt idx="3788">
                  <c:v>7.1738848686218262</c:v>
                </c:pt>
                <c:pt idx="3789">
                  <c:v>7.1898455619812012</c:v>
                </c:pt>
                <c:pt idx="3790">
                  <c:v>7.1780109405517578</c:v>
                </c:pt>
                <c:pt idx="3791">
                  <c:v>7.0487227439880371</c:v>
                </c:pt>
                <c:pt idx="3792">
                  <c:v>7.1527614593505859</c:v>
                </c:pt>
                <c:pt idx="3793">
                  <c:v>7.1209626197814941</c:v>
                </c:pt>
                <c:pt idx="3794">
                  <c:v>7.0846161842346191</c:v>
                </c:pt>
                <c:pt idx="3795">
                  <c:v>7.069735050201416</c:v>
                </c:pt>
                <c:pt idx="3796">
                  <c:v>7.1509242057800293</c:v>
                </c:pt>
                <c:pt idx="3797">
                  <c:v>7.1871953010559082</c:v>
                </c:pt>
                <c:pt idx="3798">
                  <c:v>7.1043496131896973</c:v>
                </c:pt>
                <c:pt idx="3799">
                  <c:v>7.102543830871582</c:v>
                </c:pt>
                <c:pt idx="3800">
                  <c:v>7.0003242492675781</c:v>
                </c:pt>
                <c:pt idx="3801">
                  <c:v>7.025670051574707</c:v>
                </c:pt>
                <c:pt idx="3802">
                  <c:v>7.0829563140869141</c:v>
                </c:pt>
                <c:pt idx="3803">
                  <c:v>7.0573782920837402</c:v>
                </c:pt>
                <c:pt idx="3804">
                  <c:v>7.1187987327575684</c:v>
                </c:pt>
                <c:pt idx="3805">
                  <c:v>7.0236992835998535</c:v>
                </c:pt>
                <c:pt idx="3806">
                  <c:v>6.9941854476928711</c:v>
                </c:pt>
                <c:pt idx="3807">
                  <c:v>6.9702243804931641</c:v>
                </c:pt>
                <c:pt idx="3808">
                  <c:v>7.0933523178100586</c:v>
                </c:pt>
                <c:pt idx="3809">
                  <c:v>7.019618034362793</c:v>
                </c:pt>
                <c:pt idx="3810">
                  <c:v>7.005157470703125</c:v>
                </c:pt>
                <c:pt idx="3811">
                  <c:v>6.9497480392456055</c:v>
                </c:pt>
                <c:pt idx="3812">
                  <c:v>7.0012059211730957</c:v>
                </c:pt>
                <c:pt idx="3813">
                  <c:v>7.0787334442138672</c:v>
                </c:pt>
                <c:pt idx="3814">
                  <c:v>7.0077390670776367</c:v>
                </c:pt>
                <c:pt idx="3815">
                  <c:v>6.9963130950927734</c:v>
                </c:pt>
                <c:pt idx="3816">
                  <c:v>7.0388627052307129</c:v>
                </c:pt>
                <c:pt idx="3817">
                  <c:v>7.0486230850219727</c:v>
                </c:pt>
                <c:pt idx="3818">
                  <c:v>6.9718203544616699</c:v>
                </c:pt>
                <c:pt idx="3819">
                  <c:v>6.9699845314025879</c:v>
                </c:pt>
                <c:pt idx="3820">
                  <c:v>6.9974937438964844</c:v>
                </c:pt>
                <c:pt idx="3821">
                  <c:v>6.939690113067627</c:v>
                </c:pt>
                <c:pt idx="3822">
                  <c:v>6.9515876770019531</c:v>
                </c:pt>
                <c:pt idx="3823">
                  <c:v>7.0179624557495117</c:v>
                </c:pt>
                <c:pt idx="3824">
                  <c:v>6.9635167121887207</c:v>
                </c:pt>
                <c:pt idx="3825">
                  <c:v>6.9658122062683105</c:v>
                </c:pt>
                <c:pt idx="3826">
                  <c:v>6.8830318450927734</c:v>
                </c:pt>
                <c:pt idx="3827">
                  <c:v>6.9676260948181152</c:v>
                </c:pt>
                <c:pt idx="3828">
                  <c:v>6.9687681198120117</c:v>
                </c:pt>
                <c:pt idx="3829">
                  <c:v>6.9669461250305176</c:v>
                </c:pt>
                <c:pt idx="3830">
                  <c:v>6.951047420501709</c:v>
                </c:pt>
                <c:pt idx="3831">
                  <c:v>6.9017519950866699</c:v>
                </c:pt>
                <c:pt idx="3832">
                  <c:v>6.9159998893737793</c:v>
                </c:pt>
                <c:pt idx="3833">
                  <c:v>6.9793124198913574</c:v>
                </c:pt>
                <c:pt idx="3834">
                  <c:v>6.9378662109375</c:v>
                </c:pt>
                <c:pt idx="3835">
                  <c:v>6.9262495040893555</c:v>
                </c:pt>
                <c:pt idx="3836">
                  <c:v>6.8450441360473633</c:v>
                </c:pt>
                <c:pt idx="3837">
                  <c:v>6.8435907363891602</c:v>
                </c:pt>
                <c:pt idx="3838">
                  <c:v>6.887113094329834</c:v>
                </c:pt>
                <c:pt idx="3839">
                  <c:v>6.883845329284668</c:v>
                </c:pt>
                <c:pt idx="3840">
                  <c:v>6.8337831497192383</c:v>
                </c:pt>
                <c:pt idx="3841">
                  <c:v>6.8465728759765625</c:v>
                </c:pt>
                <c:pt idx="3842">
                  <c:v>6.8572278022766113</c:v>
                </c:pt>
                <c:pt idx="3843">
                  <c:v>6.8714017868041992</c:v>
                </c:pt>
                <c:pt idx="3844">
                  <c:v>6.776789665222168</c:v>
                </c:pt>
                <c:pt idx="3845">
                  <c:v>6.8049788475036621</c:v>
                </c:pt>
                <c:pt idx="3846">
                  <c:v>6.7912497520446777</c:v>
                </c:pt>
                <c:pt idx="3847">
                  <c:v>6.868624210357666</c:v>
                </c:pt>
                <c:pt idx="3848">
                  <c:v>6.9691300392150879</c:v>
                </c:pt>
                <c:pt idx="3849">
                  <c:v>6.9249567985534668</c:v>
                </c:pt>
                <c:pt idx="3850">
                  <c:v>6.9007797241210938</c:v>
                </c:pt>
                <c:pt idx="3851">
                  <c:v>6.8468194007873535</c:v>
                </c:pt>
                <c:pt idx="3852">
                  <c:v>6.8909687995910645</c:v>
                </c:pt>
                <c:pt idx="3853">
                  <c:v>6.8560047149658203</c:v>
                </c:pt>
                <c:pt idx="3854">
                  <c:v>6.908299446105957</c:v>
                </c:pt>
                <c:pt idx="3855">
                  <c:v>6.8456182479858398</c:v>
                </c:pt>
                <c:pt idx="3856">
                  <c:v>6.8916573524475098</c:v>
                </c:pt>
                <c:pt idx="3857">
                  <c:v>6.9164009094238281</c:v>
                </c:pt>
                <c:pt idx="3858">
                  <c:v>6.9311561584472656</c:v>
                </c:pt>
                <c:pt idx="3859">
                  <c:v>6.901921272277832</c:v>
                </c:pt>
                <c:pt idx="3860">
                  <c:v>6.9424519538879395</c:v>
                </c:pt>
                <c:pt idx="3861">
                  <c:v>6.9321818351745605</c:v>
                </c:pt>
                <c:pt idx="3862">
                  <c:v>6.8911657333374023</c:v>
                </c:pt>
                <c:pt idx="3863">
                  <c:v>6.8728351593017578</c:v>
                </c:pt>
                <c:pt idx="3864">
                  <c:v>6.8723416328430176</c:v>
                </c:pt>
                <c:pt idx="3865">
                  <c:v>6.876072883605957</c:v>
                </c:pt>
                <c:pt idx="3866">
                  <c:v>6.8472762107849121</c:v>
                </c:pt>
                <c:pt idx="3867">
                  <c:v>6.894798755645752</c:v>
                </c:pt>
                <c:pt idx="3868">
                  <c:v>6.8596949577331543</c:v>
                </c:pt>
                <c:pt idx="3869">
                  <c:v>6.8714919090270996</c:v>
                </c:pt>
                <c:pt idx="3870">
                  <c:v>6.8753695487976074</c:v>
                </c:pt>
                <c:pt idx="3871">
                  <c:v>6.8499116897583008</c:v>
                </c:pt>
                <c:pt idx="3872">
                  <c:v>6.8102359771728516</c:v>
                </c:pt>
                <c:pt idx="3873">
                  <c:v>6.8886308670043945</c:v>
                </c:pt>
                <c:pt idx="3874">
                  <c:v>6.9000658988952637</c:v>
                </c:pt>
                <c:pt idx="3875">
                  <c:v>6.8942127227783203</c:v>
                </c:pt>
                <c:pt idx="3876">
                  <c:v>6.8567681312561035</c:v>
                </c:pt>
                <c:pt idx="3877">
                  <c:v>6.7535181045532227</c:v>
                </c:pt>
                <c:pt idx="3878">
                  <c:v>6.8266496658325195</c:v>
                </c:pt>
                <c:pt idx="3879">
                  <c:v>6.8732433319091797</c:v>
                </c:pt>
                <c:pt idx="3880">
                  <c:v>6.939394474029541</c:v>
                </c:pt>
                <c:pt idx="3881">
                  <c:v>6.9366793632507324</c:v>
                </c:pt>
                <c:pt idx="3882">
                  <c:v>6.8216133117675781</c:v>
                </c:pt>
                <c:pt idx="3883">
                  <c:v>6.863743782043457</c:v>
                </c:pt>
                <c:pt idx="3884">
                  <c:v>6.952171802520752</c:v>
                </c:pt>
                <c:pt idx="3885">
                  <c:v>6.8871955871582031</c:v>
                </c:pt>
                <c:pt idx="3886">
                  <c:v>6.951472282409668</c:v>
                </c:pt>
                <c:pt idx="3887">
                  <c:v>6.9207911491394043</c:v>
                </c:pt>
                <c:pt idx="3888">
                  <c:v>6.9438581466674805</c:v>
                </c:pt>
                <c:pt idx="3889">
                  <c:v>6.9537520408630371</c:v>
                </c:pt>
                <c:pt idx="3890">
                  <c:v>6.865297794342041</c:v>
                </c:pt>
                <c:pt idx="3891">
                  <c:v>6.9166741371154785</c:v>
                </c:pt>
                <c:pt idx="3892">
                  <c:v>6.8784379959106445</c:v>
                </c:pt>
                <c:pt idx="3893">
                  <c:v>6.9131245613098145</c:v>
                </c:pt>
                <c:pt idx="3894">
                  <c:v>6.8839626312255859</c:v>
                </c:pt>
                <c:pt idx="3895">
                  <c:v>6.903480052947998</c:v>
                </c:pt>
                <c:pt idx="3896">
                  <c:v>6.9030585289001465</c:v>
                </c:pt>
                <c:pt idx="3897">
                  <c:v>6.9707813262939453</c:v>
                </c:pt>
                <c:pt idx="3898">
                  <c:v>6.9095430374145508</c:v>
                </c:pt>
                <c:pt idx="3899">
                  <c:v>6.8725037574768066</c:v>
                </c:pt>
                <c:pt idx="3900">
                  <c:v>6.9317002296447754</c:v>
                </c:pt>
                <c:pt idx="3901">
                  <c:v>6.8703804016113281</c:v>
                </c:pt>
                <c:pt idx="3902">
                  <c:v>6.9218997955322266</c:v>
                </c:pt>
                <c:pt idx="3903">
                  <c:v>6.920600414276123</c:v>
                </c:pt>
                <c:pt idx="3904">
                  <c:v>6.9650297164916992</c:v>
                </c:pt>
                <c:pt idx="3905">
                  <c:v>6.9202671051025391</c:v>
                </c:pt>
                <c:pt idx="3906">
                  <c:v>7.0212569236755371</c:v>
                </c:pt>
                <c:pt idx="3907">
                  <c:v>7.037135124206543</c:v>
                </c:pt>
                <c:pt idx="3908">
                  <c:v>6.9940109252929688</c:v>
                </c:pt>
                <c:pt idx="3909">
                  <c:v>7.0009589195251465</c:v>
                </c:pt>
                <c:pt idx="3910">
                  <c:v>7.0118141174316406</c:v>
                </c:pt>
                <c:pt idx="3911">
                  <c:v>7.0629959106445313</c:v>
                </c:pt>
                <c:pt idx="3912">
                  <c:v>6.976661205291748</c:v>
                </c:pt>
                <c:pt idx="3913">
                  <c:v>6.9386248588562012</c:v>
                </c:pt>
                <c:pt idx="3914">
                  <c:v>7.018460750579834</c:v>
                </c:pt>
                <c:pt idx="3915">
                  <c:v>7.0705661773681641</c:v>
                </c:pt>
                <c:pt idx="3916">
                  <c:v>6.9840483665466309</c:v>
                </c:pt>
                <c:pt idx="3917">
                  <c:v>6.9821157455444336</c:v>
                </c:pt>
                <c:pt idx="3918">
                  <c:v>7.019773006439209</c:v>
                </c:pt>
                <c:pt idx="3919">
                  <c:v>7.0123486518859863</c:v>
                </c:pt>
                <c:pt idx="3920">
                  <c:v>7.0090417861938477</c:v>
                </c:pt>
                <c:pt idx="3921">
                  <c:v>6.9698643684387207</c:v>
                </c:pt>
                <c:pt idx="3922">
                  <c:v>7.0284428596496582</c:v>
                </c:pt>
                <c:pt idx="3923">
                  <c:v>7.0184683799743652</c:v>
                </c:pt>
                <c:pt idx="3924">
                  <c:v>7.0028166770935059</c:v>
                </c:pt>
                <c:pt idx="3925">
                  <c:v>6.9963703155517578</c:v>
                </c:pt>
                <c:pt idx="3926">
                  <c:v>6.9771151542663574</c:v>
                </c:pt>
                <c:pt idx="3927">
                  <c:v>6.9245376586914063</c:v>
                </c:pt>
                <c:pt idx="3928">
                  <c:v>6.9408860206604004</c:v>
                </c:pt>
                <c:pt idx="3929">
                  <c:v>6.9741802215576172</c:v>
                </c:pt>
                <c:pt idx="3930">
                  <c:v>6.9262895584106445</c:v>
                </c:pt>
                <c:pt idx="3931">
                  <c:v>6.9521393775939941</c:v>
                </c:pt>
                <c:pt idx="3932">
                  <c:v>6.9556188583374023</c:v>
                </c:pt>
                <c:pt idx="3933">
                  <c:v>6.965705394744873</c:v>
                </c:pt>
                <c:pt idx="3934">
                  <c:v>7.0185589790344238</c:v>
                </c:pt>
                <c:pt idx="3935">
                  <c:v>7.0152521133422852</c:v>
                </c:pt>
                <c:pt idx="3936">
                  <c:v>6.9594502449035645</c:v>
                </c:pt>
                <c:pt idx="3937">
                  <c:v>6.9618105888366699</c:v>
                </c:pt>
                <c:pt idx="3938">
                  <c:v>6.9480671882629395</c:v>
                </c:pt>
                <c:pt idx="3939">
                  <c:v>7.0105319023132324</c:v>
                </c:pt>
                <c:pt idx="3940">
                  <c:v>6.9240789413452148</c:v>
                </c:pt>
                <c:pt idx="3941">
                  <c:v>7.00665283203125</c:v>
                </c:pt>
                <c:pt idx="3942">
                  <c:v>6.9886274337768555</c:v>
                </c:pt>
                <c:pt idx="3943">
                  <c:v>7.0274205207824707</c:v>
                </c:pt>
                <c:pt idx="3944">
                  <c:v>7.0033731460571289</c:v>
                </c:pt>
                <c:pt idx="3945">
                  <c:v>6.990363597869873</c:v>
                </c:pt>
                <c:pt idx="3946">
                  <c:v>7.0389175415039063</c:v>
                </c:pt>
                <c:pt idx="3947">
                  <c:v>6.9670681953430176</c:v>
                </c:pt>
                <c:pt idx="3948">
                  <c:v>6.9247760772705078</c:v>
                </c:pt>
                <c:pt idx="3949">
                  <c:v>6.9713602066040039</c:v>
                </c:pt>
                <c:pt idx="3950">
                  <c:v>6.9972505569458008</c:v>
                </c:pt>
                <c:pt idx="3951">
                  <c:v>7.0255098342895508</c:v>
                </c:pt>
                <c:pt idx="3952">
                  <c:v>7.0215716361999512</c:v>
                </c:pt>
                <c:pt idx="3953">
                  <c:v>6.9936075210571289</c:v>
                </c:pt>
                <c:pt idx="3954">
                  <c:v>6.9401340484619141</c:v>
                </c:pt>
                <c:pt idx="3955">
                  <c:v>6.9144163131713867</c:v>
                </c:pt>
                <c:pt idx="3956">
                  <c:v>6.9220104217529297</c:v>
                </c:pt>
                <c:pt idx="3957">
                  <c:v>7.0111312866210938</c:v>
                </c:pt>
                <c:pt idx="3958">
                  <c:v>7.012385368347168</c:v>
                </c:pt>
                <c:pt idx="3959">
                  <c:v>7.0821142196655273</c:v>
                </c:pt>
                <c:pt idx="3960">
                  <c:v>7.0367031097412109</c:v>
                </c:pt>
                <c:pt idx="3961">
                  <c:v>6.9574322700500488</c:v>
                </c:pt>
                <c:pt idx="3962">
                  <c:v>6.9243202209472656</c:v>
                </c:pt>
                <c:pt idx="3963">
                  <c:v>6.9613547325134277</c:v>
                </c:pt>
                <c:pt idx="3964">
                  <c:v>6.9897632598876953</c:v>
                </c:pt>
                <c:pt idx="3965">
                  <c:v>6.9268255233764648</c:v>
                </c:pt>
                <c:pt idx="3966">
                  <c:v>7.0773687362670898</c:v>
                </c:pt>
                <c:pt idx="3967">
                  <c:v>7.0711770057678223</c:v>
                </c:pt>
                <c:pt idx="3968">
                  <c:v>6.9285264015197754</c:v>
                </c:pt>
                <c:pt idx="3969">
                  <c:v>7.0169568061828613</c:v>
                </c:pt>
                <c:pt idx="3970">
                  <c:v>7.0042424201965332</c:v>
                </c:pt>
                <c:pt idx="3971">
                  <c:v>7.0096907615661621</c:v>
                </c:pt>
                <c:pt idx="3972">
                  <c:v>7.0290441513061523</c:v>
                </c:pt>
                <c:pt idx="3973">
                  <c:v>7.0227370262145996</c:v>
                </c:pt>
                <c:pt idx="3974">
                  <c:v>7.0575246810913086</c:v>
                </c:pt>
                <c:pt idx="3975">
                  <c:v>7.0860648155212402</c:v>
                </c:pt>
                <c:pt idx="3976">
                  <c:v>7.1487135887145996</c:v>
                </c:pt>
                <c:pt idx="3977">
                  <c:v>6.9984607696533203</c:v>
                </c:pt>
                <c:pt idx="3978">
                  <c:v>7.0071001052856445</c:v>
                </c:pt>
                <c:pt idx="3979">
                  <c:v>7.0430169105529785</c:v>
                </c:pt>
                <c:pt idx="3980">
                  <c:v>6.9755525588989258</c:v>
                </c:pt>
                <c:pt idx="3981">
                  <c:v>6.9522857666015625</c:v>
                </c:pt>
                <c:pt idx="3982">
                  <c:v>6.9163603782653809</c:v>
                </c:pt>
                <c:pt idx="3983">
                  <c:v>6.8849539756774902</c:v>
                </c:pt>
                <c:pt idx="3984">
                  <c:v>7.0015273094177246</c:v>
                </c:pt>
                <c:pt idx="3985">
                  <c:v>7.0133652687072754</c:v>
                </c:pt>
                <c:pt idx="3986">
                  <c:v>7.0580863952636719</c:v>
                </c:pt>
                <c:pt idx="3987">
                  <c:v>6.9729313850402832</c:v>
                </c:pt>
                <c:pt idx="3988">
                  <c:v>6.9915170669555664</c:v>
                </c:pt>
                <c:pt idx="3989">
                  <c:v>7.0624351501464844</c:v>
                </c:pt>
                <c:pt idx="3990">
                  <c:v>7.0719866752624512</c:v>
                </c:pt>
                <c:pt idx="3991">
                  <c:v>7.0550217628479004</c:v>
                </c:pt>
                <c:pt idx="3992">
                  <c:v>7.1151881217956543</c:v>
                </c:pt>
                <c:pt idx="3993">
                  <c:v>7.1014294624328613</c:v>
                </c:pt>
                <c:pt idx="3994">
                  <c:v>7.0857639312744141</c:v>
                </c:pt>
                <c:pt idx="3995">
                  <c:v>7.0544509887695313</c:v>
                </c:pt>
                <c:pt idx="3996">
                  <c:v>6.9940438270568848</c:v>
                </c:pt>
                <c:pt idx="3997">
                  <c:v>7.0079379081726074</c:v>
                </c:pt>
                <c:pt idx="3998">
                  <c:v>7.0636148452758789</c:v>
                </c:pt>
                <c:pt idx="3999">
                  <c:v>6.989473819732666</c:v>
                </c:pt>
                <c:pt idx="4000">
                  <c:v>6.9362368583679199</c:v>
                </c:pt>
                <c:pt idx="4001">
                  <c:v>7.0480575561523438</c:v>
                </c:pt>
                <c:pt idx="4002">
                  <c:v>7.0394926071166992</c:v>
                </c:pt>
                <c:pt idx="4003">
                  <c:v>7.0108375549316406</c:v>
                </c:pt>
                <c:pt idx="4004">
                  <c:v>7.0616898536682129</c:v>
                </c:pt>
                <c:pt idx="4005">
                  <c:v>7.0425333976745605</c:v>
                </c:pt>
                <c:pt idx="4006">
                  <c:v>6.9924459457397461</c:v>
                </c:pt>
                <c:pt idx="4007">
                  <c:v>7.0597748756408691</c:v>
                </c:pt>
                <c:pt idx="4008">
                  <c:v>7.0730371475219727</c:v>
                </c:pt>
                <c:pt idx="4009">
                  <c:v>7.1431393623352051</c:v>
                </c:pt>
                <c:pt idx="4010">
                  <c:v>7.1537346839904785</c:v>
                </c:pt>
                <c:pt idx="4011">
                  <c:v>7.1101236343383789</c:v>
                </c:pt>
                <c:pt idx="4012">
                  <c:v>7.0857586860656738</c:v>
                </c:pt>
                <c:pt idx="4013">
                  <c:v>7.1457943916320801</c:v>
                </c:pt>
                <c:pt idx="4014">
                  <c:v>7.1303329467773438</c:v>
                </c:pt>
                <c:pt idx="4015">
                  <c:v>7.1513442993164063</c:v>
                </c:pt>
                <c:pt idx="4016">
                  <c:v>7.1283693313598633</c:v>
                </c:pt>
                <c:pt idx="4017">
                  <c:v>7.0949668884277344</c:v>
                </c:pt>
                <c:pt idx="4018">
                  <c:v>7.100745677947998</c:v>
                </c:pt>
                <c:pt idx="4019">
                  <c:v>7.1584615707397461</c:v>
                </c:pt>
                <c:pt idx="4020">
                  <c:v>7.1817479133605957</c:v>
                </c:pt>
                <c:pt idx="4021">
                  <c:v>7.1249203681945801</c:v>
                </c:pt>
                <c:pt idx="4022">
                  <c:v>7.0922751426696777</c:v>
                </c:pt>
                <c:pt idx="4023">
                  <c:v>7.0812721252441406</c:v>
                </c:pt>
                <c:pt idx="4024">
                  <c:v>7.0665397644042969</c:v>
                </c:pt>
                <c:pt idx="4025">
                  <c:v>7.0916171073913574</c:v>
                </c:pt>
                <c:pt idx="4026">
                  <c:v>7.1263880729675293</c:v>
                </c:pt>
                <c:pt idx="4027">
                  <c:v>7.0435833930969238</c:v>
                </c:pt>
                <c:pt idx="4028">
                  <c:v>7.1045317649841309</c:v>
                </c:pt>
                <c:pt idx="4029">
                  <c:v>6.9998178482055664</c:v>
                </c:pt>
                <c:pt idx="4030">
                  <c:v>6.9217348098754883</c:v>
                </c:pt>
                <c:pt idx="4031">
                  <c:v>7.0750875473022461</c:v>
                </c:pt>
                <c:pt idx="4032">
                  <c:v>7.0254216194152832</c:v>
                </c:pt>
                <c:pt idx="4033">
                  <c:v>7.0602831840515137</c:v>
                </c:pt>
                <c:pt idx="4034">
                  <c:v>7.0479040145874023</c:v>
                </c:pt>
                <c:pt idx="4035">
                  <c:v>7.0145187377929688</c:v>
                </c:pt>
                <c:pt idx="4036">
                  <c:v>6.9581317901611328</c:v>
                </c:pt>
                <c:pt idx="4037">
                  <c:v>6.966606616973877</c:v>
                </c:pt>
                <c:pt idx="4038">
                  <c:v>6.9240765571594238</c:v>
                </c:pt>
                <c:pt idx="4039">
                  <c:v>6.9495158195495605</c:v>
                </c:pt>
                <c:pt idx="4040">
                  <c:v>7.0186171531677246</c:v>
                </c:pt>
                <c:pt idx="4041">
                  <c:v>6.9680361747741699</c:v>
                </c:pt>
                <c:pt idx="4042">
                  <c:v>7.0605411529541016</c:v>
                </c:pt>
                <c:pt idx="4043">
                  <c:v>7.0302729606628418</c:v>
                </c:pt>
                <c:pt idx="4044">
                  <c:v>7.0164504051208496</c:v>
                </c:pt>
                <c:pt idx="4045">
                  <c:v>7.0491800308227539</c:v>
                </c:pt>
                <c:pt idx="4046">
                  <c:v>7.0038232803344727</c:v>
                </c:pt>
                <c:pt idx="4047">
                  <c:v>7.084169864654541</c:v>
                </c:pt>
                <c:pt idx="4048">
                  <c:v>7.0764193534851074</c:v>
                </c:pt>
                <c:pt idx="4049">
                  <c:v>6.9513354301452637</c:v>
                </c:pt>
                <c:pt idx="4050">
                  <c:v>7.0658669471740723</c:v>
                </c:pt>
                <c:pt idx="4051">
                  <c:v>7.025813102722168</c:v>
                </c:pt>
                <c:pt idx="4052">
                  <c:v>7.0596518516540527</c:v>
                </c:pt>
                <c:pt idx="4053">
                  <c:v>7.010002613067627</c:v>
                </c:pt>
                <c:pt idx="4054">
                  <c:v>7.1409869194030762</c:v>
                </c:pt>
                <c:pt idx="4055">
                  <c:v>7.113135814666748</c:v>
                </c:pt>
                <c:pt idx="4056">
                  <c:v>7.0607919692993164</c:v>
                </c:pt>
                <c:pt idx="4057">
                  <c:v>7.0535874366760254</c:v>
                </c:pt>
                <c:pt idx="4058">
                  <c:v>7.0974135398864746</c:v>
                </c:pt>
                <c:pt idx="4059">
                  <c:v>7.0774393081665039</c:v>
                </c:pt>
                <c:pt idx="4060">
                  <c:v>7.0065603256225586</c:v>
                </c:pt>
                <c:pt idx="4061">
                  <c:v>7.0228123664855957</c:v>
                </c:pt>
                <c:pt idx="4062">
                  <c:v>7.0869512557983398</c:v>
                </c:pt>
                <c:pt idx="4063">
                  <c:v>7.0238962173461914</c:v>
                </c:pt>
                <c:pt idx="4064">
                  <c:v>7.0338506698608398</c:v>
                </c:pt>
                <c:pt idx="4065">
                  <c:v>7.0624537467956543</c:v>
                </c:pt>
                <c:pt idx="4066">
                  <c:v>6.9990115165710449</c:v>
                </c:pt>
                <c:pt idx="4067">
                  <c:v>6.9884324073791504</c:v>
                </c:pt>
                <c:pt idx="4068">
                  <c:v>7.0281233787536621</c:v>
                </c:pt>
                <c:pt idx="4069">
                  <c:v>6.9833369255065918</c:v>
                </c:pt>
                <c:pt idx="4070">
                  <c:v>7.0543575286865234</c:v>
                </c:pt>
                <c:pt idx="4071">
                  <c:v>7.0036497116088867</c:v>
                </c:pt>
                <c:pt idx="4072">
                  <c:v>6.9803786277770996</c:v>
                </c:pt>
                <c:pt idx="4073">
                  <c:v>6.9772396087646484</c:v>
                </c:pt>
                <c:pt idx="4074">
                  <c:v>7.0192399024963379</c:v>
                </c:pt>
                <c:pt idx="4075">
                  <c:v>7.0238380432128906</c:v>
                </c:pt>
                <c:pt idx="4076">
                  <c:v>7.1604795455932617</c:v>
                </c:pt>
                <c:pt idx="4077">
                  <c:v>7.0710892677307129</c:v>
                </c:pt>
                <c:pt idx="4078">
                  <c:v>7.0506830215454102</c:v>
                </c:pt>
                <c:pt idx="4079">
                  <c:v>7.0585017204284668</c:v>
                </c:pt>
                <c:pt idx="4080">
                  <c:v>7.1076078414916992</c:v>
                </c:pt>
                <c:pt idx="4081">
                  <c:v>7.038182258605957</c:v>
                </c:pt>
                <c:pt idx="4082">
                  <c:v>7.0363607406616211</c:v>
                </c:pt>
                <c:pt idx="4083">
                  <c:v>6.9908652305603027</c:v>
                </c:pt>
                <c:pt idx="4084">
                  <c:v>6.9659967422485352</c:v>
                </c:pt>
                <c:pt idx="4085">
                  <c:v>7.003936767578125</c:v>
                </c:pt>
                <c:pt idx="4086">
                  <c:v>6.9845304489135742</c:v>
                </c:pt>
                <c:pt idx="4087">
                  <c:v>7.0859279632568359</c:v>
                </c:pt>
                <c:pt idx="4088">
                  <c:v>7.1298685073852539</c:v>
                </c:pt>
                <c:pt idx="4089">
                  <c:v>7.0516257286071777</c:v>
                </c:pt>
                <c:pt idx="4090">
                  <c:v>7.0800313949584961</c:v>
                </c:pt>
                <c:pt idx="4091">
                  <c:v>7.1013517379760742</c:v>
                </c:pt>
                <c:pt idx="4092">
                  <c:v>7.0856709480285645</c:v>
                </c:pt>
                <c:pt idx="4093">
                  <c:v>7.0660037994384766</c:v>
                </c:pt>
                <c:pt idx="4094">
                  <c:v>7.1586847305297852</c:v>
                </c:pt>
                <c:pt idx="4095">
                  <c:v>7.1634020805358887</c:v>
                </c:pt>
                <c:pt idx="4096">
                  <c:v>7.1497349739074707</c:v>
                </c:pt>
                <c:pt idx="4097">
                  <c:v>7.0724773406982422</c:v>
                </c:pt>
                <c:pt idx="4098">
                  <c:v>7.1736283302307129</c:v>
                </c:pt>
                <c:pt idx="4099">
                  <c:v>7.1477460861206055</c:v>
                </c:pt>
                <c:pt idx="4100">
                  <c:v>7.1110901832580566</c:v>
                </c:pt>
                <c:pt idx="4101">
                  <c:v>7.1515498161315918</c:v>
                </c:pt>
                <c:pt idx="4102">
                  <c:v>7.1747794151306152</c:v>
                </c:pt>
                <c:pt idx="4103">
                  <c:v>7.1653804779052734</c:v>
                </c:pt>
                <c:pt idx="4104">
                  <c:v>7.0031375885009766</c:v>
                </c:pt>
                <c:pt idx="4105">
                  <c:v>7.0997862815856934</c:v>
                </c:pt>
                <c:pt idx="4106">
                  <c:v>7.0960898399353027</c:v>
                </c:pt>
                <c:pt idx="4107">
                  <c:v>7.1961283683776855</c:v>
                </c:pt>
                <c:pt idx="4108">
                  <c:v>7.1149287223815918</c:v>
                </c:pt>
                <c:pt idx="4109">
                  <c:v>7.103848934173584</c:v>
                </c:pt>
                <c:pt idx="4110">
                  <c:v>7.0754828453063965</c:v>
                </c:pt>
                <c:pt idx="4111">
                  <c:v>7.1709103584289551</c:v>
                </c:pt>
                <c:pt idx="4112">
                  <c:v>7.0847082138061523</c:v>
                </c:pt>
                <c:pt idx="4113">
                  <c:v>7.1766543388366699</c:v>
                </c:pt>
                <c:pt idx="4114">
                  <c:v>7.1047787666320801</c:v>
                </c:pt>
                <c:pt idx="4115">
                  <c:v>7.0602226257324219</c:v>
                </c:pt>
                <c:pt idx="4116">
                  <c:v>7.0992670059204102</c:v>
                </c:pt>
                <c:pt idx="4117">
                  <c:v>7.0142598152160645</c:v>
                </c:pt>
                <c:pt idx="4118">
                  <c:v>6.9622092247009277</c:v>
                </c:pt>
                <c:pt idx="4119">
                  <c:v>7.0369410514831543</c:v>
                </c:pt>
                <c:pt idx="4120">
                  <c:v>7.0099663734436035</c:v>
                </c:pt>
                <c:pt idx="4121">
                  <c:v>7.0620880126953125</c:v>
                </c:pt>
                <c:pt idx="4122">
                  <c:v>7.0265102386474609</c:v>
                </c:pt>
                <c:pt idx="4123">
                  <c:v>7.0074610710144043</c:v>
                </c:pt>
                <c:pt idx="4124">
                  <c:v>6.9505057334899902</c:v>
                </c:pt>
                <c:pt idx="4125">
                  <c:v>6.9496417045593262</c:v>
                </c:pt>
                <c:pt idx="4126">
                  <c:v>6.9880871772766113</c:v>
                </c:pt>
                <c:pt idx="4127">
                  <c:v>7.0102195739746094</c:v>
                </c:pt>
                <c:pt idx="4128">
                  <c:v>6.9988284111022949</c:v>
                </c:pt>
                <c:pt idx="4129">
                  <c:v>7.0608453750610352</c:v>
                </c:pt>
                <c:pt idx="4130">
                  <c:v>7.0039582252502441</c:v>
                </c:pt>
                <c:pt idx="4131">
                  <c:v>6.9371767044067383</c:v>
                </c:pt>
                <c:pt idx="4132">
                  <c:v>7.0395488739013672</c:v>
                </c:pt>
                <c:pt idx="4133">
                  <c:v>7.0694975852966309</c:v>
                </c:pt>
                <c:pt idx="4134">
                  <c:v>7.0257105827331543</c:v>
                </c:pt>
                <c:pt idx="4135">
                  <c:v>7.0265383720397949</c:v>
                </c:pt>
                <c:pt idx="4136">
                  <c:v>6.9770092964172363</c:v>
                </c:pt>
                <c:pt idx="4137">
                  <c:v>7.0177311897277832</c:v>
                </c:pt>
                <c:pt idx="4138">
                  <c:v>6.9812602996826172</c:v>
                </c:pt>
                <c:pt idx="4139">
                  <c:v>7.0172510147094727</c:v>
                </c:pt>
                <c:pt idx="4140">
                  <c:v>7.1115360260009766</c:v>
                </c:pt>
                <c:pt idx="4141">
                  <c:v>7.0830368995666504</c:v>
                </c:pt>
                <c:pt idx="4142">
                  <c:v>7.0407452583312988</c:v>
                </c:pt>
                <c:pt idx="4143">
                  <c:v>7.0801553726196289</c:v>
                </c:pt>
                <c:pt idx="4144">
                  <c:v>6.9643774032592773</c:v>
                </c:pt>
                <c:pt idx="4145">
                  <c:v>6.9388346672058105</c:v>
                </c:pt>
                <c:pt idx="4146">
                  <c:v>7.0327348709106445</c:v>
                </c:pt>
                <c:pt idx="4147">
                  <c:v>7.0574474334716797</c:v>
                </c:pt>
                <c:pt idx="4148">
                  <c:v>7.0514779090881348</c:v>
                </c:pt>
                <c:pt idx="4149">
                  <c:v>7.0379881858825684</c:v>
                </c:pt>
                <c:pt idx="4150">
                  <c:v>7.0520176887512207</c:v>
                </c:pt>
                <c:pt idx="4151">
                  <c:v>7.0339703559875488</c:v>
                </c:pt>
                <c:pt idx="4152">
                  <c:v>7.07940673828125</c:v>
                </c:pt>
                <c:pt idx="4153">
                  <c:v>7.0570235252380371</c:v>
                </c:pt>
                <c:pt idx="4154">
                  <c:v>7.0819621086120605</c:v>
                </c:pt>
                <c:pt idx="4155">
                  <c:v>7.0247540473937988</c:v>
                </c:pt>
                <c:pt idx="4156">
                  <c:v>6.9960179328918457</c:v>
                </c:pt>
                <c:pt idx="4157">
                  <c:v>7.0500912666320801</c:v>
                </c:pt>
                <c:pt idx="4158">
                  <c:v>7.0171914100646973</c:v>
                </c:pt>
                <c:pt idx="4159">
                  <c:v>7.0115413665771484</c:v>
                </c:pt>
                <c:pt idx="4160">
                  <c:v>6.9985384941101074</c:v>
                </c:pt>
                <c:pt idx="4161">
                  <c:v>7.0703926086425781</c:v>
                </c:pt>
                <c:pt idx="4162">
                  <c:v>7.0100135803222656</c:v>
                </c:pt>
                <c:pt idx="4163">
                  <c:v>7.0607867240905762</c:v>
                </c:pt>
                <c:pt idx="4164">
                  <c:v>6.9615283012390137</c:v>
                </c:pt>
                <c:pt idx="4165">
                  <c:v>7.0527682304382324</c:v>
                </c:pt>
                <c:pt idx="4166">
                  <c:v>7.0934481620788574</c:v>
                </c:pt>
                <c:pt idx="4167">
                  <c:v>7.0691690444946289</c:v>
                </c:pt>
                <c:pt idx="4168">
                  <c:v>7.0792360305786133</c:v>
                </c:pt>
                <c:pt idx="4169">
                  <c:v>7.0890569686889648</c:v>
                </c:pt>
                <c:pt idx="4170">
                  <c:v>7.0128750801086426</c:v>
                </c:pt>
                <c:pt idx="4171">
                  <c:v>7.0848917961120605</c:v>
                </c:pt>
                <c:pt idx="4172">
                  <c:v>7.1283049583435059</c:v>
                </c:pt>
                <c:pt idx="4173">
                  <c:v>7.2462453842163086</c:v>
                </c:pt>
                <c:pt idx="4174">
                  <c:v>7.1929655075073242</c:v>
                </c:pt>
                <c:pt idx="4175">
                  <c:v>7.2191133499145508</c:v>
                </c:pt>
                <c:pt idx="4176">
                  <c:v>7.1954607963562012</c:v>
                </c:pt>
                <c:pt idx="4177">
                  <c:v>7.2573742866516113</c:v>
                </c:pt>
                <c:pt idx="4178">
                  <c:v>7.1635599136352539</c:v>
                </c:pt>
                <c:pt idx="4179">
                  <c:v>7.2614378929138184</c:v>
                </c:pt>
                <c:pt idx="4180">
                  <c:v>7.2067036628723145</c:v>
                </c:pt>
                <c:pt idx="4181">
                  <c:v>7.1574311256408691</c:v>
                </c:pt>
                <c:pt idx="4182">
                  <c:v>7.061790943145752</c:v>
                </c:pt>
                <c:pt idx="4183">
                  <c:v>7.0690803527832031</c:v>
                </c:pt>
                <c:pt idx="4184">
                  <c:v>7.0190439224243164</c:v>
                </c:pt>
                <c:pt idx="4185">
                  <c:v>7.1247153282165527</c:v>
                </c:pt>
                <c:pt idx="4186">
                  <c:v>7.0795788764953613</c:v>
                </c:pt>
                <c:pt idx="4187">
                  <c:v>7.1006922721862793</c:v>
                </c:pt>
                <c:pt idx="4188">
                  <c:v>7.0577974319458008</c:v>
                </c:pt>
                <c:pt idx="4189">
                  <c:v>7.0522937774658203</c:v>
                </c:pt>
                <c:pt idx="4190">
                  <c:v>7.1226592063903809</c:v>
                </c:pt>
                <c:pt idx="4191">
                  <c:v>7.0631895065307617</c:v>
                </c:pt>
                <c:pt idx="4192">
                  <c:v>7.0367040634155273</c:v>
                </c:pt>
                <c:pt idx="4193">
                  <c:v>7.1032629013061523</c:v>
                </c:pt>
                <c:pt idx="4194">
                  <c:v>7.116729736328125</c:v>
                </c:pt>
                <c:pt idx="4195">
                  <c:v>7.080726146697998</c:v>
                </c:pt>
                <c:pt idx="4196">
                  <c:v>7.013453483581543</c:v>
                </c:pt>
                <c:pt idx="4197">
                  <c:v>7.0525383949279785</c:v>
                </c:pt>
                <c:pt idx="4198">
                  <c:v>7.0764398574829102</c:v>
                </c:pt>
                <c:pt idx="4199">
                  <c:v>7.1125097274780273</c:v>
                </c:pt>
                <c:pt idx="4200">
                  <c:v>7.2100710868835449</c:v>
                </c:pt>
                <c:pt idx="4201">
                  <c:v>7.1266093254089355</c:v>
                </c:pt>
                <c:pt idx="4202">
                  <c:v>7.1524777412414551</c:v>
                </c:pt>
                <c:pt idx="4203">
                  <c:v>7.207364559173584</c:v>
                </c:pt>
                <c:pt idx="4204">
                  <c:v>7.10467529296875</c:v>
                </c:pt>
                <c:pt idx="4205">
                  <c:v>7.0603222846984863</c:v>
                </c:pt>
                <c:pt idx="4206">
                  <c:v>7.1298761367797852</c:v>
                </c:pt>
                <c:pt idx="4207">
                  <c:v>7.0966434478759766</c:v>
                </c:pt>
                <c:pt idx="4208">
                  <c:v>7.1304993629455566</c:v>
                </c:pt>
                <c:pt idx="4209">
                  <c:v>7.0927929878234863</c:v>
                </c:pt>
                <c:pt idx="4210">
                  <c:v>7.0689296722412109</c:v>
                </c:pt>
                <c:pt idx="4211">
                  <c:v>7.0652756690979004</c:v>
                </c:pt>
                <c:pt idx="4212">
                  <c:v>7.1367402076721191</c:v>
                </c:pt>
                <c:pt idx="4213">
                  <c:v>7.0989861488342285</c:v>
                </c:pt>
                <c:pt idx="4214">
                  <c:v>7.0812492370605469</c:v>
                </c:pt>
                <c:pt idx="4215">
                  <c:v>7.1700224876403809</c:v>
                </c:pt>
                <c:pt idx="4216">
                  <c:v>7.1939387321472168</c:v>
                </c:pt>
                <c:pt idx="4217">
                  <c:v>7.1676359176635742</c:v>
                </c:pt>
                <c:pt idx="4218">
                  <c:v>7.1432938575744629</c:v>
                </c:pt>
                <c:pt idx="4219">
                  <c:v>7.165743350982666</c:v>
                </c:pt>
                <c:pt idx="4220">
                  <c:v>7.2321338653564453</c:v>
                </c:pt>
                <c:pt idx="4221">
                  <c:v>7.1367344856262207</c:v>
                </c:pt>
                <c:pt idx="4222">
                  <c:v>7.0428638458251953</c:v>
                </c:pt>
                <c:pt idx="4223">
                  <c:v>7.0561628341674805</c:v>
                </c:pt>
                <c:pt idx="4224">
                  <c:v>7.1293892860412598</c:v>
                </c:pt>
                <c:pt idx="4225">
                  <c:v>7.0721597671508789</c:v>
                </c:pt>
                <c:pt idx="4226">
                  <c:v>7.0449333190917969</c:v>
                </c:pt>
                <c:pt idx="4227">
                  <c:v>6.998845100402832</c:v>
                </c:pt>
                <c:pt idx="4228">
                  <c:v>7.1437158584594727</c:v>
                </c:pt>
                <c:pt idx="4229">
                  <c:v>7.112640380859375</c:v>
                </c:pt>
                <c:pt idx="4230">
                  <c:v>7.1024050712585449</c:v>
                </c:pt>
                <c:pt idx="4231">
                  <c:v>7.0907740592956543</c:v>
                </c:pt>
                <c:pt idx="4232">
                  <c:v>7.1461935043334961</c:v>
                </c:pt>
                <c:pt idx="4233">
                  <c:v>7.1193084716796875</c:v>
                </c:pt>
                <c:pt idx="4234">
                  <c:v>7.1169881820678711</c:v>
                </c:pt>
                <c:pt idx="4235">
                  <c:v>7.0392360687255859</c:v>
                </c:pt>
                <c:pt idx="4236">
                  <c:v>7.1589274406433105</c:v>
                </c:pt>
                <c:pt idx="4237">
                  <c:v>7.0683517456054688</c:v>
                </c:pt>
                <c:pt idx="4238">
                  <c:v>7.0590634346008301</c:v>
                </c:pt>
                <c:pt idx="4239">
                  <c:v>7.1148905754089355</c:v>
                </c:pt>
                <c:pt idx="4240">
                  <c:v>7.215062141418457</c:v>
                </c:pt>
                <c:pt idx="4241">
                  <c:v>7.145322322845459</c:v>
                </c:pt>
                <c:pt idx="4242">
                  <c:v>7.1933012008666992</c:v>
                </c:pt>
                <c:pt idx="4243">
                  <c:v>7.0381722450256348</c:v>
                </c:pt>
                <c:pt idx="4244">
                  <c:v>7.0723743438720703</c:v>
                </c:pt>
                <c:pt idx="4245">
                  <c:v>7.1175990104675293</c:v>
                </c:pt>
                <c:pt idx="4246">
                  <c:v>7.1317324638366699</c:v>
                </c:pt>
                <c:pt idx="4247">
                  <c:v>7.2082839012145996</c:v>
                </c:pt>
                <c:pt idx="4248">
                  <c:v>7.1492910385131836</c:v>
                </c:pt>
                <c:pt idx="4249">
                  <c:v>7.1708788871765137</c:v>
                </c:pt>
                <c:pt idx="4250">
                  <c:v>7.1583075523376465</c:v>
                </c:pt>
                <c:pt idx="4251">
                  <c:v>7.1963615417480469</c:v>
                </c:pt>
                <c:pt idx="4252">
                  <c:v>7.1767148971557617</c:v>
                </c:pt>
                <c:pt idx="4253">
                  <c:v>7.1411170959472656</c:v>
                </c:pt>
                <c:pt idx="4254">
                  <c:v>7.1660633087158203</c:v>
                </c:pt>
                <c:pt idx="4255">
                  <c:v>7.2458939552307129</c:v>
                </c:pt>
                <c:pt idx="4256">
                  <c:v>7.2254180908203125</c:v>
                </c:pt>
                <c:pt idx="4257">
                  <c:v>7.1853442192077637</c:v>
                </c:pt>
                <c:pt idx="4258">
                  <c:v>7.1737399101257324</c:v>
                </c:pt>
                <c:pt idx="4259">
                  <c:v>7.2264018058776855</c:v>
                </c:pt>
                <c:pt idx="4260">
                  <c:v>7.1117372512817383</c:v>
                </c:pt>
                <c:pt idx="4261">
                  <c:v>7.1766881942749023</c:v>
                </c:pt>
                <c:pt idx="4262">
                  <c:v>7.1116943359375</c:v>
                </c:pt>
                <c:pt idx="4263">
                  <c:v>7.076540470123291</c:v>
                </c:pt>
                <c:pt idx="4264">
                  <c:v>7.0227522850036621</c:v>
                </c:pt>
                <c:pt idx="4265">
                  <c:v>7.0484137535095215</c:v>
                </c:pt>
                <c:pt idx="4266">
                  <c:v>7.1639609336853027</c:v>
                </c:pt>
                <c:pt idx="4267">
                  <c:v>7.2235507965087891</c:v>
                </c:pt>
                <c:pt idx="4268">
                  <c:v>7.1256923675537109</c:v>
                </c:pt>
                <c:pt idx="4269">
                  <c:v>7.142214298248291</c:v>
                </c:pt>
                <c:pt idx="4270">
                  <c:v>7.1549696922302246</c:v>
                </c:pt>
                <c:pt idx="4271">
                  <c:v>7.0642509460449219</c:v>
                </c:pt>
                <c:pt idx="4272">
                  <c:v>7.109097957611084</c:v>
                </c:pt>
                <c:pt idx="4273">
                  <c:v>7.0280895233154297</c:v>
                </c:pt>
                <c:pt idx="4274">
                  <c:v>7.1267533302307129</c:v>
                </c:pt>
                <c:pt idx="4275">
                  <c:v>7.0247178077697754</c:v>
                </c:pt>
                <c:pt idx="4276">
                  <c:v>7.068267822265625</c:v>
                </c:pt>
                <c:pt idx="4277">
                  <c:v>7.1402096748352051</c:v>
                </c:pt>
                <c:pt idx="4278">
                  <c:v>7.1773004531860352</c:v>
                </c:pt>
                <c:pt idx="4279">
                  <c:v>7.089909553527832</c:v>
                </c:pt>
                <c:pt idx="4280">
                  <c:v>7.0860738754272461</c:v>
                </c:pt>
                <c:pt idx="4281">
                  <c:v>7.0844688415527344</c:v>
                </c:pt>
                <c:pt idx="4282">
                  <c:v>7.0995306968688965</c:v>
                </c:pt>
                <c:pt idx="4283">
                  <c:v>7.1123504638671875</c:v>
                </c:pt>
                <c:pt idx="4284">
                  <c:v>7.1178507804870605</c:v>
                </c:pt>
                <c:pt idx="4285">
                  <c:v>7.2052855491638184</c:v>
                </c:pt>
                <c:pt idx="4286">
                  <c:v>7.1579322814941406</c:v>
                </c:pt>
                <c:pt idx="4287">
                  <c:v>7.2329897880554199</c:v>
                </c:pt>
                <c:pt idx="4288">
                  <c:v>7.2330570220947266</c:v>
                </c:pt>
                <c:pt idx="4289">
                  <c:v>7.1947660446166992</c:v>
                </c:pt>
                <c:pt idx="4290">
                  <c:v>7.1523280143737793</c:v>
                </c:pt>
                <c:pt idx="4291">
                  <c:v>7.1215786933898926</c:v>
                </c:pt>
                <c:pt idx="4292">
                  <c:v>7.1483550071716309</c:v>
                </c:pt>
                <c:pt idx="4293">
                  <c:v>7.1640057563781738</c:v>
                </c:pt>
                <c:pt idx="4294">
                  <c:v>7.1931471824645996</c:v>
                </c:pt>
                <c:pt idx="4295">
                  <c:v>7.2662320137023926</c:v>
                </c:pt>
                <c:pt idx="4296">
                  <c:v>7.2333998680114746</c:v>
                </c:pt>
                <c:pt idx="4297">
                  <c:v>7.167536735534668</c:v>
                </c:pt>
                <c:pt idx="4298">
                  <c:v>7.2260923385620117</c:v>
                </c:pt>
                <c:pt idx="4299">
                  <c:v>7.1509642601013184</c:v>
                </c:pt>
                <c:pt idx="4300">
                  <c:v>7.2063636779785156</c:v>
                </c:pt>
                <c:pt idx="4301">
                  <c:v>7.164764404296875</c:v>
                </c:pt>
                <c:pt idx="4302">
                  <c:v>7.2638444900512695</c:v>
                </c:pt>
                <c:pt idx="4303">
                  <c:v>7.2476692199707031</c:v>
                </c:pt>
                <c:pt idx="4304">
                  <c:v>7.2271485328674316</c:v>
                </c:pt>
                <c:pt idx="4305">
                  <c:v>7.2733755111694336</c:v>
                </c:pt>
                <c:pt idx="4306">
                  <c:v>7.286766529083252</c:v>
                </c:pt>
                <c:pt idx="4307">
                  <c:v>7.236443042755127</c:v>
                </c:pt>
                <c:pt idx="4308">
                  <c:v>7.2846627235412598</c:v>
                </c:pt>
                <c:pt idx="4309">
                  <c:v>7.2703380584716797</c:v>
                </c:pt>
                <c:pt idx="4310">
                  <c:v>7.3696079254150391</c:v>
                </c:pt>
                <c:pt idx="4311">
                  <c:v>7.3612403869628906</c:v>
                </c:pt>
                <c:pt idx="4312">
                  <c:v>7.2954473495483398</c:v>
                </c:pt>
                <c:pt idx="4313">
                  <c:v>7.2723293304443359</c:v>
                </c:pt>
                <c:pt idx="4314">
                  <c:v>7.2446269989013672</c:v>
                </c:pt>
                <c:pt idx="4315">
                  <c:v>7.2594189643859863</c:v>
                </c:pt>
                <c:pt idx="4316">
                  <c:v>7.3796701431274414</c:v>
                </c:pt>
                <c:pt idx="4317">
                  <c:v>7.3085289001464844</c:v>
                </c:pt>
                <c:pt idx="4318">
                  <c:v>7.3485231399536133</c:v>
                </c:pt>
                <c:pt idx="4319">
                  <c:v>7.3306856155395508</c:v>
                </c:pt>
                <c:pt idx="4320">
                  <c:v>7.260340690612793</c:v>
                </c:pt>
                <c:pt idx="4321">
                  <c:v>7.2461533546447754</c:v>
                </c:pt>
                <c:pt idx="4322">
                  <c:v>7.2906718254089355</c:v>
                </c:pt>
                <c:pt idx="4323">
                  <c:v>7.2678465843200684</c:v>
                </c:pt>
                <c:pt idx="4324">
                  <c:v>7.3233857154846191</c:v>
                </c:pt>
                <c:pt idx="4325">
                  <c:v>7.3301491737365723</c:v>
                </c:pt>
                <c:pt idx="4326">
                  <c:v>7.3172159194946289</c:v>
                </c:pt>
                <c:pt idx="4327">
                  <c:v>7.3719296455383301</c:v>
                </c:pt>
                <c:pt idx="4328">
                  <c:v>7.2936887741088867</c:v>
                </c:pt>
                <c:pt idx="4329">
                  <c:v>7.2915668487548828</c:v>
                </c:pt>
                <c:pt idx="4330">
                  <c:v>7.2268857955932617</c:v>
                </c:pt>
                <c:pt idx="4331">
                  <c:v>7.2213788032531738</c:v>
                </c:pt>
                <c:pt idx="4332">
                  <c:v>7.2540264129638672</c:v>
                </c:pt>
                <c:pt idx="4333">
                  <c:v>7.3224701881408691</c:v>
                </c:pt>
                <c:pt idx="4334">
                  <c:v>7.3448166847229004</c:v>
                </c:pt>
                <c:pt idx="4335">
                  <c:v>7.1967430114746094</c:v>
                </c:pt>
                <c:pt idx="4336">
                  <c:v>7.3316845893859863</c:v>
                </c:pt>
                <c:pt idx="4337">
                  <c:v>7.272946834564209</c:v>
                </c:pt>
                <c:pt idx="4338">
                  <c:v>7.2745580673217773</c:v>
                </c:pt>
                <c:pt idx="4339">
                  <c:v>7.3357062339782715</c:v>
                </c:pt>
                <c:pt idx="4340">
                  <c:v>7.2875533103942871</c:v>
                </c:pt>
                <c:pt idx="4341">
                  <c:v>7.2490615844726563</c:v>
                </c:pt>
                <c:pt idx="4342">
                  <c:v>7.3404717445373535</c:v>
                </c:pt>
                <c:pt idx="4343">
                  <c:v>7.3090972900390625</c:v>
                </c:pt>
                <c:pt idx="4344">
                  <c:v>7.2508468627929688</c:v>
                </c:pt>
                <c:pt idx="4345">
                  <c:v>7.2628684043884277</c:v>
                </c:pt>
                <c:pt idx="4346">
                  <c:v>7.3390064239501953</c:v>
                </c:pt>
                <c:pt idx="4347">
                  <c:v>7.2774448394775391</c:v>
                </c:pt>
                <c:pt idx="4348">
                  <c:v>7.2290301322937012</c:v>
                </c:pt>
                <c:pt idx="4349">
                  <c:v>7.2166256904602051</c:v>
                </c:pt>
                <c:pt idx="4350">
                  <c:v>7.2029285430908203</c:v>
                </c:pt>
                <c:pt idx="4351">
                  <c:v>7.2015600204467773</c:v>
                </c:pt>
                <c:pt idx="4352">
                  <c:v>7.2367868423461914</c:v>
                </c:pt>
                <c:pt idx="4353">
                  <c:v>7.2524204254150391</c:v>
                </c:pt>
                <c:pt idx="4354">
                  <c:v>7.2635302543640137</c:v>
                </c:pt>
                <c:pt idx="4355">
                  <c:v>7.2847862243652344</c:v>
                </c:pt>
                <c:pt idx="4356">
                  <c:v>7.2828450202941895</c:v>
                </c:pt>
                <c:pt idx="4357">
                  <c:v>7.352177619934082</c:v>
                </c:pt>
                <c:pt idx="4358">
                  <c:v>7.3369479179382324</c:v>
                </c:pt>
                <c:pt idx="4359">
                  <c:v>7.2394547462463379</c:v>
                </c:pt>
                <c:pt idx="4360">
                  <c:v>7.190582275390625</c:v>
                </c:pt>
                <c:pt idx="4361">
                  <c:v>7.3150238990783691</c:v>
                </c:pt>
                <c:pt idx="4362">
                  <c:v>7.2630448341369629</c:v>
                </c:pt>
                <c:pt idx="4363">
                  <c:v>7.3040895462036133</c:v>
                </c:pt>
                <c:pt idx="4364">
                  <c:v>7.2619967460632324</c:v>
                </c:pt>
                <c:pt idx="4365">
                  <c:v>7.1793122291564941</c:v>
                </c:pt>
                <c:pt idx="4366">
                  <c:v>7.2529196739196777</c:v>
                </c:pt>
                <c:pt idx="4367">
                  <c:v>7.2899856567382813</c:v>
                </c:pt>
                <c:pt idx="4368">
                  <c:v>7.3063225746154785</c:v>
                </c:pt>
                <c:pt idx="4369">
                  <c:v>7.2641735076904297</c:v>
                </c:pt>
                <c:pt idx="4370">
                  <c:v>7.2767205238342285</c:v>
                </c:pt>
                <c:pt idx="4371">
                  <c:v>7.2220449447631836</c:v>
                </c:pt>
                <c:pt idx="4372">
                  <c:v>7.227872371673584</c:v>
                </c:pt>
                <c:pt idx="4373">
                  <c:v>7.2142009735107422</c:v>
                </c:pt>
                <c:pt idx="4374">
                  <c:v>7.3193197250366211</c:v>
                </c:pt>
                <c:pt idx="4375">
                  <c:v>7.294435977935791</c:v>
                </c:pt>
                <c:pt idx="4376">
                  <c:v>7.2049789428710938</c:v>
                </c:pt>
                <c:pt idx="4377">
                  <c:v>7.3039731979370117</c:v>
                </c:pt>
                <c:pt idx="4378">
                  <c:v>7.2228937149047852</c:v>
                </c:pt>
                <c:pt idx="4379">
                  <c:v>7.2323546409606934</c:v>
                </c:pt>
                <c:pt idx="4380">
                  <c:v>7.2488269805908203</c:v>
                </c:pt>
                <c:pt idx="4381">
                  <c:v>7.2712411880493164</c:v>
                </c:pt>
                <c:pt idx="4382">
                  <c:v>7.3103880882263184</c:v>
                </c:pt>
                <c:pt idx="4383">
                  <c:v>7.2403392791748047</c:v>
                </c:pt>
                <c:pt idx="4384">
                  <c:v>7.2194085121154785</c:v>
                </c:pt>
                <c:pt idx="4385">
                  <c:v>7.3020186424255371</c:v>
                </c:pt>
                <c:pt idx="4386">
                  <c:v>7.2708415985107422</c:v>
                </c:pt>
                <c:pt idx="4387">
                  <c:v>7.2286520004272461</c:v>
                </c:pt>
                <c:pt idx="4388">
                  <c:v>7.2618026733398438</c:v>
                </c:pt>
                <c:pt idx="4389">
                  <c:v>7.1816344261169434</c:v>
                </c:pt>
                <c:pt idx="4390">
                  <c:v>7.2476778030395508</c:v>
                </c:pt>
                <c:pt idx="4391">
                  <c:v>7.2713222503662109</c:v>
                </c:pt>
                <c:pt idx="4392">
                  <c:v>7.3589987754821777</c:v>
                </c:pt>
                <c:pt idx="4393">
                  <c:v>7.2644085884094238</c:v>
                </c:pt>
                <c:pt idx="4394">
                  <c:v>7.2602367401123047</c:v>
                </c:pt>
                <c:pt idx="4395">
                  <c:v>7.2204890251159668</c:v>
                </c:pt>
                <c:pt idx="4396">
                  <c:v>7.3133997917175293</c:v>
                </c:pt>
                <c:pt idx="4397">
                  <c:v>7.2124342918395996</c:v>
                </c:pt>
                <c:pt idx="4398">
                  <c:v>7.3052802085876465</c:v>
                </c:pt>
                <c:pt idx="4399">
                  <c:v>7.3059139251708984</c:v>
                </c:pt>
                <c:pt idx="4400">
                  <c:v>7.3553910255432129</c:v>
                </c:pt>
                <c:pt idx="4401">
                  <c:v>7.2544918060302734</c:v>
                </c:pt>
                <c:pt idx="4402">
                  <c:v>7.3065276145935059</c:v>
                </c:pt>
                <c:pt idx="4403">
                  <c:v>7.2878732681274414</c:v>
                </c:pt>
                <c:pt idx="4404">
                  <c:v>7.2439970970153809</c:v>
                </c:pt>
                <c:pt idx="4405">
                  <c:v>7.3283629417419434</c:v>
                </c:pt>
                <c:pt idx="4406">
                  <c:v>7.3225412368774414</c:v>
                </c:pt>
                <c:pt idx="4407">
                  <c:v>7.2944831848144531</c:v>
                </c:pt>
                <c:pt idx="4408">
                  <c:v>7.3523988723754883</c:v>
                </c:pt>
                <c:pt idx="4409">
                  <c:v>7.2626662254333496</c:v>
                </c:pt>
                <c:pt idx="4410">
                  <c:v>7.3457546234130859</c:v>
                </c:pt>
                <c:pt idx="4411">
                  <c:v>7.2906084060668945</c:v>
                </c:pt>
                <c:pt idx="4412">
                  <c:v>7.3343429565429688</c:v>
                </c:pt>
                <c:pt idx="4413">
                  <c:v>7.3099880218505859</c:v>
                </c:pt>
                <c:pt idx="4414">
                  <c:v>7.3530788421630859</c:v>
                </c:pt>
                <c:pt idx="4415">
                  <c:v>7.2896318435668945</c:v>
                </c:pt>
                <c:pt idx="4416">
                  <c:v>7.308812141418457</c:v>
                </c:pt>
                <c:pt idx="4417">
                  <c:v>7.3933143615722656</c:v>
                </c:pt>
                <c:pt idx="4418">
                  <c:v>7.4068150520324707</c:v>
                </c:pt>
                <c:pt idx="4419">
                  <c:v>7.3916878700256348</c:v>
                </c:pt>
                <c:pt idx="4420">
                  <c:v>7.3740253448486328</c:v>
                </c:pt>
                <c:pt idx="4421">
                  <c:v>7.3590312004089355</c:v>
                </c:pt>
                <c:pt idx="4422">
                  <c:v>7.3875994682312012</c:v>
                </c:pt>
                <c:pt idx="4423">
                  <c:v>7.3225569725036621</c:v>
                </c:pt>
                <c:pt idx="4424">
                  <c:v>7.2679295539855957</c:v>
                </c:pt>
                <c:pt idx="4425">
                  <c:v>7.3558139801025391</c:v>
                </c:pt>
                <c:pt idx="4426">
                  <c:v>7.3212113380432129</c:v>
                </c:pt>
                <c:pt idx="4427">
                  <c:v>7.2661080360412598</c:v>
                </c:pt>
                <c:pt idx="4428">
                  <c:v>7.1983346939086914</c:v>
                </c:pt>
                <c:pt idx="4429">
                  <c:v>7.220360279083252</c:v>
                </c:pt>
                <c:pt idx="4430">
                  <c:v>7.3123397827148438</c:v>
                </c:pt>
                <c:pt idx="4431">
                  <c:v>7.293055534362793</c:v>
                </c:pt>
                <c:pt idx="4432">
                  <c:v>7.2931160926818848</c:v>
                </c:pt>
                <c:pt idx="4433">
                  <c:v>7.2787065505981445</c:v>
                </c:pt>
                <c:pt idx="4434">
                  <c:v>7.3317151069641113</c:v>
                </c:pt>
                <c:pt idx="4435">
                  <c:v>7.3404459953308105</c:v>
                </c:pt>
                <c:pt idx="4436">
                  <c:v>7.3636531829833984</c:v>
                </c:pt>
                <c:pt idx="4437">
                  <c:v>7.3439450263977051</c:v>
                </c:pt>
                <c:pt idx="4438">
                  <c:v>7.3044342994689941</c:v>
                </c:pt>
                <c:pt idx="4439">
                  <c:v>7.2741646766662598</c:v>
                </c:pt>
                <c:pt idx="4440">
                  <c:v>7.2807712554931641</c:v>
                </c:pt>
                <c:pt idx="4441">
                  <c:v>7.2876911163330078</c:v>
                </c:pt>
                <c:pt idx="4442">
                  <c:v>7.2720026969909668</c:v>
                </c:pt>
                <c:pt idx="4443">
                  <c:v>7.2260246276855469</c:v>
                </c:pt>
                <c:pt idx="4444">
                  <c:v>7.2039394378662109</c:v>
                </c:pt>
                <c:pt idx="4445">
                  <c:v>7.2101459503173828</c:v>
                </c:pt>
                <c:pt idx="4446">
                  <c:v>7.2391400337219238</c:v>
                </c:pt>
                <c:pt idx="4447">
                  <c:v>7.3300662040710449</c:v>
                </c:pt>
                <c:pt idx="4448">
                  <c:v>7.258110523223877</c:v>
                </c:pt>
                <c:pt idx="4449">
                  <c:v>7.260561466217041</c:v>
                </c:pt>
                <c:pt idx="4450">
                  <c:v>7.2522134780883789</c:v>
                </c:pt>
                <c:pt idx="4451">
                  <c:v>7.260551929473877</c:v>
                </c:pt>
                <c:pt idx="4452">
                  <c:v>7.2018804550170898</c:v>
                </c:pt>
                <c:pt idx="4453">
                  <c:v>7.2457666397094727</c:v>
                </c:pt>
                <c:pt idx="4454">
                  <c:v>7.2740359306335449</c:v>
                </c:pt>
                <c:pt idx="4455">
                  <c:v>7.2959771156311035</c:v>
                </c:pt>
                <c:pt idx="4456">
                  <c:v>7.2837738990783691</c:v>
                </c:pt>
                <c:pt idx="4457">
                  <c:v>7.2341475486755371</c:v>
                </c:pt>
                <c:pt idx="4458">
                  <c:v>7.1968178749084473</c:v>
                </c:pt>
                <c:pt idx="4459">
                  <c:v>7.2656469345092773</c:v>
                </c:pt>
                <c:pt idx="4460">
                  <c:v>7.3598790168762207</c:v>
                </c:pt>
                <c:pt idx="4461">
                  <c:v>7.2367110252380371</c:v>
                </c:pt>
                <c:pt idx="4462">
                  <c:v>7.2429623603820801</c:v>
                </c:pt>
                <c:pt idx="4463">
                  <c:v>7.2118940353393555</c:v>
                </c:pt>
                <c:pt idx="4464">
                  <c:v>7.259920597076416</c:v>
                </c:pt>
                <c:pt idx="4465">
                  <c:v>7.2881021499633789</c:v>
                </c:pt>
                <c:pt idx="4466">
                  <c:v>7.2915096282958984</c:v>
                </c:pt>
                <c:pt idx="4467">
                  <c:v>7.2513384819030762</c:v>
                </c:pt>
                <c:pt idx="4468">
                  <c:v>7.1492838859558105</c:v>
                </c:pt>
                <c:pt idx="4469">
                  <c:v>7.2251944541931152</c:v>
                </c:pt>
                <c:pt idx="4470">
                  <c:v>7.2438616752624512</c:v>
                </c:pt>
                <c:pt idx="4471">
                  <c:v>7.1364846229553223</c:v>
                </c:pt>
                <c:pt idx="4472">
                  <c:v>7.2315115928649902</c:v>
                </c:pt>
                <c:pt idx="4473">
                  <c:v>7.2308840751647949</c:v>
                </c:pt>
                <c:pt idx="4474">
                  <c:v>7.3071956634521484</c:v>
                </c:pt>
                <c:pt idx="4475">
                  <c:v>7.3416204452514648</c:v>
                </c:pt>
                <c:pt idx="4476">
                  <c:v>7.2824277877807617</c:v>
                </c:pt>
                <c:pt idx="4477">
                  <c:v>7.3092803955078125</c:v>
                </c:pt>
                <c:pt idx="4478">
                  <c:v>7.3336348533630371</c:v>
                </c:pt>
                <c:pt idx="4479">
                  <c:v>7.3002557754516602</c:v>
                </c:pt>
                <c:pt idx="4480">
                  <c:v>7.372429370880127</c:v>
                </c:pt>
                <c:pt idx="4481">
                  <c:v>7.3481988906860352</c:v>
                </c:pt>
                <c:pt idx="4482">
                  <c:v>7.252690315246582</c:v>
                </c:pt>
                <c:pt idx="4483">
                  <c:v>7.2280292510986328</c:v>
                </c:pt>
                <c:pt idx="4484">
                  <c:v>7.2767243385314941</c:v>
                </c:pt>
                <c:pt idx="4485">
                  <c:v>7.2414112091064453</c:v>
                </c:pt>
                <c:pt idx="4486">
                  <c:v>7.2617402076721191</c:v>
                </c:pt>
                <c:pt idx="4487">
                  <c:v>7.2364544868469238</c:v>
                </c:pt>
                <c:pt idx="4488">
                  <c:v>7.1935939788818359</c:v>
                </c:pt>
                <c:pt idx="4489">
                  <c:v>7.2213544845581055</c:v>
                </c:pt>
                <c:pt idx="4490">
                  <c:v>7.2395024299621582</c:v>
                </c:pt>
                <c:pt idx="4491">
                  <c:v>7.2399954795837402</c:v>
                </c:pt>
                <c:pt idx="4492">
                  <c:v>7.197390079498291</c:v>
                </c:pt>
                <c:pt idx="4493">
                  <c:v>7.1959705352783203</c:v>
                </c:pt>
                <c:pt idx="4494">
                  <c:v>7.3297548294067383</c:v>
                </c:pt>
                <c:pt idx="4495">
                  <c:v>7.3899612426757813</c:v>
                </c:pt>
                <c:pt idx="4496">
                  <c:v>7.3325357437133789</c:v>
                </c:pt>
                <c:pt idx="4497">
                  <c:v>7.3633465766906738</c:v>
                </c:pt>
                <c:pt idx="4498">
                  <c:v>7.3066873550415039</c:v>
                </c:pt>
                <c:pt idx="4499">
                  <c:v>7.3021445274353027</c:v>
                </c:pt>
                <c:pt idx="4500">
                  <c:v>7.2111587524414063</c:v>
                </c:pt>
                <c:pt idx="4501">
                  <c:v>7.219444751739502</c:v>
                </c:pt>
                <c:pt idx="4502">
                  <c:v>7.3204092979431152</c:v>
                </c:pt>
                <c:pt idx="4503">
                  <c:v>7.3007922172546387</c:v>
                </c:pt>
                <c:pt idx="4504">
                  <c:v>7.2465634346008301</c:v>
                </c:pt>
                <c:pt idx="4505">
                  <c:v>7.2979516983032227</c:v>
                </c:pt>
                <c:pt idx="4506">
                  <c:v>7.2782988548278809</c:v>
                </c:pt>
                <c:pt idx="4507">
                  <c:v>7.2978134155273438</c:v>
                </c:pt>
                <c:pt idx="4508">
                  <c:v>7.2477231025695801</c:v>
                </c:pt>
                <c:pt idx="4509">
                  <c:v>7.1620793342590332</c:v>
                </c:pt>
                <c:pt idx="4510">
                  <c:v>7.2875714302062988</c:v>
                </c:pt>
                <c:pt idx="4511">
                  <c:v>7.3198871612548828</c:v>
                </c:pt>
                <c:pt idx="4512">
                  <c:v>7.2950544357299805</c:v>
                </c:pt>
                <c:pt idx="4513">
                  <c:v>7.3233895301818848</c:v>
                </c:pt>
                <c:pt idx="4514">
                  <c:v>7.3910198211669922</c:v>
                </c:pt>
                <c:pt idx="4515">
                  <c:v>7.2691516876220703</c:v>
                </c:pt>
                <c:pt idx="4516">
                  <c:v>7.3296256065368652</c:v>
                </c:pt>
                <c:pt idx="4517">
                  <c:v>7.4249162673950195</c:v>
                </c:pt>
                <c:pt idx="4518">
                  <c:v>7.3148694038391113</c:v>
                </c:pt>
                <c:pt idx="4519">
                  <c:v>7.3072104454040527</c:v>
                </c:pt>
                <c:pt idx="4520">
                  <c:v>7.3144369125366211</c:v>
                </c:pt>
                <c:pt idx="4521">
                  <c:v>7.3351597785949707</c:v>
                </c:pt>
                <c:pt idx="4522">
                  <c:v>7.4025177955627441</c:v>
                </c:pt>
                <c:pt idx="4523">
                  <c:v>7.2839593887329102</c:v>
                </c:pt>
                <c:pt idx="4524">
                  <c:v>7.3815441131591797</c:v>
                </c:pt>
                <c:pt idx="4525">
                  <c:v>7.3224501609802246</c:v>
                </c:pt>
                <c:pt idx="4526">
                  <c:v>7.3008136749267578</c:v>
                </c:pt>
                <c:pt idx="4527">
                  <c:v>7.4097995758056641</c:v>
                </c:pt>
                <c:pt idx="4528">
                  <c:v>7.335662841796875</c:v>
                </c:pt>
                <c:pt idx="4529">
                  <c:v>7.3938765525817871</c:v>
                </c:pt>
                <c:pt idx="4530">
                  <c:v>7.3265566825866699</c:v>
                </c:pt>
                <c:pt idx="4531">
                  <c:v>7.2854766845703125</c:v>
                </c:pt>
                <c:pt idx="4532">
                  <c:v>7.4206485748291016</c:v>
                </c:pt>
                <c:pt idx="4533">
                  <c:v>7.3681998252868652</c:v>
                </c:pt>
                <c:pt idx="4534">
                  <c:v>7.3295292854309082</c:v>
                </c:pt>
                <c:pt idx="4535">
                  <c:v>7.3894810676574707</c:v>
                </c:pt>
                <c:pt idx="4536">
                  <c:v>7.3270220756530762</c:v>
                </c:pt>
                <c:pt idx="4537">
                  <c:v>7.368436336517334</c:v>
                </c:pt>
                <c:pt idx="4538">
                  <c:v>7.3555574417114258</c:v>
                </c:pt>
                <c:pt idx="4539">
                  <c:v>7.3850598335266113</c:v>
                </c:pt>
                <c:pt idx="4540">
                  <c:v>7.3640775680541992</c:v>
                </c:pt>
                <c:pt idx="4541">
                  <c:v>7.3876409530639648</c:v>
                </c:pt>
                <c:pt idx="4542">
                  <c:v>7.328270435333252</c:v>
                </c:pt>
                <c:pt idx="4543">
                  <c:v>7.3113212585449219</c:v>
                </c:pt>
                <c:pt idx="4544">
                  <c:v>7.4392905235290527</c:v>
                </c:pt>
                <c:pt idx="4545">
                  <c:v>7.3449597358703613</c:v>
                </c:pt>
                <c:pt idx="4546">
                  <c:v>7.3338623046875</c:v>
                </c:pt>
                <c:pt idx="4547">
                  <c:v>7.3966045379638672</c:v>
                </c:pt>
                <c:pt idx="4548">
                  <c:v>7.3773517608642578</c:v>
                </c:pt>
                <c:pt idx="4549">
                  <c:v>7.4315700531005859</c:v>
                </c:pt>
                <c:pt idx="4550">
                  <c:v>7.5036740303039551</c:v>
                </c:pt>
                <c:pt idx="4551">
                  <c:v>7.4496283531188965</c:v>
                </c:pt>
                <c:pt idx="4552">
                  <c:v>7.3468489646911621</c:v>
                </c:pt>
                <c:pt idx="4553">
                  <c:v>7.3240518569946289</c:v>
                </c:pt>
                <c:pt idx="4554">
                  <c:v>7.3972392082214355</c:v>
                </c:pt>
                <c:pt idx="4555">
                  <c:v>7.403071403503418</c:v>
                </c:pt>
                <c:pt idx="4556">
                  <c:v>7.3419623374938965</c:v>
                </c:pt>
                <c:pt idx="4557">
                  <c:v>7.3416919708251953</c:v>
                </c:pt>
                <c:pt idx="4558">
                  <c:v>7.3191108703613281</c:v>
                </c:pt>
                <c:pt idx="4559">
                  <c:v>7.3798565864562988</c:v>
                </c:pt>
                <c:pt idx="4560">
                  <c:v>7.3247847557067871</c:v>
                </c:pt>
                <c:pt idx="4561">
                  <c:v>7.3068475723266602</c:v>
                </c:pt>
                <c:pt idx="4562">
                  <c:v>7.3425660133361816</c:v>
                </c:pt>
                <c:pt idx="4563">
                  <c:v>7.3058342933654785</c:v>
                </c:pt>
                <c:pt idx="4564">
                  <c:v>7.3035922050476074</c:v>
                </c:pt>
                <c:pt idx="4565">
                  <c:v>7.4035172462463379</c:v>
                </c:pt>
                <c:pt idx="4566">
                  <c:v>7.3626928329467773</c:v>
                </c:pt>
                <c:pt idx="4567">
                  <c:v>7.3447990417480469</c:v>
                </c:pt>
                <c:pt idx="4568">
                  <c:v>7.4111542701721191</c:v>
                </c:pt>
                <c:pt idx="4569">
                  <c:v>7.4041562080383301</c:v>
                </c:pt>
                <c:pt idx="4570">
                  <c:v>7.387505054473877</c:v>
                </c:pt>
                <c:pt idx="4571">
                  <c:v>7.3684492111206055</c:v>
                </c:pt>
                <c:pt idx="4572">
                  <c:v>7.4190092086791992</c:v>
                </c:pt>
                <c:pt idx="4573">
                  <c:v>7.4168410301208496</c:v>
                </c:pt>
                <c:pt idx="4574">
                  <c:v>7.4739975929260254</c:v>
                </c:pt>
                <c:pt idx="4575">
                  <c:v>7.487328052520752</c:v>
                </c:pt>
                <c:pt idx="4576">
                  <c:v>7.4336738586425781</c:v>
                </c:pt>
                <c:pt idx="4577">
                  <c:v>7.4335532188415527</c:v>
                </c:pt>
                <c:pt idx="4578">
                  <c:v>7.4209818840026855</c:v>
                </c:pt>
                <c:pt idx="4579">
                  <c:v>7.445824146270752</c:v>
                </c:pt>
                <c:pt idx="4580">
                  <c:v>7.3978729248046875</c:v>
                </c:pt>
                <c:pt idx="4581">
                  <c:v>7.3620905876159668</c:v>
                </c:pt>
                <c:pt idx="4582">
                  <c:v>7.314507007598877</c:v>
                </c:pt>
                <c:pt idx="4583">
                  <c:v>7.2563333511352539</c:v>
                </c:pt>
                <c:pt idx="4584">
                  <c:v>7.3117709159851074</c:v>
                </c:pt>
                <c:pt idx="4585">
                  <c:v>7.3212451934814453</c:v>
                </c:pt>
                <c:pt idx="4586">
                  <c:v>7.2810959815979004</c:v>
                </c:pt>
                <c:pt idx="4587">
                  <c:v>7.3893947601318359</c:v>
                </c:pt>
                <c:pt idx="4588">
                  <c:v>7.2931385040283203</c:v>
                </c:pt>
                <c:pt idx="4589">
                  <c:v>7.1694197654724121</c:v>
                </c:pt>
                <c:pt idx="4590">
                  <c:v>7.2114720344543457</c:v>
                </c:pt>
                <c:pt idx="4591">
                  <c:v>7.2363529205322266</c:v>
                </c:pt>
                <c:pt idx="4592">
                  <c:v>7.2210826873779297</c:v>
                </c:pt>
                <c:pt idx="4593">
                  <c:v>7.2117724418640137</c:v>
                </c:pt>
                <c:pt idx="4594">
                  <c:v>7.1711101531982422</c:v>
                </c:pt>
                <c:pt idx="4595">
                  <c:v>7.1253089904785156</c:v>
                </c:pt>
                <c:pt idx="4596">
                  <c:v>7.1335878372192383</c:v>
                </c:pt>
                <c:pt idx="4597">
                  <c:v>7.1627411842346191</c:v>
                </c:pt>
                <c:pt idx="4598">
                  <c:v>7.2189044952392578</c:v>
                </c:pt>
                <c:pt idx="4599">
                  <c:v>7.2109050750732422</c:v>
                </c:pt>
                <c:pt idx="4600">
                  <c:v>7.19659423828125</c:v>
                </c:pt>
                <c:pt idx="4601">
                  <c:v>7.1279697418212891</c:v>
                </c:pt>
                <c:pt idx="4602">
                  <c:v>7.1530289649963379</c:v>
                </c:pt>
                <c:pt idx="4603">
                  <c:v>7.1332979202270508</c:v>
                </c:pt>
                <c:pt idx="4604">
                  <c:v>7.1942358016967773</c:v>
                </c:pt>
                <c:pt idx="4605">
                  <c:v>7.2181191444396973</c:v>
                </c:pt>
                <c:pt idx="4606">
                  <c:v>7.2038960456848145</c:v>
                </c:pt>
                <c:pt idx="4607">
                  <c:v>7.2845668792724609</c:v>
                </c:pt>
                <c:pt idx="4608">
                  <c:v>7.2251119613647461</c:v>
                </c:pt>
                <c:pt idx="4609">
                  <c:v>7.2887773513793945</c:v>
                </c:pt>
                <c:pt idx="4610">
                  <c:v>7.1790456771850586</c:v>
                </c:pt>
                <c:pt idx="4611">
                  <c:v>7.2165384292602539</c:v>
                </c:pt>
                <c:pt idx="4612">
                  <c:v>7.2165961265563965</c:v>
                </c:pt>
                <c:pt idx="4613">
                  <c:v>7.1995000839233398</c:v>
                </c:pt>
                <c:pt idx="4614">
                  <c:v>7.1362791061401367</c:v>
                </c:pt>
                <c:pt idx="4615">
                  <c:v>7.1623916625976563</c:v>
                </c:pt>
                <c:pt idx="4616">
                  <c:v>7.2483501434326172</c:v>
                </c:pt>
                <c:pt idx="4617">
                  <c:v>7.1945276260375977</c:v>
                </c:pt>
                <c:pt idx="4618">
                  <c:v>7.1511993408203125</c:v>
                </c:pt>
                <c:pt idx="4619">
                  <c:v>7.1777734756469727</c:v>
                </c:pt>
                <c:pt idx="4620">
                  <c:v>7.122161865234375</c:v>
                </c:pt>
                <c:pt idx="4621">
                  <c:v>7.1985111236572266</c:v>
                </c:pt>
                <c:pt idx="4622">
                  <c:v>7.194244384765625</c:v>
                </c:pt>
                <c:pt idx="4623">
                  <c:v>7.1978650093078613</c:v>
                </c:pt>
                <c:pt idx="4624">
                  <c:v>7.1470532417297363</c:v>
                </c:pt>
                <c:pt idx="4625">
                  <c:v>7.1481318473815918</c:v>
                </c:pt>
                <c:pt idx="4626">
                  <c:v>7.1258435249328613</c:v>
                </c:pt>
                <c:pt idx="4627">
                  <c:v>7.2219152450561523</c:v>
                </c:pt>
                <c:pt idx="4628">
                  <c:v>7.2543730735778809</c:v>
                </c:pt>
                <c:pt idx="4629">
                  <c:v>7.2077264785766602</c:v>
                </c:pt>
                <c:pt idx="4630">
                  <c:v>7.1059479713439941</c:v>
                </c:pt>
                <c:pt idx="4631">
                  <c:v>7.0777959823608398</c:v>
                </c:pt>
                <c:pt idx="4632">
                  <c:v>7.1168732643127441</c:v>
                </c:pt>
                <c:pt idx="4633">
                  <c:v>7.0037188529968262</c:v>
                </c:pt>
                <c:pt idx="4634">
                  <c:v>7.1412334442138672</c:v>
                </c:pt>
                <c:pt idx="4635">
                  <c:v>7.156944751739502</c:v>
                </c:pt>
                <c:pt idx="4636">
                  <c:v>7.1374635696411133</c:v>
                </c:pt>
                <c:pt idx="4637">
                  <c:v>7.1539850234985352</c:v>
                </c:pt>
                <c:pt idx="4638">
                  <c:v>7.1352720260620117</c:v>
                </c:pt>
                <c:pt idx="4639">
                  <c:v>7.1980462074279785</c:v>
                </c:pt>
                <c:pt idx="4640">
                  <c:v>7.2478494644165039</c:v>
                </c:pt>
                <c:pt idx="4641">
                  <c:v>7.1299657821655273</c:v>
                </c:pt>
                <c:pt idx="4642">
                  <c:v>7.1980676651000977</c:v>
                </c:pt>
                <c:pt idx="4643">
                  <c:v>7.2487688064575195</c:v>
                </c:pt>
                <c:pt idx="4644">
                  <c:v>7.2109317779541016</c:v>
                </c:pt>
                <c:pt idx="4645">
                  <c:v>7.1672449111938477</c:v>
                </c:pt>
                <c:pt idx="4646">
                  <c:v>7.1513657569885254</c:v>
                </c:pt>
                <c:pt idx="4647">
                  <c:v>7.2367687225341797</c:v>
                </c:pt>
                <c:pt idx="4648">
                  <c:v>7.2318882942199707</c:v>
                </c:pt>
                <c:pt idx="4649">
                  <c:v>7.2801141738891602</c:v>
                </c:pt>
                <c:pt idx="4650">
                  <c:v>7.1834864616394043</c:v>
                </c:pt>
                <c:pt idx="4651">
                  <c:v>7.155644416809082</c:v>
                </c:pt>
                <c:pt idx="4652">
                  <c:v>7.1861052513122559</c:v>
                </c:pt>
                <c:pt idx="4653">
                  <c:v>7.263237476348877</c:v>
                </c:pt>
                <c:pt idx="4654">
                  <c:v>7.2017736434936523</c:v>
                </c:pt>
                <c:pt idx="4655">
                  <c:v>7.1739492416381836</c:v>
                </c:pt>
                <c:pt idx="4656">
                  <c:v>7.2340779304504395</c:v>
                </c:pt>
                <c:pt idx="4657">
                  <c:v>7.2704925537109375</c:v>
                </c:pt>
                <c:pt idx="4658">
                  <c:v>7.3204975128173828</c:v>
                </c:pt>
                <c:pt idx="4659">
                  <c:v>7.235105037689209</c:v>
                </c:pt>
                <c:pt idx="4660">
                  <c:v>7.2726726531982422</c:v>
                </c:pt>
                <c:pt idx="4661">
                  <c:v>7.2127737998962402</c:v>
                </c:pt>
                <c:pt idx="4662">
                  <c:v>7.1993999481201172</c:v>
                </c:pt>
                <c:pt idx="4663">
                  <c:v>7.2305817604064941</c:v>
                </c:pt>
                <c:pt idx="4664">
                  <c:v>7.2248120307922363</c:v>
                </c:pt>
                <c:pt idx="4665">
                  <c:v>7.251652717590332</c:v>
                </c:pt>
                <c:pt idx="4666">
                  <c:v>7.2055516242980957</c:v>
                </c:pt>
                <c:pt idx="4667">
                  <c:v>7.2545132637023926</c:v>
                </c:pt>
                <c:pt idx="4668">
                  <c:v>7.1854772567749023</c:v>
                </c:pt>
                <c:pt idx="4669">
                  <c:v>7.2600107192993164</c:v>
                </c:pt>
                <c:pt idx="4670">
                  <c:v>7.3212184906005859</c:v>
                </c:pt>
                <c:pt idx="4671">
                  <c:v>7.2770209312438965</c:v>
                </c:pt>
                <c:pt idx="4672">
                  <c:v>7.2769160270690918</c:v>
                </c:pt>
                <c:pt idx="4673">
                  <c:v>7.2523369789123535</c:v>
                </c:pt>
                <c:pt idx="4674">
                  <c:v>7.1764125823974609</c:v>
                </c:pt>
                <c:pt idx="4675">
                  <c:v>7.1735615730285645</c:v>
                </c:pt>
                <c:pt idx="4676">
                  <c:v>7.2365798950195313</c:v>
                </c:pt>
                <c:pt idx="4677">
                  <c:v>7.2782983779907227</c:v>
                </c:pt>
                <c:pt idx="4678">
                  <c:v>7.2321767807006836</c:v>
                </c:pt>
                <c:pt idx="4679">
                  <c:v>7.2853274345397949</c:v>
                </c:pt>
                <c:pt idx="4680">
                  <c:v>7.2825307846069336</c:v>
                </c:pt>
                <c:pt idx="4681">
                  <c:v>7.2492561340332031</c:v>
                </c:pt>
                <c:pt idx="4682">
                  <c:v>7.2932085990905762</c:v>
                </c:pt>
                <c:pt idx="4683">
                  <c:v>7.3790154457092285</c:v>
                </c:pt>
                <c:pt idx="4684">
                  <c:v>7.187565803527832</c:v>
                </c:pt>
                <c:pt idx="4685">
                  <c:v>7.0984749794006348</c:v>
                </c:pt>
                <c:pt idx="4686">
                  <c:v>7.1759533882141113</c:v>
                </c:pt>
                <c:pt idx="4687">
                  <c:v>7.2075047492980957</c:v>
                </c:pt>
                <c:pt idx="4688">
                  <c:v>7.123323917388916</c:v>
                </c:pt>
                <c:pt idx="4689">
                  <c:v>7.1389188766479492</c:v>
                </c:pt>
                <c:pt idx="4690">
                  <c:v>7.1310863494873047</c:v>
                </c:pt>
                <c:pt idx="4691">
                  <c:v>7.1651811599731445</c:v>
                </c:pt>
                <c:pt idx="4692">
                  <c:v>7.0772218704223633</c:v>
                </c:pt>
                <c:pt idx="4693">
                  <c:v>7.1723408699035645</c:v>
                </c:pt>
                <c:pt idx="4694">
                  <c:v>7.1251945495605469</c:v>
                </c:pt>
                <c:pt idx="4695">
                  <c:v>7.0808610916137695</c:v>
                </c:pt>
                <c:pt idx="4696">
                  <c:v>7.1100025177001953</c:v>
                </c:pt>
                <c:pt idx="4697">
                  <c:v>7.0926933288574219</c:v>
                </c:pt>
                <c:pt idx="4698">
                  <c:v>7.1182889938354492</c:v>
                </c:pt>
                <c:pt idx="4699">
                  <c:v>7.0999045372009277</c:v>
                </c:pt>
                <c:pt idx="4700">
                  <c:v>7.1655483245849609</c:v>
                </c:pt>
                <c:pt idx="4701">
                  <c:v>7.1011333465576172</c:v>
                </c:pt>
                <c:pt idx="4702">
                  <c:v>7.0586538314819336</c:v>
                </c:pt>
                <c:pt idx="4703">
                  <c:v>7.0354366302490234</c:v>
                </c:pt>
                <c:pt idx="4704">
                  <c:v>7.0530071258544922</c:v>
                </c:pt>
                <c:pt idx="4705">
                  <c:v>7.0652837753295898</c:v>
                </c:pt>
                <c:pt idx="4706">
                  <c:v>7.0752725601196289</c:v>
                </c:pt>
                <c:pt idx="4707">
                  <c:v>7.0530834197998047</c:v>
                </c:pt>
                <c:pt idx="4708">
                  <c:v>7.0302724838256836</c:v>
                </c:pt>
                <c:pt idx="4709">
                  <c:v>7.0067286491394043</c:v>
                </c:pt>
                <c:pt idx="4710">
                  <c:v>7.0265192985534668</c:v>
                </c:pt>
                <c:pt idx="4711">
                  <c:v>7.0659546852111816</c:v>
                </c:pt>
                <c:pt idx="4712">
                  <c:v>7.1485886573791504</c:v>
                </c:pt>
                <c:pt idx="4713">
                  <c:v>7.0768399238586426</c:v>
                </c:pt>
                <c:pt idx="4714">
                  <c:v>7.1159110069274902</c:v>
                </c:pt>
                <c:pt idx="4715">
                  <c:v>7.2151279449462891</c:v>
                </c:pt>
                <c:pt idx="4716">
                  <c:v>7.1801209449768066</c:v>
                </c:pt>
                <c:pt idx="4717">
                  <c:v>7.1033449172973633</c:v>
                </c:pt>
                <c:pt idx="4718">
                  <c:v>7.128300666809082</c:v>
                </c:pt>
                <c:pt idx="4719">
                  <c:v>7.1364903450012207</c:v>
                </c:pt>
                <c:pt idx="4720">
                  <c:v>7.046513557434082</c:v>
                </c:pt>
                <c:pt idx="4721">
                  <c:v>7.1041173934936523</c:v>
                </c:pt>
                <c:pt idx="4722">
                  <c:v>7.0668001174926758</c:v>
                </c:pt>
                <c:pt idx="4723">
                  <c:v>7.1110420227050781</c:v>
                </c:pt>
                <c:pt idx="4724">
                  <c:v>7.153353214263916</c:v>
                </c:pt>
                <c:pt idx="4725">
                  <c:v>7.1113848686218262</c:v>
                </c:pt>
                <c:pt idx="4726">
                  <c:v>7.050452709197998</c:v>
                </c:pt>
                <c:pt idx="4727">
                  <c:v>7.1435256004333496</c:v>
                </c:pt>
                <c:pt idx="4728">
                  <c:v>7.1455230712890625</c:v>
                </c:pt>
                <c:pt idx="4729">
                  <c:v>7.166600227355957</c:v>
                </c:pt>
                <c:pt idx="4730">
                  <c:v>7.0993232727050781</c:v>
                </c:pt>
                <c:pt idx="4731">
                  <c:v>7.0822725296020508</c:v>
                </c:pt>
                <c:pt idx="4732">
                  <c:v>7.1111416816711426</c:v>
                </c:pt>
                <c:pt idx="4733">
                  <c:v>7.1976947784423828</c:v>
                </c:pt>
                <c:pt idx="4734">
                  <c:v>7.1289143562316895</c:v>
                </c:pt>
                <c:pt idx="4735">
                  <c:v>7.1259493827819824</c:v>
                </c:pt>
                <c:pt idx="4736">
                  <c:v>7.1134233474731445</c:v>
                </c:pt>
                <c:pt idx="4737">
                  <c:v>7.0046405792236328</c:v>
                </c:pt>
                <c:pt idx="4738">
                  <c:v>7.0579557418823242</c:v>
                </c:pt>
                <c:pt idx="4739">
                  <c:v>7.1111454963684082</c:v>
                </c:pt>
                <c:pt idx="4740">
                  <c:v>7.0270719528198242</c:v>
                </c:pt>
                <c:pt idx="4741">
                  <c:v>7.0435829162597656</c:v>
                </c:pt>
                <c:pt idx="4742">
                  <c:v>6.9979958534240723</c:v>
                </c:pt>
                <c:pt idx="4743">
                  <c:v>6.9904947280883789</c:v>
                </c:pt>
                <c:pt idx="4744">
                  <c:v>7.0389742851257324</c:v>
                </c:pt>
                <c:pt idx="4745">
                  <c:v>7.0368247032165527</c:v>
                </c:pt>
                <c:pt idx="4746">
                  <c:v>7.0608482360839844</c:v>
                </c:pt>
                <c:pt idx="4747">
                  <c:v>7.0045228004455566</c:v>
                </c:pt>
                <c:pt idx="4748">
                  <c:v>7.0599632263183594</c:v>
                </c:pt>
                <c:pt idx="4749">
                  <c:v>7.123725414276123</c:v>
                </c:pt>
                <c:pt idx="4750">
                  <c:v>7.1007723808288574</c:v>
                </c:pt>
                <c:pt idx="4751">
                  <c:v>7.0351157188415527</c:v>
                </c:pt>
                <c:pt idx="4752">
                  <c:v>6.9959955215454102</c:v>
                </c:pt>
                <c:pt idx="4753">
                  <c:v>7.0801529884338379</c:v>
                </c:pt>
                <c:pt idx="4754">
                  <c:v>7.0542850494384766</c:v>
                </c:pt>
                <c:pt idx="4755">
                  <c:v>7.0815625190734863</c:v>
                </c:pt>
                <c:pt idx="4756">
                  <c:v>7.0852417945861816</c:v>
                </c:pt>
                <c:pt idx="4757">
                  <c:v>7.0843329429626465</c:v>
                </c:pt>
                <c:pt idx="4758">
                  <c:v>7.0488395690917969</c:v>
                </c:pt>
                <c:pt idx="4759">
                  <c:v>7.0729308128356934</c:v>
                </c:pt>
                <c:pt idx="4760">
                  <c:v>7.0576047897338867</c:v>
                </c:pt>
                <c:pt idx="4761">
                  <c:v>7.0741028785705566</c:v>
                </c:pt>
                <c:pt idx="4762">
                  <c:v>7.0231823921203613</c:v>
                </c:pt>
                <c:pt idx="4763">
                  <c:v>7.0029921531677246</c:v>
                </c:pt>
                <c:pt idx="4764">
                  <c:v>7.047208309173584</c:v>
                </c:pt>
                <c:pt idx="4765">
                  <c:v>7.0744786262512207</c:v>
                </c:pt>
                <c:pt idx="4766">
                  <c:v>7.0427370071411133</c:v>
                </c:pt>
                <c:pt idx="4767">
                  <c:v>6.9934868812561035</c:v>
                </c:pt>
                <c:pt idx="4768">
                  <c:v>6.9654030799865723</c:v>
                </c:pt>
                <c:pt idx="4769">
                  <c:v>7.0220518112182617</c:v>
                </c:pt>
                <c:pt idx="4770">
                  <c:v>7.0044150352478027</c:v>
                </c:pt>
                <c:pt idx="4771">
                  <c:v>7.0684661865234375</c:v>
                </c:pt>
                <c:pt idx="4772">
                  <c:v>7.1389684677124023</c:v>
                </c:pt>
                <c:pt idx="4773">
                  <c:v>7.0779261589050293</c:v>
                </c:pt>
                <c:pt idx="4774">
                  <c:v>7.0525879859924316</c:v>
                </c:pt>
                <c:pt idx="4775">
                  <c:v>7.0214905738830566</c:v>
                </c:pt>
                <c:pt idx="4776">
                  <c:v>7.0362563133239746</c:v>
                </c:pt>
                <c:pt idx="4777">
                  <c:v>7.103729248046875</c:v>
                </c:pt>
                <c:pt idx="4778">
                  <c:v>7.0417499542236328</c:v>
                </c:pt>
                <c:pt idx="4779">
                  <c:v>6.9918665885925293</c:v>
                </c:pt>
                <c:pt idx="4780">
                  <c:v>7.029426097869873</c:v>
                </c:pt>
                <c:pt idx="4781">
                  <c:v>7.1310992240905762</c:v>
                </c:pt>
                <c:pt idx="4782">
                  <c:v>7.0399074554443359</c:v>
                </c:pt>
                <c:pt idx="4783">
                  <c:v>7.1704621315002441</c:v>
                </c:pt>
                <c:pt idx="4784">
                  <c:v>7.0941143035888672</c:v>
                </c:pt>
                <c:pt idx="4785">
                  <c:v>7.0370078086853027</c:v>
                </c:pt>
                <c:pt idx="4786">
                  <c:v>7.0907721519470215</c:v>
                </c:pt>
                <c:pt idx="4787">
                  <c:v>7.1170558929443359</c:v>
                </c:pt>
                <c:pt idx="4788">
                  <c:v>7.1164665222167969</c:v>
                </c:pt>
                <c:pt idx="4789">
                  <c:v>7.0855264663696289</c:v>
                </c:pt>
                <c:pt idx="4790">
                  <c:v>7.0615687370300293</c:v>
                </c:pt>
                <c:pt idx="4791">
                  <c:v>7.1306405067443848</c:v>
                </c:pt>
                <c:pt idx="4792">
                  <c:v>7.081871509552002</c:v>
                </c:pt>
                <c:pt idx="4793">
                  <c:v>7.0907154083251953</c:v>
                </c:pt>
                <c:pt idx="4794">
                  <c:v>7.0876469612121582</c:v>
                </c:pt>
                <c:pt idx="4795">
                  <c:v>7.0944199562072754</c:v>
                </c:pt>
                <c:pt idx="4796">
                  <c:v>7.1493968963623047</c:v>
                </c:pt>
                <c:pt idx="4797">
                  <c:v>7.0410246849060059</c:v>
                </c:pt>
                <c:pt idx="4798">
                  <c:v>7.0409636497497559</c:v>
                </c:pt>
                <c:pt idx="4799">
                  <c:v>7.1456151008605957</c:v>
                </c:pt>
                <c:pt idx="4800">
                  <c:v>7.0986423492431641</c:v>
                </c:pt>
                <c:pt idx="4801">
                  <c:v>7.0998716354370117</c:v>
                </c:pt>
                <c:pt idx="4802">
                  <c:v>7.0234169960021973</c:v>
                </c:pt>
                <c:pt idx="4803">
                  <c:v>7.0918722152709961</c:v>
                </c:pt>
                <c:pt idx="4804">
                  <c:v>7.0979161262512207</c:v>
                </c:pt>
                <c:pt idx="4805">
                  <c:v>7.024050235748291</c:v>
                </c:pt>
                <c:pt idx="4806">
                  <c:v>7.0643091201782227</c:v>
                </c:pt>
                <c:pt idx="4807">
                  <c:v>7.0117974281311035</c:v>
                </c:pt>
                <c:pt idx="4808">
                  <c:v>7.0249066352844238</c:v>
                </c:pt>
                <c:pt idx="4809">
                  <c:v>7.1306371688842773</c:v>
                </c:pt>
                <c:pt idx="4810">
                  <c:v>6.9987893104553223</c:v>
                </c:pt>
                <c:pt idx="4811">
                  <c:v>7.0659079551696777</c:v>
                </c:pt>
                <c:pt idx="4812">
                  <c:v>7.0527338981628418</c:v>
                </c:pt>
                <c:pt idx="4813">
                  <c:v>6.9633674621582031</c:v>
                </c:pt>
                <c:pt idx="4814">
                  <c:v>6.9406661987304688</c:v>
                </c:pt>
                <c:pt idx="4815">
                  <c:v>6.9491872787475586</c:v>
                </c:pt>
                <c:pt idx="4816">
                  <c:v>7.0037741661071777</c:v>
                </c:pt>
                <c:pt idx="4817">
                  <c:v>7.0027022361755371</c:v>
                </c:pt>
                <c:pt idx="4818">
                  <c:v>6.9421029090881348</c:v>
                </c:pt>
                <c:pt idx="4819">
                  <c:v>7.0268101692199707</c:v>
                </c:pt>
                <c:pt idx="4820">
                  <c:v>7.0206222534179688</c:v>
                </c:pt>
                <c:pt idx="4821">
                  <c:v>7.0826249122619629</c:v>
                </c:pt>
                <c:pt idx="4822">
                  <c:v>6.9974136352539063</c:v>
                </c:pt>
                <c:pt idx="4823">
                  <c:v>6.9940066337585449</c:v>
                </c:pt>
                <c:pt idx="4824">
                  <c:v>7.031099796295166</c:v>
                </c:pt>
                <c:pt idx="4825">
                  <c:v>6.9994745254516602</c:v>
                </c:pt>
                <c:pt idx="4826">
                  <c:v>6.8470211029052734</c:v>
                </c:pt>
                <c:pt idx="4827">
                  <c:v>6.8834629058837891</c:v>
                </c:pt>
                <c:pt idx="4828">
                  <c:v>6.9237895011901855</c:v>
                </c:pt>
                <c:pt idx="4829">
                  <c:v>6.9011869430541992</c:v>
                </c:pt>
                <c:pt idx="4830">
                  <c:v>6.9195556640625</c:v>
                </c:pt>
                <c:pt idx="4831">
                  <c:v>6.8757987022399902</c:v>
                </c:pt>
                <c:pt idx="4832">
                  <c:v>6.9031648635864258</c:v>
                </c:pt>
                <c:pt idx="4833">
                  <c:v>6.9327659606933594</c:v>
                </c:pt>
                <c:pt idx="4834">
                  <c:v>6.9610929489135742</c:v>
                </c:pt>
                <c:pt idx="4835">
                  <c:v>7.0011253356933594</c:v>
                </c:pt>
                <c:pt idx="4836">
                  <c:v>7.0136618614196777</c:v>
                </c:pt>
                <c:pt idx="4837">
                  <c:v>6.9903964996337891</c:v>
                </c:pt>
                <c:pt idx="4838">
                  <c:v>6.989255428314209</c:v>
                </c:pt>
                <c:pt idx="4839">
                  <c:v>6.9769868850708008</c:v>
                </c:pt>
                <c:pt idx="4840">
                  <c:v>7.0393404960632324</c:v>
                </c:pt>
                <c:pt idx="4841">
                  <c:v>6.9777774810791016</c:v>
                </c:pt>
                <c:pt idx="4842">
                  <c:v>7.0044317245483398</c:v>
                </c:pt>
                <c:pt idx="4843">
                  <c:v>7.0104303359985352</c:v>
                </c:pt>
                <c:pt idx="4844">
                  <c:v>7.0745387077331543</c:v>
                </c:pt>
                <c:pt idx="4845">
                  <c:v>7.0569267272949219</c:v>
                </c:pt>
                <c:pt idx="4846">
                  <c:v>7.0186214447021484</c:v>
                </c:pt>
                <c:pt idx="4847">
                  <c:v>7.0096921920776367</c:v>
                </c:pt>
                <c:pt idx="4848">
                  <c:v>7.0980319976806641</c:v>
                </c:pt>
                <c:pt idx="4849">
                  <c:v>7.0214991569519043</c:v>
                </c:pt>
                <c:pt idx="4850">
                  <c:v>7.0091524124145508</c:v>
                </c:pt>
                <c:pt idx="4851">
                  <c:v>7.0435032844543457</c:v>
                </c:pt>
                <c:pt idx="4852">
                  <c:v>7.0537533760070801</c:v>
                </c:pt>
                <c:pt idx="4853">
                  <c:v>7.0524473190307617</c:v>
                </c:pt>
                <c:pt idx="4854">
                  <c:v>7.0160751342773438</c:v>
                </c:pt>
                <c:pt idx="4855">
                  <c:v>6.9429373741149902</c:v>
                </c:pt>
                <c:pt idx="4856">
                  <c:v>6.9568557739257813</c:v>
                </c:pt>
                <c:pt idx="4857">
                  <c:v>6.9588594436645508</c:v>
                </c:pt>
                <c:pt idx="4858">
                  <c:v>6.9524850845336914</c:v>
                </c:pt>
                <c:pt idx="4859">
                  <c:v>7.0117244720458984</c:v>
                </c:pt>
                <c:pt idx="4860">
                  <c:v>7.0313963890075684</c:v>
                </c:pt>
                <c:pt idx="4861">
                  <c:v>7.0108852386474609</c:v>
                </c:pt>
                <c:pt idx="4862">
                  <c:v>6.9843616485595703</c:v>
                </c:pt>
                <c:pt idx="4863">
                  <c:v>6.987093448638916</c:v>
                </c:pt>
                <c:pt idx="4864">
                  <c:v>6.9659967422485352</c:v>
                </c:pt>
                <c:pt idx="4865">
                  <c:v>7.0279026031494141</c:v>
                </c:pt>
                <c:pt idx="4866">
                  <c:v>7.0801577568054199</c:v>
                </c:pt>
                <c:pt idx="4867">
                  <c:v>7.0105085372924805</c:v>
                </c:pt>
                <c:pt idx="4868">
                  <c:v>6.9616966247558594</c:v>
                </c:pt>
                <c:pt idx="4869">
                  <c:v>6.9417362213134766</c:v>
                </c:pt>
                <c:pt idx="4870">
                  <c:v>6.9681673049926758</c:v>
                </c:pt>
                <c:pt idx="4871">
                  <c:v>6.9544582366943359</c:v>
                </c:pt>
                <c:pt idx="4872">
                  <c:v>6.9918537139892578</c:v>
                </c:pt>
                <c:pt idx="4873">
                  <c:v>7.0192656517028809</c:v>
                </c:pt>
                <c:pt idx="4874">
                  <c:v>6.9526185989379883</c:v>
                </c:pt>
                <c:pt idx="4875">
                  <c:v>7.0025210380554199</c:v>
                </c:pt>
                <c:pt idx="4876">
                  <c:v>7.0173864364624023</c:v>
                </c:pt>
                <c:pt idx="4877">
                  <c:v>7.0145421028137207</c:v>
                </c:pt>
                <c:pt idx="4878">
                  <c:v>6.9718413352966309</c:v>
                </c:pt>
                <c:pt idx="4879">
                  <c:v>7.0491900444030762</c:v>
                </c:pt>
                <c:pt idx="4880">
                  <c:v>6.988245964050293</c:v>
                </c:pt>
                <c:pt idx="4881">
                  <c:v>6.9743385314941406</c:v>
                </c:pt>
                <c:pt idx="4882">
                  <c:v>7.0890545845031738</c:v>
                </c:pt>
                <c:pt idx="4883">
                  <c:v>7.0261111259460449</c:v>
                </c:pt>
                <c:pt idx="4884">
                  <c:v>7.0652413368225098</c:v>
                </c:pt>
                <c:pt idx="4885">
                  <c:v>7.0083889961242676</c:v>
                </c:pt>
                <c:pt idx="4886">
                  <c:v>7.0242371559143066</c:v>
                </c:pt>
                <c:pt idx="4887">
                  <c:v>7.1018481254577637</c:v>
                </c:pt>
                <c:pt idx="4888">
                  <c:v>7.0338425636291504</c:v>
                </c:pt>
                <c:pt idx="4889">
                  <c:v>6.9683756828308105</c:v>
                </c:pt>
                <c:pt idx="4890">
                  <c:v>7.0534601211547852</c:v>
                </c:pt>
                <c:pt idx="4891">
                  <c:v>6.9680395126342773</c:v>
                </c:pt>
                <c:pt idx="4892">
                  <c:v>6.9269332885742188</c:v>
                </c:pt>
                <c:pt idx="4893">
                  <c:v>6.9417085647583008</c:v>
                </c:pt>
                <c:pt idx="4894">
                  <c:v>6.9176068305969238</c:v>
                </c:pt>
                <c:pt idx="4895">
                  <c:v>6.9867005348205566</c:v>
                </c:pt>
                <c:pt idx="4896">
                  <c:v>6.9987382888793945</c:v>
                </c:pt>
                <c:pt idx="4897">
                  <c:v>6.9934616088867188</c:v>
                </c:pt>
                <c:pt idx="4898">
                  <c:v>6.8770942687988281</c:v>
                </c:pt>
                <c:pt idx="4899">
                  <c:v>6.9630722999572754</c:v>
                </c:pt>
                <c:pt idx="4900">
                  <c:v>6.8481807708740234</c:v>
                </c:pt>
                <c:pt idx="4901">
                  <c:v>6.951911449432373</c:v>
                </c:pt>
                <c:pt idx="4902">
                  <c:v>6.9205913543701172</c:v>
                </c:pt>
                <c:pt idx="4903">
                  <c:v>6.9385986328125</c:v>
                </c:pt>
                <c:pt idx="4904">
                  <c:v>7.0260734558105469</c:v>
                </c:pt>
                <c:pt idx="4905">
                  <c:v>7.0186972618103027</c:v>
                </c:pt>
                <c:pt idx="4906">
                  <c:v>6.9542117118835449</c:v>
                </c:pt>
                <c:pt idx="4907">
                  <c:v>7.0240669250488281</c:v>
                </c:pt>
                <c:pt idx="4908">
                  <c:v>7.0014848709106445</c:v>
                </c:pt>
                <c:pt idx="4909">
                  <c:v>6.9503145217895508</c:v>
                </c:pt>
                <c:pt idx="4910">
                  <c:v>7.0148200988769531</c:v>
                </c:pt>
                <c:pt idx="4911">
                  <c:v>7.0199103355407715</c:v>
                </c:pt>
                <c:pt idx="4912">
                  <c:v>7.0120491981506348</c:v>
                </c:pt>
                <c:pt idx="4913">
                  <c:v>7.0747075080871582</c:v>
                </c:pt>
                <c:pt idx="4914">
                  <c:v>7.013552188873291</c:v>
                </c:pt>
                <c:pt idx="4915">
                  <c:v>6.9956116676330566</c:v>
                </c:pt>
                <c:pt idx="4916">
                  <c:v>7.0110049247741699</c:v>
                </c:pt>
                <c:pt idx="4917">
                  <c:v>7.0141639709472656</c:v>
                </c:pt>
                <c:pt idx="4918">
                  <c:v>7.117866039276123</c:v>
                </c:pt>
                <c:pt idx="4919">
                  <c:v>7.0655760765075684</c:v>
                </c:pt>
                <c:pt idx="4920">
                  <c:v>6.9589142799377441</c:v>
                </c:pt>
                <c:pt idx="4921">
                  <c:v>7.0093402862548828</c:v>
                </c:pt>
                <c:pt idx="4922">
                  <c:v>6.9649319648742676</c:v>
                </c:pt>
                <c:pt idx="4923">
                  <c:v>7.059450626373291</c:v>
                </c:pt>
                <c:pt idx="4924">
                  <c:v>7.0243124961853027</c:v>
                </c:pt>
                <c:pt idx="4925">
                  <c:v>7.0641698837280273</c:v>
                </c:pt>
                <c:pt idx="4926">
                  <c:v>7.0615859031677246</c:v>
                </c:pt>
                <c:pt idx="4927">
                  <c:v>7.0002841949462891</c:v>
                </c:pt>
                <c:pt idx="4928">
                  <c:v>7.0298385620117188</c:v>
                </c:pt>
                <c:pt idx="4929">
                  <c:v>7.0592737197875977</c:v>
                </c:pt>
                <c:pt idx="4930">
                  <c:v>7.0161600112915039</c:v>
                </c:pt>
                <c:pt idx="4931">
                  <c:v>6.9425387382507324</c:v>
                </c:pt>
                <c:pt idx="4932">
                  <c:v>6.997314453125</c:v>
                </c:pt>
                <c:pt idx="4933">
                  <c:v>6.9657979011535645</c:v>
                </c:pt>
                <c:pt idx="4934">
                  <c:v>6.9088215827941895</c:v>
                </c:pt>
                <c:pt idx="4935">
                  <c:v>6.9623827934265137</c:v>
                </c:pt>
                <c:pt idx="4936">
                  <c:v>7.0054988861083984</c:v>
                </c:pt>
                <c:pt idx="4937">
                  <c:v>6.9768257141113281</c:v>
                </c:pt>
                <c:pt idx="4938">
                  <c:v>6.9271297454833984</c:v>
                </c:pt>
                <c:pt idx="4939">
                  <c:v>6.9109921455383301</c:v>
                </c:pt>
                <c:pt idx="4940">
                  <c:v>6.9422607421875</c:v>
                </c:pt>
                <c:pt idx="4941">
                  <c:v>6.9455866813659668</c:v>
                </c:pt>
                <c:pt idx="4942">
                  <c:v>6.9040665626525879</c:v>
                </c:pt>
                <c:pt idx="4943">
                  <c:v>6.9184789657592773</c:v>
                </c:pt>
                <c:pt idx="4944">
                  <c:v>6.874570369720459</c:v>
                </c:pt>
                <c:pt idx="4945">
                  <c:v>6.8995561599731445</c:v>
                </c:pt>
                <c:pt idx="4946">
                  <c:v>6.8789010047912598</c:v>
                </c:pt>
                <c:pt idx="4947">
                  <c:v>6.9083609580993652</c:v>
                </c:pt>
                <c:pt idx="4948">
                  <c:v>6.9767274856567383</c:v>
                </c:pt>
                <c:pt idx="4949">
                  <c:v>6.9377923011779785</c:v>
                </c:pt>
                <c:pt idx="4950">
                  <c:v>6.9321303367614746</c:v>
                </c:pt>
                <c:pt idx="4951">
                  <c:v>7.0003499984741211</c:v>
                </c:pt>
                <c:pt idx="4952">
                  <c:v>7.0368623733520508</c:v>
                </c:pt>
                <c:pt idx="4953">
                  <c:v>6.9734048843383789</c:v>
                </c:pt>
                <c:pt idx="4954">
                  <c:v>6.9226369857788086</c:v>
                </c:pt>
                <c:pt idx="4955">
                  <c:v>7.0095834732055664</c:v>
                </c:pt>
                <c:pt idx="4956">
                  <c:v>7.0003228187561035</c:v>
                </c:pt>
                <c:pt idx="4957">
                  <c:v>7.1409473419189453</c:v>
                </c:pt>
                <c:pt idx="4958">
                  <c:v>7.011817455291748</c:v>
                </c:pt>
                <c:pt idx="4959">
                  <c:v>7.0116095542907715</c:v>
                </c:pt>
                <c:pt idx="4960">
                  <c:v>6.9917664527893066</c:v>
                </c:pt>
                <c:pt idx="4961">
                  <c:v>6.9495348930358887</c:v>
                </c:pt>
                <c:pt idx="4962">
                  <c:v>7.0335693359375</c:v>
                </c:pt>
                <c:pt idx="4963">
                  <c:v>7.0948953628540039</c:v>
                </c:pt>
                <c:pt idx="4964">
                  <c:v>7.0349373817443848</c:v>
                </c:pt>
                <c:pt idx="4965">
                  <c:v>7.0350584983825684</c:v>
                </c:pt>
                <c:pt idx="4966">
                  <c:v>7.001004695892334</c:v>
                </c:pt>
                <c:pt idx="4967">
                  <c:v>7.0521774291992188</c:v>
                </c:pt>
                <c:pt idx="4968">
                  <c:v>7.0448102951049805</c:v>
                </c:pt>
                <c:pt idx="4969">
                  <c:v>7.0135068893432617</c:v>
                </c:pt>
                <c:pt idx="4970">
                  <c:v>7.0439844131469727</c:v>
                </c:pt>
                <c:pt idx="4971">
                  <c:v>7.0616984367370605</c:v>
                </c:pt>
                <c:pt idx="4972">
                  <c:v>6.9778938293457031</c:v>
                </c:pt>
                <c:pt idx="4973">
                  <c:v>6.9592180252075195</c:v>
                </c:pt>
                <c:pt idx="4974">
                  <c:v>6.9606704711914063</c:v>
                </c:pt>
                <c:pt idx="4975">
                  <c:v>6.9775819778442383</c:v>
                </c:pt>
                <c:pt idx="4976">
                  <c:v>7.1350822448730469</c:v>
                </c:pt>
                <c:pt idx="4977">
                  <c:v>6.9649953842163086</c:v>
                </c:pt>
                <c:pt idx="4978">
                  <c:v>6.9808144569396973</c:v>
                </c:pt>
                <c:pt idx="4979">
                  <c:v>7.054236888885498</c:v>
                </c:pt>
                <c:pt idx="4980">
                  <c:v>7.002110481262207</c:v>
                </c:pt>
                <c:pt idx="4981">
                  <c:v>7.0255947113037109</c:v>
                </c:pt>
                <c:pt idx="4982">
                  <c:v>7.0100045204162598</c:v>
                </c:pt>
                <c:pt idx="4983">
                  <c:v>7.0265851020812988</c:v>
                </c:pt>
                <c:pt idx="4984">
                  <c:v>7.0410170555114746</c:v>
                </c:pt>
                <c:pt idx="4985">
                  <c:v>6.979731559753418</c:v>
                </c:pt>
                <c:pt idx="4986">
                  <c:v>7.0211887359619141</c:v>
                </c:pt>
                <c:pt idx="4987">
                  <c:v>7.0425686836242676</c:v>
                </c:pt>
                <c:pt idx="4988">
                  <c:v>7.1219282150268555</c:v>
                </c:pt>
                <c:pt idx="4989">
                  <c:v>7.1459259986877441</c:v>
                </c:pt>
                <c:pt idx="4990">
                  <c:v>7.0774979591369629</c:v>
                </c:pt>
                <c:pt idx="4991">
                  <c:v>6.9837779998779297</c:v>
                </c:pt>
                <c:pt idx="4992">
                  <c:v>7.0723514556884766</c:v>
                </c:pt>
                <c:pt idx="4993">
                  <c:v>7.0634479522705078</c:v>
                </c:pt>
                <c:pt idx="4994">
                  <c:v>7.0903925895690918</c:v>
                </c:pt>
                <c:pt idx="4995">
                  <c:v>7.140192985534668</c:v>
                </c:pt>
                <c:pt idx="4996">
                  <c:v>7.0337204933166504</c:v>
                </c:pt>
                <c:pt idx="4997">
                  <c:v>7.106743335723877</c:v>
                </c:pt>
                <c:pt idx="4998">
                  <c:v>7.0689430236816406</c:v>
                </c:pt>
                <c:pt idx="4999">
                  <c:v>7.1216325759887695</c:v>
                </c:pt>
                <c:pt idx="5000">
                  <c:v>7.0911321640014648</c:v>
                </c:pt>
                <c:pt idx="5001">
                  <c:v>7.0995039939880371</c:v>
                </c:pt>
                <c:pt idx="5002">
                  <c:v>7.1798367500305176</c:v>
                </c:pt>
                <c:pt idx="5003">
                  <c:v>7.0976963043212891</c:v>
                </c:pt>
                <c:pt idx="5004">
                  <c:v>7.0846571922302246</c:v>
                </c:pt>
                <c:pt idx="5005">
                  <c:v>7.069890022277832</c:v>
                </c:pt>
                <c:pt idx="5006">
                  <c:v>7.0771055221557617</c:v>
                </c:pt>
                <c:pt idx="5007">
                  <c:v>7.128847599029541</c:v>
                </c:pt>
                <c:pt idx="5008">
                  <c:v>7.1827254295349121</c:v>
                </c:pt>
                <c:pt idx="5009">
                  <c:v>7.0743389129638672</c:v>
                </c:pt>
                <c:pt idx="5010">
                  <c:v>7.0770535469055176</c:v>
                </c:pt>
                <c:pt idx="5011">
                  <c:v>7.0832738876342773</c:v>
                </c:pt>
                <c:pt idx="5012">
                  <c:v>7.1504740715026855</c:v>
                </c:pt>
                <c:pt idx="5013">
                  <c:v>7.1805639266967773</c:v>
                </c:pt>
                <c:pt idx="5014">
                  <c:v>7.1744680404663086</c:v>
                </c:pt>
                <c:pt idx="5015">
                  <c:v>7.2790274620056152</c:v>
                </c:pt>
                <c:pt idx="5016">
                  <c:v>7.168060302734375</c:v>
                </c:pt>
                <c:pt idx="5017">
                  <c:v>7.1395807266235352</c:v>
                </c:pt>
                <c:pt idx="5018">
                  <c:v>7.1624836921691895</c:v>
                </c:pt>
                <c:pt idx="5019">
                  <c:v>7.154994010925293</c:v>
                </c:pt>
                <c:pt idx="5020">
                  <c:v>7.2044110298156738</c:v>
                </c:pt>
                <c:pt idx="5021">
                  <c:v>7.1963882446289063</c:v>
                </c:pt>
                <c:pt idx="5022">
                  <c:v>7.2520132064819336</c:v>
                </c:pt>
                <c:pt idx="5023">
                  <c:v>7.2630448341369629</c:v>
                </c:pt>
                <c:pt idx="5024">
                  <c:v>7.2043137550354004</c:v>
                </c:pt>
                <c:pt idx="5025">
                  <c:v>7.1097540855407715</c:v>
                </c:pt>
                <c:pt idx="5026">
                  <c:v>7.1683840751647949</c:v>
                </c:pt>
                <c:pt idx="5027">
                  <c:v>7.2298693656921387</c:v>
                </c:pt>
                <c:pt idx="5028">
                  <c:v>7.1433529853820801</c:v>
                </c:pt>
                <c:pt idx="5029">
                  <c:v>7.1485133171081543</c:v>
                </c:pt>
                <c:pt idx="5030">
                  <c:v>7.0975875854492188</c:v>
                </c:pt>
                <c:pt idx="5031">
                  <c:v>7.0538454055786133</c:v>
                </c:pt>
                <c:pt idx="5032">
                  <c:v>7.1814532279968262</c:v>
                </c:pt>
                <c:pt idx="5033">
                  <c:v>7.116365909576416</c:v>
                </c:pt>
                <c:pt idx="5034">
                  <c:v>7.0735054016113281</c:v>
                </c:pt>
                <c:pt idx="5035">
                  <c:v>7.1078095436096191</c:v>
                </c:pt>
                <c:pt idx="5036">
                  <c:v>7.0944623947143555</c:v>
                </c:pt>
                <c:pt idx="5037">
                  <c:v>7.1171579360961914</c:v>
                </c:pt>
                <c:pt idx="5038">
                  <c:v>7.0453705787658691</c:v>
                </c:pt>
                <c:pt idx="5039">
                  <c:v>7.1999049186706543</c:v>
                </c:pt>
                <c:pt idx="5040">
                  <c:v>7.1825928688049316</c:v>
                </c:pt>
                <c:pt idx="5041">
                  <c:v>7.1512513160705566</c:v>
                </c:pt>
                <c:pt idx="5042">
                  <c:v>7.1349139213562012</c:v>
                </c:pt>
                <c:pt idx="5043">
                  <c:v>7.1309695243835449</c:v>
                </c:pt>
                <c:pt idx="5044">
                  <c:v>7.1960844993591309</c:v>
                </c:pt>
                <c:pt idx="5045">
                  <c:v>7.1207318305969238</c:v>
                </c:pt>
                <c:pt idx="5046">
                  <c:v>7.0588817596435547</c:v>
                </c:pt>
                <c:pt idx="5047">
                  <c:v>7.1105380058288574</c:v>
                </c:pt>
                <c:pt idx="5048">
                  <c:v>7.122096061706543</c:v>
                </c:pt>
                <c:pt idx="5049">
                  <c:v>7.1458792686462402</c:v>
                </c:pt>
                <c:pt idx="5050">
                  <c:v>7.1013708114624023</c:v>
                </c:pt>
                <c:pt idx="5051">
                  <c:v>7.0203404426574707</c:v>
                </c:pt>
                <c:pt idx="5052">
                  <c:v>7.119748592376709</c:v>
                </c:pt>
                <c:pt idx="5053">
                  <c:v>7.1216912269592285</c:v>
                </c:pt>
                <c:pt idx="5054">
                  <c:v>7.1822342872619629</c:v>
                </c:pt>
                <c:pt idx="5055">
                  <c:v>7.1458711624145508</c:v>
                </c:pt>
                <c:pt idx="5056">
                  <c:v>7.204622745513916</c:v>
                </c:pt>
                <c:pt idx="5057">
                  <c:v>7.2547726631164551</c:v>
                </c:pt>
                <c:pt idx="5058">
                  <c:v>7.2099642753601074</c:v>
                </c:pt>
                <c:pt idx="5059">
                  <c:v>7.1574616432189941</c:v>
                </c:pt>
                <c:pt idx="5060">
                  <c:v>7.1671872138977051</c:v>
                </c:pt>
                <c:pt idx="5061">
                  <c:v>7.1996145248413086</c:v>
                </c:pt>
                <c:pt idx="5062">
                  <c:v>7.1158285140991211</c:v>
                </c:pt>
                <c:pt idx="5063">
                  <c:v>7.125697135925293</c:v>
                </c:pt>
                <c:pt idx="5064">
                  <c:v>7.1714096069335938</c:v>
                </c:pt>
                <c:pt idx="5065">
                  <c:v>7.1891937255859375</c:v>
                </c:pt>
                <c:pt idx="5066">
                  <c:v>7.0899767875671387</c:v>
                </c:pt>
                <c:pt idx="5067">
                  <c:v>7.109184741973877</c:v>
                </c:pt>
                <c:pt idx="5068">
                  <c:v>7.2128429412841797</c:v>
                </c:pt>
                <c:pt idx="5069">
                  <c:v>7.1169061660766602</c:v>
                </c:pt>
                <c:pt idx="5070">
                  <c:v>7.1300926208496094</c:v>
                </c:pt>
                <c:pt idx="5071">
                  <c:v>7.1025376319885254</c:v>
                </c:pt>
                <c:pt idx="5072">
                  <c:v>7.076653003692627</c:v>
                </c:pt>
                <c:pt idx="5073">
                  <c:v>7.1396322250366211</c:v>
                </c:pt>
                <c:pt idx="5074">
                  <c:v>7.1217660903930664</c:v>
                </c:pt>
                <c:pt idx="5075">
                  <c:v>7.2222342491149902</c:v>
                </c:pt>
                <c:pt idx="5076">
                  <c:v>7.2287812232971191</c:v>
                </c:pt>
                <c:pt idx="5077">
                  <c:v>7.1556329727172852</c:v>
                </c:pt>
                <c:pt idx="5078">
                  <c:v>7.1126489639282227</c:v>
                </c:pt>
                <c:pt idx="5079">
                  <c:v>7.1291303634643555</c:v>
                </c:pt>
                <c:pt idx="5080">
                  <c:v>7.1315784454345703</c:v>
                </c:pt>
                <c:pt idx="5081">
                  <c:v>7.1210274696350098</c:v>
                </c:pt>
                <c:pt idx="5082">
                  <c:v>7.0982174873352051</c:v>
                </c:pt>
                <c:pt idx="5083">
                  <c:v>7.0663337707519531</c:v>
                </c:pt>
                <c:pt idx="5084">
                  <c:v>7.1647558212280273</c:v>
                </c:pt>
                <c:pt idx="5085">
                  <c:v>7.1083154678344727</c:v>
                </c:pt>
                <c:pt idx="5086">
                  <c:v>7.0960378646850586</c:v>
                </c:pt>
                <c:pt idx="5087">
                  <c:v>7.1228818893432617</c:v>
                </c:pt>
                <c:pt idx="5088">
                  <c:v>7.1239700317382813</c:v>
                </c:pt>
                <c:pt idx="5089">
                  <c:v>7.15106201171875</c:v>
                </c:pt>
                <c:pt idx="5090">
                  <c:v>7.0652194023132324</c:v>
                </c:pt>
                <c:pt idx="5091">
                  <c:v>7.1385626792907715</c:v>
                </c:pt>
                <c:pt idx="5092">
                  <c:v>7.1311821937561035</c:v>
                </c:pt>
                <c:pt idx="5093">
                  <c:v>7.0994000434875488</c:v>
                </c:pt>
                <c:pt idx="5094">
                  <c:v>7.1709012985229492</c:v>
                </c:pt>
                <c:pt idx="5095">
                  <c:v>7.1653199195861816</c:v>
                </c:pt>
                <c:pt idx="5096">
                  <c:v>7.101254940032959</c:v>
                </c:pt>
                <c:pt idx="5097">
                  <c:v>7.0242924690246582</c:v>
                </c:pt>
                <c:pt idx="5098">
                  <c:v>7.1297216415405273</c:v>
                </c:pt>
                <c:pt idx="5099">
                  <c:v>7.0822153091430664</c:v>
                </c:pt>
                <c:pt idx="5100">
                  <c:v>7.1604161262512207</c:v>
                </c:pt>
                <c:pt idx="5101">
                  <c:v>7.1618609428405762</c:v>
                </c:pt>
                <c:pt idx="5102">
                  <c:v>7.192232608795166</c:v>
                </c:pt>
                <c:pt idx="5103">
                  <c:v>7.1680493354797363</c:v>
                </c:pt>
                <c:pt idx="5104">
                  <c:v>7.119208812713623</c:v>
                </c:pt>
                <c:pt idx="5105">
                  <c:v>7.1900653839111328</c:v>
                </c:pt>
                <c:pt idx="5106">
                  <c:v>7.1186771392822266</c:v>
                </c:pt>
                <c:pt idx="5107">
                  <c:v>7.1389312744140625</c:v>
                </c:pt>
                <c:pt idx="5108">
                  <c:v>7.1716303825378418</c:v>
                </c:pt>
                <c:pt idx="5109">
                  <c:v>7.1776323318481445</c:v>
                </c:pt>
                <c:pt idx="5110">
                  <c:v>7.1790242195129395</c:v>
                </c:pt>
                <c:pt idx="5111">
                  <c:v>7.181267261505127</c:v>
                </c:pt>
                <c:pt idx="5112">
                  <c:v>7.2008609771728516</c:v>
                </c:pt>
                <c:pt idx="5113">
                  <c:v>7.1193218231201172</c:v>
                </c:pt>
                <c:pt idx="5114">
                  <c:v>7.1217851638793945</c:v>
                </c:pt>
                <c:pt idx="5115">
                  <c:v>7.231499195098877</c:v>
                </c:pt>
                <c:pt idx="5116">
                  <c:v>7.1211538314819336</c:v>
                </c:pt>
                <c:pt idx="5117">
                  <c:v>7.1711993217468262</c:v>
                </c:pt>
                <c:pt idx="5118">
                  <c:v>7.1338090896606445</c:v>
                </c:pt>
                <c:pt idx="5119">
                  <c:v>7.134575366973877</c:v>
                </c:pt>
                <c:pt idx="5120">
                  <c:v>7.1190280914306641</c:v>
                </c:pt>
                <c:pt idx="5121">
                  <c:v>7.1580071449279785</c:v>
                </c:pt>
                <c:pt idx="5122">
                  <c:v>7.1739082336425781</c:v>
                </c:pt>
                <c:pt idx="5123">
                  <c:v>7.2144231796264648</c:v>
                </c:pt>
                <c:pt idx="5124">
                  <c:v>7.2212305068969727</c:v>
                </c:pt>
                <c:pt idx="5125">
                  <c:v>7.1890745162963867</c:v>
                </c:pt>
                <c:pt idx="5126">
                  <c:v>7.203305721282959</c:v>
                </c:pt>
                <c:pt idx="5127">
                  <c:v>7.3122382164001465</c:v>
                </c:pt>
                <c:pt idx="5128">
                  <c:v>7.1905694007873535</c:v>
                </c:pt>
                <c:pt idx="5129">
                  <c:v>7.1694774627685547</c:v>
                </c:pt>
                <c:pt idx="5130">
                  <c:v>7.098536491394043</c:v>
                </c:pt>
                <c:pt idx="5131">
                  <c:v>7.1300597190856934</c:v>
                </c:pt>
                <c:pt idx="5132">
                  <c:v>7.2198600769042969</c:v>
                </c:pt>
                <c:pt idx="5133">
                  <c:v>7.1694135665893555</c:v>
                </c:pt>
                <c:pt idx="5134">
                  <c:v>7.1314325332641602</c:v>
                </c:pt>
                <c:pt idx="5135">
                  <c:v>7.2628183364868164</c:v>
                </c:pt>
                <c:pt idx="5136">
                  <c:v>7.1260685920715332</c:v>
                </c:pt>
                <c:pt idx="5137">
                  <c:v>7.0839977264404297</c:v>
                </c:pt>
                <c:pt idx="5138">
                  <c:v>7.107546329498291</c:v>
                </c:pt>
                <c:pt idx="5139">
                  <c:v>7.1970596313476563</c:v>
                </c:pt>
                <c:pt idx="5140">
                  <c:v>7.1686720848083496</c:v>
                </c:pt>
                <c:pt idx="5141">
                  <c:v>7.1568636894226074</c:v>
                </c:pt>
                <c:pt idx="5142">
                  <c:v>7.1876072883605957</c:v>
                </c:pt>
                <c:pt idx="5143">
                  <c:v>7.0643858909606934</c:v>
                </c:pt>
                <c:pt idx="5144">
                  <c:v>7.1611509323120117</c:v>
                </c:pt>
                <c:pt idx="5145">
                  <c:v>7.2028980255126953</c:v>
                </c:pt>
                <c:pt idx="5146">
                  <c:v>7.2222514152526855</c:v>
                </c:pt>
                <c:pt idx="5147">
                  <c:v>7.2249913215637207</c:v>
                </c:pt>
                <c:pt idx="5148">
                  <c:v>7.1189179420471191</c:v>
                </c:pt>
                <c:pt idx="5149">
                  <c:v>7.1688828468322754</c:v>
                </c:pt>
                <c:pt idx="5150">
                  <c:v>7.2716479301452637</c:v>
                </c:pt>
                <c:pt idx="5151">
                  <c:v>7.1550993919372559</c:v>
                </c:pt>
                <c:pt idx="5152">
                  <c:v>7.1604037284851074</c:v>
                </c:pt>
                <c:pt idx="5153">
                  <c:v>7.2154479026794434</c:v>
                </c:pt>
                <c:pt idx="5154">
                  <c:v>7.1298575401306152</c:v>
                </c:pt>
                <c:pt idx="5155">
                  <c:v>7.271817684173584</c:v>
                </c:pt>
                <c:pt idx="5156">
                  <c:v>7.1466240882873535</c:v>
                </c:pt>
                <c:pt idx="5157">
                  <c:v>7.2028141021728516</c:v>
                </c:pt>
                <c:pt idx="5158">
                  <c:v>7.1116428375244141</c:v>
                </c:pt>
                <c:pt idx="5159">
                  <c:v>7.1984448432922363</c:v>
                </c:pt>
                <c:pt idx="5160">
                  <c:v>7.1249418258666992</c:v>
                </c:pt>
                <c:pt idx="5161">
                  <c:v>7.2108941078186035</c:v>
                </c:pt>
                <c:pt idx="5162">
                  <c:v>7.2294049263000488</c:v>
                </c:pt>
                <c:pt idx="5163">
                  <c:v>7.0959758758544922</c:v>
                </c:pt>
                <c:pt idx="5164">
                  <c:v>7.1583957672119141</c:v>
                </c:pt>
                <c:pt idx="5165">
                  <c:v>7.1696877479553223</c:v>
                </c:pt>
                <c:pt idx="5166">
                  <c:v>7.1303224563598633</c:v>
                </c:pt>
                <c:pt idx="5167">
                  <c:v>7.2425665855407715</c:v>
                </c:pt>
                <c:pt idx="5168">
                  <c:v>7.1587367057800293</c:v>
                </c:pt>
                <c:pt idx="5169">
                  <c:v>7.2374100685119629</c:v>
                </c:pt>
                <c:pt idx="5170">
                  <c:v>7.2539334297180176</c:v>
                </c:pt>
                <c:pt idx="5171">
                  <c:v>7.2771978378295898</c:v>
                </c:pt>
                <c:pt idx="5172">
                  <c:v>7.2403759956359863</c:v>
                </c:pt>
                <c:pt idx="5173">
                  <c:v>7.2786803245544434</c:v>
                </c:pt>
                <c:pt idx="5174">
                  <c:v>7.2294163703918457</c:v>
                </c:pt>
                <c:pt idx="5175">
                  <c:v>7.2429566383361816</c:v>
                </c:pt>
                <c:pt idx="5176">
                  <c:v>7.2665300369262695</c:v>
                </c:pt>
                <c:pt idx="5177">
                  <c:v>7.2186837196350098</c:v>
                </c:pt>
                <c:pt idx="5178">
                  <c:v>7.2735481262207031</c:v>
                </c:pt>
                <c:pt idx="5179">
                  <c:v>7.2426581382751465</c:v>
                </c:pt>
                <c:pt idx="5180">
                  <c:v>7.3329801559448242</c:v>
                </c:pt>
                <c:pt idx="5181">
                  <c:v>7.313591480255127</c:v>
                </c:pt>
                <c:pt idx="5182">
                  <c:v>7.3421964645385742</c:v>
                </c:pt>
                <c:pt idx="5183">
                  <c:v>7.3990421295166016</c:v>
                </c:pt>
                <c:pt idx="5184">
                  <c:v>7.2773518562316895</c:v>
                </c:pt>
                <c:pt idx="5185">
                  <c:v>7.293424129486084</c:v>
                </c:pt>
                <c:pt idx="5186">
                  <c:v>7.2661967277526855</c:v>
                </c:pt>
                <c:pt idx="5187">
                  <c:v>7.2661070823669434</c:v>
                </c:pt>
                <c:pt idx="5188">
                  <c:v>7.2566323280334473</c:v>
                </c:pt>
                <c:pt idx="5189">
                  <c:v>7.3196187019348145</c:v>
                </c:pt>
                <c:pt idx="5190">
                  <c:v>7.3222255706787109</c:v>
                </c:pt>
                <c:pt idx="5191">
                  <c:v>7.1483826637268066</c:v>
                </c:pt>
                <c:pt idx="5192">
                  <c:v>7.2607545852661133</c:v>
                </c:pt>
                <c:pt idx="5193">
                  <c:v>7.3046660423278809</c:v>
                </c:pt>
                <c:pt idx="5194">
                  <c:v>7.417424201965332</c:v>
                </c:pt>
                <c:pt idx="5195">
                  <c:v>7.3665590286254883</c:v>
                </c:pt>
                <c:pt idx="5196">
                  <c:v>7.3408946990966797</c:v>
                </c:pt>
                <c:pt idx="5197">
                  <c:v>7.2813844680786133</c:v>
                </c:pt>
                <c:pt idx="5198">
                  <c:v>7.2611799240112305</c:v>
                </c:pt>
                <c:pt idx="5199">
                  <c:v>7.3429794311523438</c:v>
                </c:pt>
                <c:pt idx="5200">
                  <c:v>7.427025318145752</c:v>
                </c:pt>
                <c:pt idx="5201">
                  <c:v>7.4121108055114746</c:v>
                </c:pt>
                <c:pt idx="5202">
                  <c:v>7.3086824417114258</c:v>
                </c:pt>
                <c:pt idx="5203">
                  <c:v>7.2641153335571289</c:v>
                </c:pt>
                <c:pt idx="5204">
                  <c:v>7.3138113021850586</c:v>
                </c:pt>
                <c:pt idx="5205">
                  <c:v>7.3627324104309082</c:v>
                </c:pt>
                <c:pt idx="5206">
                  <c:v>7.3133049011230469</c:v>
                </c:pt>
                <c:pt idx="5207">
                  <c:v>7.2623929977416992</c:v>
                </c:pt>
                <c:pt idx="5208">
                  <c:v>7.3181085586547852</c:v>
                </c:pt>
                <c:pt idx="5209">
                  <c:v>7.2620501518249512</c:v>
                </c:pt>
                <c:pt idx="5210">
                  <c:v>7.2860431671142578</c:v>
                </c:pt>
                <c:pt idx="5211">
                  <c:v>7.2502226829528809</c:v>
                </c:pt>
                <c:pt idx="5212">
                  <c:v>7.2489528656005859</c:v>
                </c:pt>
                <c:pt idx="5213">
                  <c:v>7.2650041580200195</c:v>
                </c:pt>
                <c:pt idx="5214">
                  <c:v>7.2788252830505371</c:v>
                </c:pt>
                <c:pt idx="5215">
                  <c:v>7.2300434112548828</c:v>
                </c:pt>
                <c:pt idx="5216">
                  <c:v>7.2360749244689941</c:v>
                </c:pt>
                <c:pt idx="5217">
                  <c:v>7.2787132263183594</c:v>
                </c:pt>
                <c:pt idx="5218">
                  <c:v>7.272587776184082</c:v>
                </c:pt>
                <c:pt idx="5219">
                  <c:v>7.2815823554992676</c:v>
                </c:pt>
                <c:pt idx="5220">
                  <c:v>7.2344803810119629</c:v>
                </c:pt>
                <c:pt idx="5221">
                  <c:v>7.3549866676330566</c:v>
                </c:pt>
                <c:pt idx="5222">
                  <c:v>7.3136272430419922</c:v>
                </c:pt>
                <c:pt idx="5223">
                  <c:v>7.1679129600524902</c:v>
                </c:pt>
                <c:pt idx="5224">
                  <c:v>7.1644139289855957</c:v>
                </c:pt>
                <c:pt idx="5225">
                  <c:v>7.2183775901794434</c:v>
                </c:pt>
                <c:pt idx="5226">
                  <c:v>7.202733039855957</c:v>
                </c:pt>
                <c:pt idx="5227">
                  <c:v>7.1336870193481445</c:v>
                </c:pt>
                <c:pt idx="5228">
                  <c:v>7.2438793182373047</c:v>
                </c:pt>
                <c:pt idx="5229">
                  <c:v>7.2283477783203125</c:v>
                </c:pt>
                <c:pt idx="5230">
                  <c:v>7.2322773933410645</c:v>
                </c:pt>
                <c:pt idx="5231">
                  <c:v>7.228358268737793</c:v>
                </c:pt>
                <c:pt idx="5232">
                  <c:v>7.1842265129089355</c:v>
                </c:pt>
                <c:pt idx="5233">
                  <c:v>7.1478118896484375</c:v>
                </c:pt>
                <c:pt idx="5234">
                  <c:v>7.190941333770752</c:v>
                </c:pt>
                <c:pt idx="5235">
                  <c:v>7.1891665458679199</c:v>
                </c:pt>
                <c:pt idx="5236">
                  <c:v>7.2226066589355469</c:v>
                </c:pt>
                <c:pt idx="5237">
                  <c:v>7.2217998504638672</c:v>
                </c:pt>
                <c:pt idx="5238">
                  <c:v>7.1219997406005859</c:v>
                </c:pt>
                <c:pt idx="5239">
                  <c:v>7.1560587882995605</c:v>
                </c:pt>
                <c:pt idx="5240">
                  <c:v>7.1455087661743164</c:v>
                </c:pt>
                <c:pt idx="5241">
                  <c:v>7.152341365814209</c:v>
                </c:pt>
                <c:pt idx="5242">
                  <c:v>7.2034931182861328</c:v>
                </c:pt>
                <c:pt idx="5243">
                  <c:v>7.1989312171936035</c:v>
                </c:pt>
                <c:pt idx="5244">
                  <c:v>7.1380062103271484</c:v>
                </c:pt>
                <c:pt idx="5245">
                  <c:v>7.1518259048461914</c:v>
                </c:pt>
                <c:pt idx="5246">
                  <c:v>7.2586708068847656</c:v>
                </c:pt>
                <c:pt idx="5247">
                  <c:v>7.2437005043029785</c:v>
                </c:pt>
                <c:pt idx="5248">
                  <c:v>7.160038948059082</c:v>
                </c:pt>
                <c:pt idx="5249">
                  <c:v>7.3502459526062012</c:v>
                </c:pt>
                <c:pt idx="5250">
                  <c:v>7.3167948722839355</c:v>
                </c:pt>
                <c:pt idx="5251">
                  <c:v>7.277195930480957</c:v>
                </c:pt>
                <c:pt idx="5252">
                  <c:v>7.2582063674926758</c:v>
                </c:pt>
                <c:pt idx="5253">
                  <c:v>7.2369208335876465</c:v>
                </c:pt>
                <c:pt idx="5254">
                  <c:v>7.2694811820983887</c:v>
                </c:pt>
                <c:pt idx="5255">
                  <c:v>7.2351822853088379</c:v>
                </c:pt>
                <c:pt idx="5256">
                  <c:v>7.2893228530883789</c:v>
                </c:pt>
                <c:pt idx="5257">
                  <c:v>7.2536940574645996</c:v>
                </c:pt>
                <c:pt idx="5258">
                  <c:v>7.2214035987854004</c:v>
                </c:pt>
                <c:pt idx="5259">
                  <c:v>7.3684325218200684</c:v>
                </c:pt>
                <c:pt idx="5260">
                  <c:v>7.2371230125427246</c:v>
                </c:pt>
                <c:pt idx="5261">
                  <c:v>7.2268667221069336</c:v>
                </c:pt>
                <c:pt idx="5262">
                  <c:v>7.2120299339294434</c:v>
                </c:pt>
                <c:pt idx="5263">
                  <c:v>7.2844338417053223</c:v>
                </c:pt>
                <c:pt idx="5264">
                  <c:v>7.2885065078735352</c:v>
                </c:pt>
                <c:pt idx="5265">
                  <c:v>7.2475457191467285</c:v>
                </c:pt>
                <c:pt idx="5266">
                  <c:v>7.3356175422668457</c:v>
                </c:pt>
                <c:pt idx="5267">
                  <c:v>7.1697797775268555</c:v>
                </c:pt>
                <c:pt idx="5268">
                  <c:v>7.2966752052307129</c:v>
                </c:pt>
                <c:pt idx="5269">
                  <c:v>7.3655848503112793</c:v>
                </c:pt>
                <c:pt idx="5270">
                  <c:v>7.296290397644043</c:v>
                </c:pt>
                <c:pt idx="5271">
                  <c:v>7.3135218620300293</c:v>
                </c:pt>
                <c:pt idx="5272">
                  <c:v>7.3355607986450195</c:v>
                </c:pt>
                <c:pt idx="5273">
                  <c:v>7.2573041915893555</c:v>
                </c:pt>
                <c:pt idx="5274">
                  <c:v>7.2875194549560547</c:v>
                </c:pt>
                <c:pt idx="5275">
                  <c:v>7.3510341644287109</c:v>
                </c:pt>
                <c:pt idx="5276">
                  <c:v>7.2437887191772461</c:v>
                </c:pt>
                <c:pt idx="5277">
                  <c:v>7.3222746849060059</c:v>
                </c:pt>
                <c:pt idx="5278">
                  <c:v>7.3389163017272949</c:v>
                </c:pt>
                <c:pt idx="5279">
                  <c:v>7.2689552307128906</c:v>
                </c:pt>
                <c:pt idx="5280">
                  <c:v>7.2464313507080078</c:v>
                </c:pt>
                <c:pt idx="5281">
                  <c:v>7.3114180564880371</c:v>
                </c:pt>
                <c:pt idx="5282">
                  <c:v>7.2970194816589355</c:v>
                </c:pt>
                <c:pt idx="5283">
                  <c:v>7.341033935546875</c:v>
                </c:pt>
                <c:pt idx="5284">
                  <c:v>7.2470273971557617</c:v>
                </c:pt>
                <c:pt idx="5285">
                  <c:v>7.2588481903076172</c:v>
                </c:pt>
                <c:pt idx="5286">
                  <c:v>7.4083328247070313</c:v>
                </c:pt>
                <c:pt idx="5287">
                  <c:v>7.3642172813415527</c:v>
                </c:pt>
                <c:pt idx="5288">
                  <c:v>7.2787055969238281</c:v>
                </c:pt>
                <c:pt idx="5289">
                  <c:v>7.3277072906494141</c:v>
                </c:pt>
                <c:pt idx="5290">
                  <c:v>7.3306012153625488</c:v>
                </c:pt>
                <c:pt idx="5291">
                  <c:v>7.3165640830993652</c:v>
                </c:pt>
                <c:pt idx="5292">
                  <c:v>7.1978435516357422</c:v>
                </c:pt>
                <c:pt idx="5293">
                  <c:v>7.2326755523681641</c:v>
                </c:pt>
                <c:pt idx="5294">
                  <c:v>7.3035950660705566</c:v>
                </c:pt>
                <c:pt idx="5295">
                  <c:v>7.2866449356079102</c:v>
                </c:pt>
                <c:pt idx="5296">
                  <c:v>7.326775074005127</c:v>
                </c:pt>
                <c:pt idx="5297">
                  <c:v>7.3083114624023438</c:v>
                </c:pt>
                <c:pt idx="5298">
                  <c:v>7.2830014228820801</c:v>
                </c:pt>
                <c:pt idx="5299">
                  <c:v>7.2526497840881348</c:v>
                </c:pt>
                <c:pt idx="5300">
                  <c:v>7.2443246841430664</c:v>
                </c:pt>
                <c:pt idx="5301">
                  <c:v>7.3177638053894043</c:v>
                </c:pt>
                <c:pt idx="5302">
                  <c:v>7.2873802185058594</c:v>
                </c:pt>
                <c:pt idx="5303">
                  <c:v>7.3187017440795898</c:v>
                </c:pt>
                <c:pt idx="5304">
                  <c:v>7.313936710357666</c:v>
                </c:pt>
                <c:pt idx="5305">
                  <c:v>7.2334022521972656</c:v>
                </c:pt>
                <c:pt idx="5306">
                  <c:v>7.1974024772644043</c:v>
                </c:pt>
                <c:pt idx="5307">
                  <c:v>7.2315835952758789</c:v>
                </c:pt>
                <c:pt idx="5308">
                  <c:v>7.3055977821350098</c:v>
                </c:pt>
                <c:pt idx="5309">
                  <c:v>7.241455078125</c:v>
                </c:pt>
                <c:pt idx="5310">
                  <c:v>7.1856541633605957</c:v>
                </c:pt>
                <c:pt idx="5311">
                  <c:v>7.280611515045166</c:v>
                </c:pt>
                <c:pt idx="5312">
                  <c:v>7.2520637512207031</c:v>
                </c:pt>
                <c:pt idx="5313">
                  <c:v>7.2855958938598633</c:v>
                </c:pt>
                <c:pt idx="5314">
                  <c:v>7.3328700065612793</c:v>
                </c:pt>
                <c:pt idx="5315">
                  <c:v>7.3094277381896973</c:v>
                </c:pt>
                <c:pt idx="5316">
                  <c:v>7.2663612365722656</c:v>
                </c:pt>
                <c:pt idx="5317">
                  <c:v>7.2276196479797363</c:v>
                </c:pt>
                <c:pt idx="5318">
                  <c:v>7.2001266479492188</c:v>
                </c:pt>
                <c:pt idx="5319">
                  <c:v>7.2289419174194336</c:v>
                </c:pt>
                <c:pt idx="5320">
                  <c:v>7.2184915542602539</c:v>
                </c:pt>
                <c:pt idx="5321">
                  <c:v>7.2378840446472168</c:v>
                </c:pt>
                <c:pt idx="5322">
                  <c:v>7.2529497146606445</c:v>
                </c:pt>
                <c:pt idx="5323">
                  <c:v>7.3121838569641113</c:v>
                </c:pt>
                <c:pt idx="5324">
                  <c:v>7.2678732872009277</c:v>
                </c:pt>
                <c:pt idx="5325">
                  <c:v>7.2519879341125488</c:v>
                </c:pt>
                <c:pt idx="5326">
                  <c:v>7.2751870155334473</c:v>
                </c:pt>
                <c:pt idx="5327">
                  <c:v>7.2623448371887207</c:v>
                </c:pt>
                <c:pt idx="5328">
                  <c:v>7.2042684555053711</c:v>
                </c:pt>
                <c:pt idx="5329">
                  <c:v>7.2375226020812988</c:v>
                </c:pt>
                <c:pt idx="5330">
                  <c:v>7.2992687225341797</c:v>
                </c:pt>
                <c:pt idx="5331">
                  <c:v>7.2720127105712891</c:v>
                </c:pt>
                <c:pt idx="5332">
                  <c:v>7.1695137023925781</c:v>
                </c:pt>
                <c:pt idx="5333">
                  <c:v>7.2245864868164063</c:v>
                </c:pt>
                <c:pt idx="5334">
                  <c:v>7.1443848609924316</c:v>
                </c:pt>
                <c:pt idx="5335">
                  <c:v>7.1444954872131348</c:v>
                </c:pt>
                <c:pt idx="5336">
                  <c:v>7.1841163635253906</c:v>
                </c:pt>
                <c:pt idx="5337">
                  <c:v>7.1983952522277832</c:v>
                </c:pt>
                <c:pt idx="5338">
                  <c:v>7.2064323425292969</c:v>
                </c:pt>
                <c:pt idx="5339">
                  <c:v>7.1563520431518555</c:v>
                </c:pt>
                <c:pt idx="5340">
                  <c:v>7.1860980987548828</c:v>
                </c:pt>
                <c:pt idx="5341">
                  <c:v>7.1759185791015625</c:v>
                </c:pt>
                <c:pt idx="5342">
                  <c:v>7.2556939125061035</c:v>
                </c:pt>
                <c:pt idx="5343">
                  <c:v>7.3017187118530273</c:v>
                </c:pt>
                <c:pt idx="5344">
                  <c:v>7.2325172424316406</c:v>
                </c:pt>
                <c:pt idx="5345">
                  <c:v>7.2103877067565918</c:v>
                </c:pt>
                <c:pt idx="5346">
                  <c:v>7.2437667846679688</c:v>
                </c:pt>
                <c:pt idx="5347">
                  <c:v>7.2586898803710938</c:v>
                </c:pt>
                <c:pt idx="5348">
                  <c:v>7.2716360092163086</c:v>
                </c:pt>
                <c:pt idx="5349">
                  <c:v>7.1707839965820313</c:v>
                </c:pt>
                <c:pt idx="5350">
                  <c:v>7.1212186813354492</c:v>
                </c:pt>
                <c:pt idx="5351">
                  <c:v>7.136138916015625</c:v>
                </c:pt>
                <c:pt idx="5352">
                  <c:v>7.0678539276123047</c:v>
                </c:pt>
                <c:pt idx="5353">
                  <c:v>7.0844097137451172</c:v>
                </c:pt>
                <c:pt idx="5354">
                  <c:v>7.1136550903320313</c:v>
                </c:pt>
                <c:pt idx="5355">
                  <c:v>7.1773004531860352</c:v>
                </c:pt>
                <c:pt idx="5356">
                  <c:v>7.1441802978515625</c:v>
                </c:pt>
                <c:pt idx="5357">
                  <c:v>7.1536407470703125</c:v>
                </c:pt>
                <c:pt idx="5358">
                  <c:v>7.1778225898742676</c:v>
                </c:pt>
                <c:pt idx="5359">
                  <c:v>7.167576789855957</c:v>
                </c:pt>
                <c:pt idx="5360">
                  <c:v>7.1398406028747559</c:v>
                </c:pt>
                <c:pt idx="5361">
                  <c:v>7.1651520729064941</c:v>
                </c:pt>
                <c:pt idx="5362">
                  <c:v>7.1357359886169434</c:v>
                </c:pt>
                <c:pt idx="5363">
                  <c:v>7.2501511573791504</c:v>
                </c:pt>
                <c:pt idx="5364">
                  <c:v>7.2268490791320801</c:v>
                </c:pt>
                <c:pt idx="5365">
                  <c:v>7.2717208862304688</c:v>
                </c:pt>
                <c:pt idx="5366">
                  <c:v>7.2568836212158203</c:v>
                </c:pt>
                <c:pt idx="5367">
                  <c:v>7.1434965133666992</c:v>
                </c:pt>
                <c:pt idx="5368">
                  <c:v>7.0704970359802246</c:v>
                </c:pt>
                <c:pt idx="5369">
                  <c:v>7.1135587692260742</c:v>
                </c:pt>
                <c:pt idx="5370">
                  <c:v>7.0940852165222168</c:v>
                </c:pt>
                <c:pt idx="5371">
                  <c:v>7.1587958335876465</c:v>
                </c:pt>
                <c:pt idx="5372">
                  <c:v>7.2366313934326172</c:v>
                </c:pt>
                <c:pt idx="5373">
                  <c:v>7.1914100646972656</c:v>
                </c:pt>
                <c:pt idx="5374">
                  <c:v>7.3184232711791992</c:v>
                </c:pt>
                <c:pt idx="5375">
                  <c:v>7.2346296310424805</c:v>
                </c:pt>
                <c:pt idx="5376">
                  <c:v>7.2535362243652344</c:v>
                </c:pt>
                <c:pt idx="5377">
                  <c:v>7.2250065803527832</c:v>
                </c:pt>
                <c:pt idx="5378">
                  <c:v>7.2598838806152344</c:v>
                </c:pt>
                <c:pt idx="5379">
                  <c:v>7.2287235260009766</c:v>
                </c:pt>
                <c:pt idx="5380">
                  <c:v>7.2093214988708496</c:v>
                </c:pt>
                <c:pt idx="5381">
                  <c:v>7.1724433898925781</c:v>
                </c:pt>
                <c:pt idx="5382">
                  <c:v>7.189486026763916</c:v>
                </c:pt>
                <c:pt idx="5383">
                  <c:v>7.1843061447143555</c:v>
                </c:pt>
                <c:pt idx="5384">
                  <c:v>7.0966415405273438</c:v>
                </c:pt>
                <c:pt idx="5385">
                  <c:v>7.2020096778869629</c:v>
                </c:pt>
                <c:pt idx="5386">
                  <c:v>7.1619343757629395</c:v>
                </c:pt>
                <c:pt idx="5387">
                  <c:v>7.2232670783996582</c:v>
                </c:pt>
                <c:pt idx="5388">
                  <c:v>7.1578574180603027</c:v>
                </c:pt>
                <c:pt idx="5389">
                  <c:v>7.1755776405334473</c:v>
                </c:pt>
                <c:pt idx="5390">
                  <c:v>7.1708507537841797</c:v>
                </c:pt>
                <c:pt idx="5391">
                  <c:v>7.2717604637145996</c:v>
                </c:pt>
                <c:pt idx="5392">
                  <c:v>7.2868623733520508</c:v>
                </c:pt>
                <c:pt idx="5393">
                  <c:v>7.2051153182983398</c:v>
                </c:pt>
                <c:pt idx="5394">
                  <c:v>7.1680192947387695</c:v>
                </c:pt>
                <c:pt idx="5395">
                  <c:v>7.2535901069641113</c:v>
                </c:pt>
                <c:pt idx="5396">
                  <c:v>7.1965579986572266</c:v>
                </c:pt>
                <c:pt idx="5397">
                  <c:v>7.1979360580444336</c:v>
                </c:pt>
                <c:pt idx="5398">
                  <c:v>7.2027168273925781</c:v>
                </c:pt>
                <c:pt idx="5399">
                  <c:v>7.2235937118530273</c:v>
                </c:pt>
                <c:pt idx="5400">
                  <c:v>7.135228157043457</c:v>
                </c:pt>
                <c:pt idx="5401">
                  <c:v>7.1296916007995605</c:v>
                </c:pt>
                <c:pt idx="5402">
                  <c:v>7.1983709335327148</c:v>
                </c:pt>
                <c:pt idx="5403">
                  <c:v>7.2293763160705566</c:v>
                </c:pt>
                <c:pt idx="5404">
                  <c:v>7.2198586463928223</c:v>
                </c:pt>
                <c:pt idx="5405">
                  <c:v>7.1979007720947266</c:v>
                </c:pt>
                <c:pt idx="5406">
                  <c:v>7.1854691505432129</c:v>
                </c:pt>
                <c:pt idx="5407">
                  <c:v>7.1793198585510254</c:v>
                </c:pt>
                <c:pt idx="5408">
                  <c:v>7.1803932189941406</c:v>
                </c:pt>
                <c:pt idx="5409">
                  <c:v>7.1895132064819336</c:v>
                </c:pt>
                <c:pt idx="5410">
                  <c:v>7.1870355606079102</c:v>
                </c:pt>
                <c:pt idx="5411">
                  <c:v>7.2256255149841309</c:v>
                </c:pt>
                <c:pt idx="5412">
                  <c:v>7.1961092948913574</c:v>
                </c:pt>
                <c:pt idx="5413">
                  <c:v>7.0710186958312988</c:v>
                </c:pt>
                <c:pt idx="5414">
                  <c:v>7.0787138938903809</c:v>
                </c:pt>
                <c:pt idx="5415">
                  <c:v>7.0839223861694336</c:v>
                </c:pt>
                <c:pt idx="5416">
                  <c:v>7.1374459266662598</c:v>
                </c:pt>
                <c:pt idx="5417">
                  <c:v>7.2335696220397949</c:v>
                </c:pt>
                <c:pt idx="5418">
                  <c:v>7.3098220825195313</c:v>
                </c:pt>
                <c:pt idx="5419">
                  <c:v>7.2510561943054199</c:v>
                </c:pt>
                <c:pt idx="5420">
                  <c:v>7.3870334625244141</c:v>
                </c:pt>
                <c:pt idx="5421">
                  <c:v>7.2243170738220215</c:v>
                </c:pt>
                <c:pt idx="5422">
                  <c:v>7.1934199333190918</c:v>
                </c:pt>
                <c:pt idx="5423">
                  <c:v>7.1728553771972656</c:v>
                </c:pt>
                <c:pt idx="5424">
                  <c:v>7.1425642967224121</c:v>
                </c:pt>
                <c:pt idx="5425">
                  <c:v>7.157282829284668</c:v>
                </c:pt>
                <c:pt idx="5426">
                  <c:v>7.1629085540771484</c:v>
                </c:pt>
                <c:pt idx="5427">
                  <c:v>7.1746830940246582</c:v>
                </c:pt>
                <c:pt idx="5428">
                  <c:v>7.2104706764221191</c:v>
                </c:pt>
                <c:pt idx="5429">
                  <c:v>7.2988901138305664</c:v>
                </c:pt>
                <c:pt idx="5430">
                  <c:v>7.3038845062255859</c:v>
                </c:pt>
                <c:pt idx="5431">
                  <c:v>7.2319135665893555</c:v>
                </c:pt>
                <c:pt idx="5432">
                  <c:v>7.2041354179382324</c:v>
                </c:pt>
                <c:pt idx="5433">
                  <c:v>7.2181277275085449</c:v>
                </c:pt>
                <c:pt idx="5434">
                  <c:v>7.2491979598999023</c:v>
                </c:pt>
                <c:pt idx="5435">
                  <c:v>7.1959285736083984</c:v>
                </c:pt>
                <c:pt idx="5436">
                  <c:v>7.2227725982666016</c:v>
                </c:pt>
                <c:pt idx="5437">
                  <c:v>7.2677621841430664</c:v>
                </c:pt>
                <c:pt idx="5438">
                  <c:v>7.2266535758972168</c:v>
                </c:pt>
                <c:pt idx="5439">
                  <c:v>7.1808943748474121</c:v>
                </c:pt>
                <c:pt idx="5440">
                  <c:v>7.1869058609008789</c:v>
                </c:pt>
                <c:pt idx="5441">
                  <c:v>7.2257199287414551</c:v>
                </c:pt>
                <c:pt idx="5442">
                  <c:v>7.2355060577392578</c:v>
                </c:pt>
                <c:pt idx="5443">
                  <c:v>7.3563237190246582</c:v>
                </c:pt>
                <c:pt idx="5444">
                  <c:v>7.3655776977539063</c:v>
                </c:pt>
                <c:pt idx="5445">
                  <c:v>7.3624649047851563</c:v>
                </c:pt>
                <c:pt idx="5446">
                  <c:v>7.2329273223876953</c:v>
                </c:pt>
                <c:pt idx="5447">
                  <c:v>7.2755942344665527</c:v>
                </c:pt>
                <c:pt idx="5448">
                  <c:v>7.2447509765625</c:v>
                </c:pt>
                <c:pt idx="5449">
                  <c:v>7.2961807250976563</c:v>
                </c:pt>
                <c:pt idx="5450">
                  <c:v>7.3757739067077637</c:v>
                </c:pt>
                <c:pt idx="5451">
                  <c:v>7.2389283180236816</c:v>
                </c:pt>
                <c:pt idx="5452">
                  <c:v>7.3019399642944336</c:v>
                </c:pt>
                <c:pt idx="5453">
                  <c:v>7.3142881393432617</c:v>
                </c:pt>
                <c:pt idx="5454">
                  <c:v>7.2048892974853516</c:v>
                </c:pt>
                <c:pt idx="5455">
                  <c:v>7.2490034103393555</c:v>
                </c:pt>
                <c:pt idx="5456">
                  <c:v>7.2004485130310059</c:v>
                </c:pt>
                <c:pt idx="5457">
                  <c:v>7.2762036323547363</c:v>
                </c:pt>
                <c:pt idx="5458">
                  <c:v>7.3160252571105957</c:v>
                </c:pt>
                <c:pt idx="5459">
                  <c:v>7.3387198448181152</c:v>
                </c:pt>
                <c:pt idx="5460">
                  <c:v>7.3987116813659668</c:v>
                </c:pt>
                <c:pt idx="5461">
                  <c:v>7.314274787902832</c:v>
                </c:pt>
                <c:pt idx="5462">
                  <c:v>7.3540916442871094</c:v>
                </c:pt>
                <c:pt idx="5463">
                  <c:v>7.3097796440124512</c:v>
                </c:pt>
                <c:pt idx="5464">
                  <c:v>7.2991266250610352</c:v>
                </c:pt>
                <c:pt idx="5465">
                  <c:v>7.3065032958984375</c:v>
                </c:pt>
                <c:pt idx="5466">
                  <c:v>7.2370328903198242</c:v>
                </c:pt>
                <c:pt idx="5467">
                  <c:v>7.2465963363647461</c:v>
                </c:pt>
                <c:pt idx="5468">
                  <c:v>7.2622456550598145</c:v>
                </c:pt>
                <c:pt idx="5469">
                  <c:v>7.178368091583252</c:v>
                </c:pt>
                <c:pt idx="5470">
                  <c:v>7.1752824783325195</c:v>
                </c:pt>
                <c:pt idx="5471">
                  <c:v>7.264070987701416</c:v>
                </c:pt>
                <c:pt idx="5472">
                  <c:v>7.2933611869812012</c:v>
                </c:pt>
                <c:pt idx="5473">
                  <c:v>7.1892037391662598</c:v>
                </c:pt>
                <c:pt idx="5474">
                  <c:v>7.2676119804382324</c:v>
                </c:pt>
                <c:pt idx="5475">
                  <c:v>7.25390625</c:v>
                </c:pt>
                <c:pt idx="5476">
                  <c:v>7.3728947639465332</c:v>
                </c:pt>
                <c:pt idx="5477">
                  <c:v>7.2887215614318848</c:v>
                </c:pt>
                <c:pt idx="5478">
                  <c:v>7.3188848495483398</c:v>
                </c:pt>
                <c:pt idx="5479">
                  <c:v>7.3546547889709473</c:v>
                </c:pt>
                <c:pt idx="5480">
                  <c:v>7.3078651428222656</c:v>
                </c:pt>
                <c:pt idx="5481">
                  <c:v>7.2842507362365723</c:v>
                </c:pt>
                <c:pt idx="5482">
                  <c:v>7.3115119934082031</c:v>
                </c:pt>
                <c:pt idx="5483">
                  <c:v>7.3292355537414551</c:v>
                </c:pt>
                <c:pt idx="5484">
                  <c:v>7.3496584892272949</c:v>
                </c:pt>
                <c:pt idx="5485">
                  <c:v>7.336967945098877</c:v>
                </c:pt>
                <c:pt idx="5486">
                  <c:v>7.3675713539123535</c:v>
                </c:pt>
                <c:pt idx="5487">
                  <c:v>7.3279519081115723</c:v>
                </c:pt>
                <c:pt idx="5488">
                  <c:v>7.2969002723693848</c:v>
                </c:pt>
                <c:pt idx="5489">
                  <c:v>7.3651638031005859</c:v>
                </c:pt>
                <c:pt idx="5490">
                  <c:v>7.3778724670410156</c:v>
                </c:pt>
                <c:pt idx="5491">
                  <c:v>7.3230257034301758</c:v>
                </c:pt>
                <c:pt idx="5492">
                  <c:v>7.3874430656433105</c:v>
                </c:pt>
                <c:pt idx="5493">
                  <c:v>7.3536953926086426</c:v>
                </c:pt>
                <c:pt idx="5494">
                  <c:v>7.325162410736084</c:v>
                </c:pt>
                <c:pt idx="5495">
                  <c:v>7.3348970413208008</c:v>
                </c:pt>
                <c:pt idx="5496">
                  <c:v>7.3636932373046875</c:v>
                </c:pt>
                <c:pt idx="5497">
                  <c:v>7.3590984344482422</c:v>
                </c:pt>
                <c:pt idx="5498">
                  <c:v>7.3346161842346191</c:v>
                </c:pt>
                <c:pt idx="5499">
                  <c:v>7.4116301536560059</c:v>
                </c:pt>
                <c:pt idx="5500">
                  <c:v>7.4235186576843262</c:v>
                </c:pt>
                <c:pt idx="5501">
                  <c:v>7.3590397834777832</c:v>
                </c:pt>
                <c:pt idx="5502">
                  <c:v>7.268348217010498</c:v>
                </c:pt>
                <c:pt idx="5503">
                  <c:v>7.3406825065612793</c:v>
                </c:pt>
                <c:pt idx="5504">
                  <c:v>7.3599567413330078</c:v>
                </c:pt>
                <c:pt idx="5505">
                  <c:v>7.3336892127990723</c:v>
                </c:pt>
                <c:pt idx="5506">
                  <c:v>7.3576850891113281</c:v>
                </c:pt>
                <c:pt idx="5507">
                  <c:v>7.3779025077819824</c:v>
                </c:pt>
                <c:pt idx="5508">
                  <c:v>7.3139724731445313</c:v>
                </c:pt>
                <c:pt idx="5509">
                  <c:v>7.3529796600341797</c:v>
                </c:pt>
                <c:pt idx="5510">
                  <c:v>7.3346166610717773</c:v>
                </c:pt>
                <c:pt idx="5511">
                  <c:v>7.3136677742004395</c:v>
                </c:pt>
                <c:pt idx="5512">
                  <c:v>7.2804684638977051</c:v>
                </c:pt>
                <c:pt idx="5513">
                  <c:v>7.3210911750793457</c:v>
                </c:pt>
                <c:pt idx="5514">
                  <c:v>7.2823057174682617</c:v>
                </c:pt>
                <c:pt idx="5515">
                  <c:v>7.3209466934204102</c:v>
                </c:pt>
                <c:pt idx="5516">
                  <c:v>7.3713712692260742</c:v>
                </c:pt>
                <c:pt idx="5517">
                  <c:v>7.2583999633789063</c:v>
                </c:pt>
                <c:pt idx="5518">
                  <c:v>7.3117170333862305</c:v>
                </c:pt>
                <c:pt idx="5519">
                  <c:v>7.2811927795410156</c:v>
                </c:pt>
                <c:pt idx="5520">
                  <c:v>7.2769136428833008</c:v>
                </c:pt>
                <c:pt idx="5521">
                  <c:v>7.2992391586303711</c:v>
                </c:pt>
                <c:pt idx="5522">
                  <c:v>7.3398957252502441</c:v>
                </c:pt>
                <c:pt idx="5523">
                  <c:v>7.286862850189209</c:v>
                </c:pt>
                <c:pt idx="5524">
                  <c:v>7.2597551345825195</c:v>
                </c:pt>
                <c:pt idx="5525">
                  <c:v>7.2560844421386719</c:v>
                </c:pt>
                <c:pt idx="5526">
                  <c:v>7.3134260177612305</c:v>
                </c:pt>
                <c:pt idx="5527">
                  <c:v>7.3441643714904785</c:v>
                </c:pt>
                <c:pt idx="5528">
                  <c:v>7.393641471862793</c:v>
                </c:pt>
                <c:pt idx="5529">
                  <c:v>7.3926501274108887</c:v>
                </c:pt>
                <c:pt idx="5530">
                  <c:v>7.4005136489868164</c:v>
                </c:pt>
                <c:pt idx="5531">
                  <c:v>7.4024982452392578</c:v>
                </c:pt>
                <c:pt idx="5532">
                  <c:v>7.4275403022766113</c:v>
                </c:pt>
                <c:pt idx="5533">
                  <c:v>7.4446396827697754</c:v>
                </c:pt>
                <c:pt idx="5534">
                  <c:v>7.4516143798828125</c:v>
                </c:pt>
                <c:pt idx="5535">
                  <c:v>7.3449363708496094</c:v>
                </c:pt>
                <c:pt idx="5536">
                  <c:v>7.3811020851135254</c:v>
                </c:pt>
                <c:pt idx="5537">
                  <c:v>7.443760871887207</c:v>
                </c:pt>
                <c:pt idx="5538">
                  <c:v>7.4178047180175781</c:v>
                </c:pt>
                <c:pt idx="5539">
                  <c:v>7.4048643112182617</c:v>
                </c:pt>
                <c:pt idx="5540">
                  <c:v>7.3791179656982422</c:v>
                </c:pt>
                <c:pt idx="5541">
                  <c:v>7.3315620422363281</c:v>
                </c:pt>
                <c:pt idx="5542">
                  <c:v>7.2982239723205566</c:v>
                </c:pt>
                <c:pt idx="5543">
                  <c:v>7.2193756103515625</c:v>
                </c:pt>
                <c:pt idx="5544">
                  <c:v>7.2991471290588379</c:v>
                </c:pt>
                <c:pt idx="5545">
                  <c:v>7.2802796363830566</c:v>
                </c:pt>
                <c:pt idx="5546">
                  <c:v>7.3213338851928711</c:v>
                </c:pt>
                <c:pt idx="5547">
                  <c:v>7.3305864334106445</c:v>
                </c:pt>
                <c:pt idx="5548">
                  <c:v>7.3805365562438965</c:v>
                </c:pt>
                <c:pt idx="5549">
                  <c:v>7.3147463798522949</c:v>
                </c:pt>
                <c:pt idx="5550">
                  <c:v>7.3967742919921875</c:v>
                </c:pt>
                <c:pt idx="5551">
                  <c:v>7.2685399055480957</c:v>
                </c:pt>
                <c:pt idx="5552">
                  <c:v>7.2722630500793457</c:v>
                </c:pt>
                <c:pt idx="5553">
                  <c:v>7.2342815399169922</c:v>
                </c:pt>
                <c:pt idx="5554">
                  <c:v>7.3602151870727539</c:v>
                </c:pt>
                <c:pt idx="5555">
                  <c:v>7.3182015419006348</c:v>
                </c:pt>
                <c:pt idx="5556">
                  <c:v>7.3663911819458008</c:v>
                </c:pt>
                <c:pt idx="5557">
                  <c:v>7.3739352226257324</c:v>
                </c:pt>
                <c:pt idx="5558">
                  <c:v>7.3836870193481445</c:v>
                </c:pt>
                <c:pt idx="5559">
                  <c:v>7.3150954246520996</c:v>
                </c:pt>
                <c:pt idx="5560">
                  <c:v>7.3291130065917969</c:v>
                </c:pt>
                <c:pt idx="5561">
                  <c:v>7.3908653259277344</c:v>
                </c:pt>
                <c:pt idx="5562">
                  <c:v>7.4531168937683105</c:v>
                </c:pt>
                <c:pt idx="5563">
                  <c:v>7.4540143013000488</c:v>
                </c:pt>
                <c:pt idx="5564">
                  <c:v>7.4198336601257324</c:v>
                </c:pt>
                <c:pt idx="5565">
                  <c:v>7.4703655242919922</c:v>
                </c:pt>
                <c:pt idx="5566">
                  <c:v>7.3961362838745117</c:v>
                </c:pt>
                <c:pt idx="5567">
                  <c:v>7.3509697914123535</c:v>
                </c:pt>
                <c:pt idx="5568">
                  <c:v>7.3837699890136719</c:v>
                </c:pt>
                <c:pt idx="5569">
                  <c:v>7.2326493263244629</c:v>
                </c:pt>
                <c:pt idx="5570">
                  <c:v>7.3315801620483398</c:v>
                </c:pt>
                <c:pt idx="5571">
                  <c:v>7.388577938079834</c:v>
                </c:pt>
                <c:pt idx="5572">
                  <c:v>7.4111676216125488</c:v>
                </c:pt>
                <c:pt idx="5573">
                  <c:v>7.4010958671569824</c:v>
                </c:pt>
                <c:pt idx="5574">
                  <c:v>7.3907046318054199</c:v>
                </c:pt>
                <c:pt idx="5575">
                  <c:v>7.3746547698974609</c:v>
                </c:pt>
                <c:pt idx="5576">
                  <c:v>7.351290225982666</c:v>
                </c:pt>
                <c:pt idx="5577">
                  <c:v>7.306037425994873</c:v>
                </c:pt>
                <c:pt idx="5578">
                  <c:v>7.324190616607666</c:v>
                </c:pt>
                <c:pt idx="5579">
                  <c:v>7.3452210426330566</c:v>
                </c:pt>
                <c:pt idx="5580">
                  <c:v>7.3851423263549805</c:v>
                </c:pt>
                <c:pt idx="5581">
                  <c:v>7.3785109519958496</c:v>
                </c:pt>
                <c:pt idx="5582">
                  <c:v>7.396761417388916</c:v>
                </c:pt>
                <c:pt idx="5583">
                  <c:v>7.392054557800293</c:v>
                </c:pt>
                <c:pt idx="5584">
                  <c:v>7.3452095985412598</c:v>
                </c:pt>
                <c:pt idx="5585">
                  <c:v>7.3728904724121094</c:v>
                </c:pt>
                <c:pt idx="5586">
                  <c:v>7.3613972663879395</c:v>
                </c:pt>
                <c:pt idx="5587">
                  <c:v>7.3431768417358398</c:v>
                </c:pt>
                <c:pt idx="5588">
                  <c:v>7.3234434127807617</c:v>
                </c:pt>
                <c:pt idx="5589">
                  <c:v>7.3459358215332031</c:v>
                </c:pt>
                <c:pt idx="5590">
                  <c:v>7.3320598602294922</c:v>
                </c:pt>
                <c:pt idx="5591">
                  <c:v>7.316136360168457</c:v>
                </c:pt>
                <c:pt idx="5592">
                  <c:v>7.3159189224243164</c:v>
                </c:pt>
                <c:pt idx="5593">
                  <c:v>7.2920489311218262</c:v>
                </c:pt>
                <c:pt idx="5594">
                  <c:v>7.3581113815307617</c:v>
                </c:pt>
                <c:pt idx="5595">
                  <c:v>7.3801851272583008</c:v>
                </c:pt>
                <c:pt idx="5596">
                  <c:v>7.3687582015991211</c:v>
                </c:pt>
                <c:pt idx="5597">
                  <c:v>7.3252596855163574</c:v>
                </c:pt>
                <c:pt idx="5598">
                  <c:v>7.2513737678527832</c:v>
                </c:pt>
                <c:pt idx="5599">
                  <c:v>7.2404437065124512</c:v>
                </c:pt>
                <c:pt idx="5600">
                  <c:v>7.3159022331237793</c:v>
                </c:pt>
                <c:pt idx="5601">
                  <c:v>7.2932658195495605</c:v>
                </c:pt>
                <c:pt idx="5602">
                  <c:v>7.2875657081604004</c:v>
                </c:pt>
                <c:pt idx="5603">
                  <c:v>7.2558259963989258</c:v>
                </c:pt>
                <c:pt idx="5604">
                  <c:v>7.376370906829834</c:v>
                </c:pt>
                <c:pt idx="5605">
                  <c:v>7.3313779830932617</c:v>
                </c:pt>
                <c:pt idx="5606">
                  <c:v>7.2723245620727539</c:v>
                </c:pt>
                <c:pt idx="5607">
                  <c:v>7.2913651466369629</c:v>
                </c:pt>
                <c:pt idx="5608">
                  <c:v>7.356071949005127</c:v>
                </c:pt>
                <c:pt idx="5609">
                  <c:v>7.2900314331054688</c:v>
                </c:pt>
                <c:pt idx="5610">
                  <c:v>7.3673977851867676</c:v>
                </c:pt>
                <c:pt idx="5611">
                  <c:v>7.3378119468688965</c:v>
                </c:pt>
                <c:pt idx="5612">
                  <c:v>7.3108720779418945</c:v>
                </c:pt>
                <c:pt idx="5613">
                  <c:v>7.2671308517456055</c:v>
                </c:pt>
                <c:pt idx="5614">
                  <c:v>7.3050928115844727</c:v>
                </c:pt>
                <c:pt idx="5615">
                  <c:v>7.2456827163696289</c:v>
                </c:pt>
                <c:pt idx="5616">
                  <c:v>7.3134379386901855</c:v>
                </c:pt>
                <c:pt idx="5617">
                  <c:v>7.2984542846679688</c:v>
                </c:pt>
                <c:pt idx="5618">
                  <c:v>7.2909588813781738</c:v>
                </c:pt>
                <c:pt idx="5619">
                  <c:v>7.2872881889343262</c:v>
                </c:pt>
                <c:pt idx="5620">
                  <c:v>7.2816600799560547</c:v>
                </c:pt>
                <c:pt idx="5621">
                  <c:v>7.3377261161804199</c:v>
                </c:pt>
                <c:pt idx="5622">
                  <c:v>7.2901701927185059</c:v>
                </c:pt>
                <c:pt idx="5623">
                  <c:v>7.2317137718200684</c:v>
                </c:pt>
                <c:pt idx="5624">
                  <c:v>7.2580103874206543</c:v>
                </c:pt>
                <c:pt idx="5625">
                  <c:v>7.3745231628417969</c:v>
                </c:pt>
                <c:pt idx="5626">
                  <c:v>7.3736691474914551</c:v>
                </c:pt>
                <c:pt idx="5627">
                  <c:v>7.394742488861084</c:v>
                </c:pt>
                <c:pt idx="5628">
                  <c:v>7.3946051597595215</c:v>
                </c:pt>
                <c:pt idx="5629">
                  <c:v>7.3983345031738281</c:v>
                </c:pt>
                <c:pt idx="5630">
                  <c:v>7.3112878799438477</c:v>
                </c:pt>
                <c:pt idx="5631">
                  <c:v>7.323906421661377</c:v>
                </c:pt>
                <c:pt idx="5632">
                  <c:v>7.2879190444946289</c:v>
                </c:pt>
                <c:pt idx="5633">
                  <c:v>7.3280425071716309</c:v>
                </c:pt>
                <c:pt idx="5634">
                  <c:v>7.3191995620727539</c:v>
                </c:pt>
                <c:pt idx="5635">
                  <c:v>7.3473005294799805</c:v>
                </c:pt>
                <c:pt idx="5636">
                  <c:v>7.3153939247131348</c:v>
                </c:pt>
                <c:pt idx="5637">
                  <c:v>7.3233399391174316</c:v>
                </c:pt>
                <c:pt idx="5638">
                  <c:v>7.3783926963806152</c:v>
                </c:pt>
                <c:pt idx="5639">
                  <c:v>7.3230242729187012</c:v>
                </c:pt>
                <c:pt idx="5640">
                  <c:v>7.2558889389038086</c:v>
                </c:pt>
                <c:pt idx="5641">
                  <c:v>7.3354659080505371</c:v>
                </c:pt>
                <c:pt idx="5642">
                  <c:v>7.2570996284484863</c:v>
                </c:pt>
                <c:pt idx="5643">
                  <c:v>7.3083062171936035</c:v>
                </c:pt>
                <c:pt idx="5644">
                  <c:v>7.3362493515014648</c:v>
                </c:pt>
                <c:pt idx="5645">
                  <c:v>7.4705395698547363</c:v>
                </c:pt>
                <c:pt idx="5646">
                  <c:v>7.4283881187438965</c:v>
                </c:pt>
                <c:pt idx="5647">
                  <c:v>7.4042582511901855</c:v>
                </c:pt>
                <c:pt idx="5648">
                  <c:v>7.3092827796936035</c:v>
                </c:pt>
                <c:pt idx="5649">
                  <c:v>7.3845205307006836</c:v>
                </c:pt>
                <c:pt idx="5650">
                  <c:v>7.2558026313781738</c:v>
                </c:pt>
                <c:pt idx="5651">
                  <c:v>7.2558174133300781</c:v>
                </c:pt>
                <c:pt idx="5652">
                  <c:v>7.2917470932006836</c:v>
                </c:pt>
                <c:pt idx="5653">
                  <c:v>7.2157125473022461</c:v>
                </c:pt>
                <c:pt idx="5654">
                  <c:v>7.2039365768432617</c:v>
                </c:pt>
                <c:pt idx="5655">
                  <c:v>7.2094564437866211</c:v>
                </c:pt>
                <c:pt idx="5656">
                  <c:v>7.2153544425964355</c:v>
                </c:pt>
                <c:pt idx="5657">
                  <c:v>7.2364301681518555</c:v>
                </c:pt>
                <c:pt idx="5658">
                  <c:v>7.1337981224060059</c:v>
                </c:pt>
                <c:pt idx="5659">
                  <c:v>7.184755802154541</c:v>
                </c:pt>
                <c:pt idx="5660">
                  <c:v>7.2321457862854004</c:v>
                </c:pt>
                <c:pt idx="5661">
                  <c:v>7.1414327621459961</c:v>
                </c:pt>
                <c:pt idx="5662">
                  <c:v>7.0744004249572754</c:v>
                </c:pt>
                <c:pt idx="5663">
                  <c:v>7.1210355758666992</c:v>
                </c:pt>
                <c:pt idx="5664">
                  <c:v>7.1185460090637207</c:v>
                </c:pt>
                <c:pt idx="5665">
                  <c:v>7.2252836227416992</c:v>
                </c:pt>
                <c:pt idx="5666">
                  <c:v>7.1926312446594238</c:v>
                </c:pt>
                <c:pt idx="5667">
                  <c:v>7.1559791564941406</c:v>
                </c:pt>
                <c:pt idx="5668">
                  <c:v>7.1973185539245605</c:v>
                </c:pt>
                <c:pt idx="5669">
                  <c:v>7.1942882537841797</c:v>
                </c:pt>
                <c:pt idx="5670">
                  <c:v>7.1331281661987305</c:v>
                </c:pt>
                <c:pt idx="5671">
                  <c:v>7.1204915046691895</c:v>
                </c:pt>
                <c:pt idx="5672">
                  <c:v>7.106234073638916</c:v>
                </c:pt>
                <c:pt idx="5673">
                  <c:v>7.1883296966552734</c:v>
                </c:pt>
                <c:pt idx="5674">
                  <c:v>7.1843342781066895</c:v>
                </c:pt>
                <c:pt idx="5675">
                  <c:v>7.0906343460083008</c:v>
                </c:pt>
                <c:pt idx="5676">
                  <c:v>7.131293773651123</c:v>
                </c:pt>
                <c:pt idx="5677">
                  <c:v>7.1209874153137207</c:v>
                </c:pt>
                <c:pt idx="5678">
                  <c:v>7.1004009246826172</c:v>
                </c:pt>
                <c:pt idx="5679">
                  <c:v>7.1223845481872559</c:v>
                </c:pt>
                <c:pt idx="5680">
                  <c:v>7.1594429016113281</c:v>
                </c:pt>
                <c:pt idx="5681">
                  <c:v>7.098050594329834</c:v>
                </c:pt>
                <c:pt idx="5682">
                  <c:v>7.1901969909667969</c:v>
                </c:pt>
                <c:pt idx="5683">
                  <c:v>7.0943717956542969</c:v>
                </c:pt>
                <c:pt idx="5684">
                  <c:v>7.1040620803833008</c:v>
                </c:pt>
                <c:pt idx="5685">
                  <c:v>7.1417779922485352</c:v>
                </c:pt>
                <c:pt idx="5686">
                  <c:v>7.2256927490234375</c:v>
                </c:pt>
                <c:pt idx="5687">
                  <c:v>7.1943063735961914</c:v>
                </c:pt>
                <c:pt idx="5688">
                  <c:v>7.157874584197998</c:v>
                </c:pt>
                <c:pt idx="5689">
                  <c:v>7.0395412445068359</c:v>
                </c:pt>
                <c:pt idx="5690">
                  <c:v>7.1369614601135254</c:v>
                </c:pt>
                <c:pt idx="5691">
                  <c:v>7.0822725296020508</c:v>
                </c:pt>
                <c:pt idx="5692">
                  <c:v>7.0158448219299316</c:v>
                </c:pt>
                <c:pt idx="5693">
                  <c:v>7.1952877044677734</c:v>
                </c:pt>
                <c:pt idx="5694">
                  <c:v>7.1244907379150391</c:v>
                </c:pt>
                <c:pt idx="5695">
                  <c:v>7.078031063079834</c:v>
                </c:pt>
                <c:pt idx="5696">
                  <c:v>7.0467453002929688</c:v>
                </c:pt>
                <c:pt idx="5697">
                  <c:v>7.1212635040283203</c:v>
                </c:pt>
                <c:pt idx="5698">
                  <c:v>7.0915303230285645</c:v>
                </c:pt>
                <c:pt idx="5699">
                  <c:v>7.1410427093505859</c:v>
                </c:pt>
                <c:pt idx="5700">
                  <c:v>7.1358733177185059</c:v>
                </c:pt>
                <c:pt idx="5701">
                  <c:v>7.10833740234375</c:v>
                </c:pt>
                <c:pt idx="5702">
                  <c:v>7.1809453964233398</c:v>
                </c:pt>
                <c:pt idx="5703">
                  <c:v>7.1927766799926758</c:v>
                </c:pt>
                <c:pt idx="5704">
                  <c:v>7.1375751495361328</c:v>
                </c:pt>
                <c:pt idx="5705">
                  <c:v>7.136235237121582</c:v>
                </c:pt>
                <c:pt idx="5706">
                  <c:v>7.1350111961364746</c:v>
                </c:pt>
                <c:pt idx="5707">
                  <c:v>7.1349387168884277</c:v>
                </c:pt>
                <c:pt idx="5708">
                  <c:v>7.0489749908447266</c:v>
                </c:pt>
                <c:pt idx="5709">
                  <c:v>7.1491189002990723</c:v>
                </c:pt>
                <c:pt idx="5710">
                  <c:v>7.143867015838623</c:v>
                </c:pt>
                <c:pt idx="5711">
                  <c:v>7.0992946624755859</c:v>
                </c:pt>
                <c:pt idx="5712">
                  <c:v>7.0655951499938965</c:v>
                </c:pt>
                <c:pt idx="5713">
                  <c:v>7.0808444023132324</c:v>
                </c:pt>
                <c:pt idx="5714">
                  <c:v>7.0702753067016602</c:v>
                </c:pt>
                <c:pt idx="5715">
                  <c:v>7.0636014938354492</c:v>
                </c:pt>
                <c:pt idx="5716">
                  <c:v>7.12103271484375</c:v>
                </c:pt>
                <c:pt idx="5717">
                  <c:v>7.2138142585754395</c:v>
                </c:pt>
                <c:pt idx="5718">
                  <c:v>7.1324343681335449</c:v>
                </c:pt>
                <c:pt idx="5719">
                  <c:v>7.2425813674926758</c:v>
                </c:pt>
                <c:pt idx="5720">
                  <c:v>7.1557083129882813</c:v>
                </c:pt>
                <c:pt idx="5721">
                  <c:v>7.2462763786315918</c:v>
                </c:pt>
                <c:pt idx="5722">
                  <c:v>7.2360429763793945</c:v>
                </c:pt>
                <c:pt idx="5723">
                  <c:v>7.20172119140625</c:v>
                </c:pt>
                <c:pt idx="5724">
                  <c:v>7.163489818572998</c:v>
                </c:pt>
                <c:pt idx="5725">
                  <c:v>7.1221485137939453</c:v>
                </c:pt>
                <c:pt idx="5726">
                  <c:v>7.0669722557067871</c:v>
                </c:pt>
                <c:pt idx="5727">
                  <c:v>7.1935863494873047</c:v>
                </c:pt>
                <c:pt idx="5728">
                  <c:v>7.1492705345153809</c:v>
                </c:pt>
                <c:pt idx="5729">
                  <c:v>7.1826601028442383</c:v>
                </c:pt>
                <c:pt idx="5730">
                  <c:v>7.0862350463867188</c:v>
                </c:pt>
                <c:pt idx="5731">
                  <c:v>7.0761737823486328</c:v>
                </c:pt>
                <c:pt idx="5732">
                  <c:v>7.1073260307312012</c:v>
                </c:pt>
                <c:pt idx="5733">
                  <c:v>7.060154914855957</c:v>
                </c:pt>
                <c:pt idx="5734">
                  <c:v>7.1295995712280273</c:v>
                </c:pt>
                <c:pt idx="5735">
                  <c:v>7.2036285400390625</c:v>
                </c:pt>
                <c:pt idx="5736">
                  <c:v>7.1197080612182617</c:v>
                </c:pt>
                <c:pt idx="5737">
                  <c:v>7.131777286529541</c:v>
                </c:pt>
                <c:pt idx="5738">
                  <c:v>7.133695125579834</c:v>
                </c:pt>
                <c:pt idx="5739">
                  <c:v>7.1915879249572754</c:v>
                </c:pt>
                <c:pt idx="5740">
                  <c:v>7.2246184349060059</c:v>
                </c:pt>
                <c:pt idx="5741">
                  <c:v>7.259404182434082</c:v>
                </c:pt>
                <c:pt idx="5742">
                  <c:v>7.298220157623291</c:v>
                </c:pt>
                <c:pt idx="5743">
                  <c:v>7.2121739387512207</c:v>
                </c:pt>
                <c:pt idx="5744">
                  <c:v>7.1699762344360352</c:v>
                </c:pt>
                <c:pt idx="5745">
                  <c:v>7.1744389533996582</c:v>
                </c:pt>
                <c:pt idx="5746">
                  <c:v>7.2312321662902832</c:v>
                </c:pt>
                <c:pt idx="5747">
                  <c:v>7.1777892112731934</c:v>
                </c:pt>
                <c:pt idx="5748">
                  <c:v>7.1845598220825195</c:v>
                </c:pt>
                <c:pt idx="5749">
                  <c:v>7.0691537857055664</c:v>
                </c:pt>
                <c:pt idx="5750">
                  <c:v>7.1799407005310059</c:v>
                </c:pt>
                <c:pt idx="5751">
                  <c:v>7.2332859039306641</c:v>
                </c:pt>
                <c:pt idx="5752">
                  <c:v>7.2069644927978516</c:v>
                </c:pt>
                <c:pt idx="5753">
                  <c:v>7.1361689567565918</c:v>
                </c:pt>
                <c:pt idx="5754">
                  <c:v>7.2034802436828613</c:v>
                </c:pt>
                <c:pt idx="5755">
                  <c:v>7.2439718246459961</c:v>
                </c:pt>
                <c:pt idx="5756">
                  <c:v>7.2112159729003906</c:v>
                </c:pt>
                <c:pt idx="5757">
                  <c:v>7.09417724609375</c:v>
                </c:pt>
                <c:pt idx="5758">
                  <c:v>7.1701102256774902</c:v>
                </c:pt>
                <c:pt idx="5759">
                  <c:v>7.219113826751709</c:v>
                </c:pt>
                <c:pt idx="5760">
                  <c:v>7.207493782043457</c:v>
                </c:pt>
                <c:pt idx="5761">
                  <c:v>7.3303990364074707</c:v>
                </c:pt>
                <c:pt idx="5762">
                  <c:v>7.1847152709960938</c:v>
                </c:pt>
                <c:pt idx="5763">
                  <c:v>7.1669683456420898</c:v>
                </c:pt>
                <c:pt idx="5764">
                  <c:v>7.2308392524719238</c:v>
                </c:pt>
                <c:pt idx="5765">
                  <c:v>7.2201581001281738</c:v>
                </c:pt>
                <c:pt idx="5766">
                  <c:v>7.2365074157714844</c:v>
                </c:pt>
                <c:pt idx="5767">
                  <c:v>7.2722015380859375</c:v>
                </c:pt>
                <c:pt idx="5768">
                  <c:v>7.2063922882080078</c:v>
                </c:pt>
                <c:pt idx="5769">
                  <c:v>7.2583632469177246</c:v>
                </c:pt>
                <c:pt idx="5770">
                  <c:v>7.2254118919372559</c:v>
                </c:pt>
                <c:pt idx="5771">
                  <c:v>7.2295136451721191</c:v>
                </c:pt>
                <c:pt idx="5772">
                  <c:v>7.2836122512817383</c:v>
                </c:pt>
                <c:pt idx="5773">
                  <c:v>7.1556878089904785</c:v>
                </c:pt>
                <c:pt idx="5774">
                  <c:v>7.1145529747009277</c:v>
                </c:pt>
                <c:pt idx="5775">
                  <c:v>7.2563104629516602</c:v>
                </c:pt>
                <c:pt idx="5776">
                  <c:v>7.1814913749694824</c:v>
                </c:pt>
                <c:pt idx="5777">
                  <c:v>7.2835831642150879</c:v>
                </c:pt>
                <c:pt idx="5778">
                  <c:v>7.2951822280883789</c:v>
                </c:pt>
                <c:pt idx="5779">
                  <c:v>7.2662367820739746</c:v>
                </c:pt>
                <c:pt idx="5780">
                  <c:v>7.3468317985534668</c:v>
                </c:pt>
                <c:pt idx="5781">
                  <c:v>7.2684421539306641</c:v>
                </c:pt>
                <c:pt idx="5782">
                  <c:v>7.2719883918762207</c:v>
                </c:pt>
                <c:pt idx="5783">
                  <c:v>7.3243207931518555</c:v>
                </c:pt>
                <c:pt idx="5784">
                  <c:v>7.2971606254577637</c:v>
                </c:pt>
                <c:pt idx="5785">
                  <c:v>7.2351202964782715</c:v>
                </c:pt>
                <c:pt idx="5786">
                  <c:v>7.2343506813049316</c:v>
                </c:pt>
                <c:pt idx="5787">
                  <c:v>7.2561335563659668</c:v>
                </c:pt>
                <c:pt idx="5788">
                  <c:v>7.2652959823608398</c:v>
                </c:pt>
                <c:pt idx="5789">
                  <c:v>7.1934471130371094</c:v>
                </c:pt>
                <c:pt idx="5790">
                  <c:v>7.2237472534179688</c:v>
                </c:pt>
                <c:pt idx="5791">
                  <c:v>7.2751054763793945</c:v>
                </c:pt>
                <c:pt idx="5792">
                  <c:v>7.2796125411987305</c:v>
                </c:pt>
                <c:pt idx="5793">
                  <c:v>7.291351318359375</c:v>
                </c:pt>
                <c:pt idx="5794">
                  <c:v>7.1961064338684082</c:v>
                </c:pt>
                <c:pt idx="5795">
                  <c:v>7.3224802017211914</c:v>
                </c:pt>
                <c:pt idx="5796">
                  <c:v>7.2958760261535645</c:v>
                </c:pt>
                <c:pt idx="5797">
                  <c:v>7.1993703842163086</c:v>
                </c:pt>
                <c:pt idx="5798">
                  <c:v>7.174680233001709</c:v>
                </c:pt>
                <c:pt idx="5799">
                  <c:v>7.2097878456115723</c:v>
                </c:pt>
                <c:pt idx="5800">
                  <c:v>7.1761069297790527</c:v>
                </c:pt>
                <c:pt idx="5801">
                  <c:v>7.3097882270812988</c:v>
                </c:pt>
                <c:pt idx="5802">
                  <c:v>7.2492976188659668</c:v>
                </c:pt>
                <c:pt idx="5803">
                  <c:v>7.2454290390014648</c:v>
                </c:pt>
                <c:pt idx="5804">
                  <c:v>7.2049531936645508</c:v>
                </c:pt>
                <c:pt idx="5805">
                  <c:v>7.2312898635864258</c:v>
                </c:pt>
                <c:pt idx="5806">
                  <c:v>7.1535220146179199</c:v>
                </c:pt>
                <c:pt idx="5807">
                  <c:v>7.1389532089233398</c:v>
                </c:pt>
                <c:pt idx="5808">
                  <c:v>7.2010307312011719</c:v>
                </c:pt>
                <c:pt idx="5809">
                  <c:v>7.227139949798584</c:v>
                </c:pt>
                <c:pt idx="5810">
                  <c:v>7.1724052429199219</c:v>
                </c:pt>
                <c:pt idx="5811">
                  <c:v>7.2775545120239258</c:v>
                </c:pt>
                <c:pt idx="5812">
                  <c:v>7.2330317497253418</c:v>
                </c:pt>
                <c:pt idx="5813">
                  <c:v>7.2607264518737793</c:v>
                </c:pt>
                <c:pt idx="5814">
                  <c:v>7.2435245513916016</c:v>
                </c:pt>
                <c:pt idx="5815">
                  <c:v>7.2378087043762207</c:v>
                </c:pt>
                <c:pt idx="5816">
                  <c:v>7.2606401443481445</c:v>
                </c:pt>
                <c:pt idx="5817">
                  <c:v>7.2083673477172852</c:v>
                </c:pt>
                <c:pt idx="5818">
                  <c:v>7.2484269142150879</c:v>
                </c:pt>
                <c:pt idx="5819">
                  <c:v>7.2438826560974121</c:v>
                </c:pt>
                <c:pt idx="5820">
                  <c:v>7.2748112678527832</c:v>
                </c:pt>
                <c:pt idx="5821">
                  <c:v>7.229856014251709</c:v>
                </c:pt>
                <c:pt idx="5822">
                  <c:v>7.2249913215637207</c:v>
                </c:pt>
                <c:pt idx="5823">
                  <c:v>7.2550458908081055</c:v>
                </c:pt>
                <c:pt idx="5824">
                  <c:v>7.1866588592529297</c:v>
                </c:pt>
                <c:pt idx="5825">
                  <c:v>7.2019772529602051</c:v>
                </c:pt>
                <c:pt idx="5826">
                  <c:v>7.1580896377563477</c:v>
                </c:pt>
                <c:pt idx="5827">
                  <c:v>7.2309412956237793</c:v>
                </c:pt>
                <c:pt idx="5828">
                  <c:v>7.1486830711364746</c:v>
                </c:pt>
                <c:pt idx="5829">
                  <c:v>7.2902259826660156</c:v>
                </c:pt>
                <c:pt idx="5830">
                  <c:v>7.1211543083190918</c:v>
                </c:pt>
                <c:pt idx="5831">
                  <c:v>7.219933032989502</c:v>
                </c:pt>
                <c:pt idx="5832">
                  <c:v>7.2039523124694824</c:v>
                </c:pt>
                <c:pt idx="5833">
                  <c:v>7.2805261611938477</c:v>
                </c:pt>
                <c:pt idx="5834">
                  <c:v>7.2613673210144043</c:v>
                </c:pt>
                <c:pt idx="5835">
                  <c:v>7.2144122123718262</c:v>
                </c:pt>
                <c:pt idx="5836">
                  <c:v>7.206113338470459</c:v>
                </c:pt>
                <c:pt idx="5837">
                  <c:v>7.2280073165893555</c:v>
                </c:pt>
                <c:pt idx="5838">
                  <c:v>7.224055290222168</c:v>
                </c:pt>
                <c:pt idx="5839">
                  <c:v>7.2003860473632813</c:v>
                </c:pt>
                <c:pt idx="5840">
                  <c:v>7.2398281097412109</c:v>
                </c:pt>
                <c:pt idx="5841">
                  <c:v>7.1409978866577148</c:v>
                </c:pt>
                <c:pt idx="5842">
                  <c:v>7.1852421760559082</c:v>
                </c:pt>
                <c:pt idx="5843">
                  <c:v>7.0866332054138184</c:v>
                </c:pt>
                <c:pt idx="5844">
                  <c:v>7.2107090950012207</c:v>
                </c:pt>
                <c:pt idx="5845">
                  <c:v>7.2431211471557617</c:v>
                </c:pt>
                <c:pt idx="5846">
                  <c:v>7.2569866180419922</c:v>
                </c:pt>
                <c:pt idx="5847">
                  <c:v>7.1984424591064453</c:v>
                </c:pt>
                <c:pt idx="5848">
                  <c:v>7.1465473175048828</c:v>
                </c:pt>
                <c:pt idx="5849">
                  <c:v>7.1527652740478516</c:v>
                </c:pt>
                <c:pt idx="5850">
                  <c:v>7.2191047668457031</c:v>
                </c:pt>
                <c:pt idx="5851">
                  <c:v>7.290555477142334</c:v>
                </c:pt>
                <c:pt idx="5852">
                  <c:v>7.1986126899719238</c:v>
                </c:pt>
                <c:pt idx="5853">
                  <c:v>7.2105875015258789</c:v>
                </c:pt>
                <c:pt idx="5854">
                  <c:v>7.1584248542785645</c:v>
                </c:pt>
                <c:pt idx="5855">
                  <c:v>7.1949000358581543</c:v>
                </c:pt>
                <c:pt idx="5856">
                  <c:v>7.2658538818359375</c:v>
                </c:pt>
                <c:pt idx="5857">
                  <c:v>7.1455612182617188</c:v>
                </c:pt>
                <c:pt idx="5858">
                  <c:v>7.2112574577331543</c:v>
                </c:pt>
                <c:pt idx="5859">
                  <c:v>7.2285966873168945</c:v>
                </c:pt>
                <c:pt idx="5860">
                  <c:v>7.2369308471679688</c:v>
                </c:pt>
                <c:pt idx="5861">
                  <c:v>7.2449817657470703</c:v>
                </c:pt>
                <c:pt idx="5862">
                  <c:v>7.2711172103881836</c:v>
                </c:pt>
                <c:pt idx="5863">
                  <c:v>7.2022981643676758</c:v>
                </c:pt>
                <c:pt idx="5864">
                  <c:v>7.3209729194641113</c:v>
                </c:pt>
                <c:pt idx="5865">
                  <c:v>7.216895580291748</c:v>
                </c:pt>
                <c:pt idx="5866">
                  <c:v>7.2444734573364258</c:v>
                </c:pt>
                <c:pt idx="5867">
                  <c:v>7.3304052352905273</c:v>
                </c:pt>
                <c:pt idx="5868">
                  <c:v>7.2565813064575195</c:v>
                </c:pt>
                <c:pt idx="5869">
                  <c:v>7.2755031585693359</c:v>
                </c:pt>
                <c:pt idx="5870">
                  <c:v>7.2641415596008301</c:v>
                </c:pt>
                <c:pt idx="5871">
                  <c:v>7.2662472724914551</c:v>
                </c:pt>
                <c:pt idx="5872">
                  <c:v>7.2200145721435547</c:v>
                </c:pt>
                <c:pt idx="5873">
                  <c:v>7.2845568656921387</c:v>
                </c:pt>
                <c:pt idx="5874">
                  <c:v>7.2680172920227051</c:v>
                </c:pt>
                <c:pt idx="5875">
                  <c:v>7.2074975967407227</c:v>
                </c:pt>
                <c:pt idx="5876">
                  <c:v>7.2867379188537598</c:v>
                </c:pt>
                <c:pt idx="5877">
                  <c:v>7.3897209167480469</c:v>
                </c:pt>
                <c:pt idx="5878">
                  <c:v>7.3727822303771973</c:v>
                </c:pt>
                <c:pt idx="5879">
                  <c:v>7.3900566101074219</c:v>
                </c:pt>
                <c:pt idx="5880">
                  <c:v>7.3413867950439453</c:v>
                </c:pt>
                <c:pt idx="5881">
                  <c:v>7.4117250442504883</c:v>
                </c:pt>
                <c:pt idx="5882">
                  <c:v>7.31146240234375</c:v>
                </c:pt>
                <c:pt idx="5883">
                  <c:v>7.3639702796936035</c:v>
                </c:pt>
                <c:pt idx="5884">
                  <c:v>7.3745365142822266</c:v>
                </c:pt>
                <c:pt idx="5885">
                  <c:v>7.3630456924438477</c:v>
                </c:pt>
                <c:pt idx="5886">
                  <c:v>7.2693057060241699</c:v>
                </c:pt>
                <c:pt idx="5887">
                  <c:v>7.3637590408325195</c:v>
                </c:pt>
                <c:pt idx="5888">
                  <c:v>7.3001399040222168</c:v>
                </c:pt>
                <c:pt idx="5889">
                  <c:v>7.3159661293029785</c:v>
                </c:pt>
                <c:pt idx="5890">
                  <c:v>7.2869429588317871</c:v>
                </c:pt>
                <c:pt idx="5891">
                  <c:v>7.4129929542541504</c:v>
                </c:pt>
                <c:pt idx="5892">
                  <c:v>7.2995133399963379</c:v>
                </c:pt>
                <c:pt idx="5893">
                  <c:v>7.329592227935791</c:v>
                </c:pt>
                <c:pt idx="5894">
                  <c:v>7.3407025337219238</c:v>
                </c:pt>
                <c:pt idx="5895">
                  <c:v>7.2471404075622559</c:v>
                </c:pt>
                <c:pt idx="5896">
                  <c:v>7.3213672637939453</c:v>
                </c:pt>
                <c:pt idx="5897">
                  <c:v>7.3339366912841797</c:v>
                </c:pt>
                <c:pt idx="5898">
                  <c:v>7.2979798316955566</c:v>
                </c:pt>
                <c:pt idx="5899">
                  <c:v>7.2433905601501465</c:v>
                </c:pt>
                <c:pt idx="5900">
                  <c:v>7.2552742958068848</c:v>
                </c:pt>
                <c:pt idx="5901">
                  <c:v>7.3360538482666016</c:v>
                </c:pt>
                <c:pt idx="5902">
                  <c:v>7.3494977951049805</c:v>
                </c:pt>
                <c:pt idx="5903">
                  <c:v>7.3842229843139648</c:v>
                </c:pt>
                <c:pt idx="5904">
                  <c:v>7.2843689918518066</c:v>
                </c:pt>
                <c:pt idx="5905">
                  <c:v>7.3083920478820801</c:v>
                </c:pt>
                <c:pt idx="5906">
                  <c:v>7.3039846420288086</c:v>
                </c:pt>
                <c:pt idx="5907">
                  <c:v>7.3509511947631836</c:v>
                </c:pt>
                <c:pt idx="5908">
                  <c:v>7.2716312408447266</c:v>
                </c:pt>
                <c:pt idx="5909">
                  <c:v>7.2260804176330566</c:v>
                </c:pt>
                <c:pt idx="5910">
                  <c:v>7.2908525466918945</c:v>
                </c:pt>
                <c:pt idx="5911">
                  <c:v>7.2284903526306152</c:v>
                </c:pt>
                <c:pt idx="5912">
                  <c:v>7.3497605323791504</c:v>
                </c:pt>
                <c:pt idx="5913">
                  <c:v>7.353912353515625</c:v>
                </c:pt>
                <c:pt idx="5914">
                  <c:v>7.3051161766052246</c:v>
                </c:pt>
                <c:pt idx="5915">
                  <c:v>7.2602863311767578</c:v>
                </c:pt>
                <c:pt idx="5916">
                  <c:v>7.3198504447937012</c:v>
                </c:pt>
                <c:pt idx="5917">
                  <c:v>7.3638119697570801</c:v>
                </c:pt>
                <c:pt idx="5918">
                  <c:v>7.3514680862426758</c:v>
                </c:pt>
                <c:pt idx="5919">
                  <c:v>7.3523836135864258</c:v>
                </c:pt>
                <c:pt idx="5920">
                  <c:v>7.328007698059082</c:v>
                </c:pt>
                <c:pt idx="5921">
                  <c:v>7.3380765914916992</c:v>
                </c:pt>
                <c:pt idx="5922">
                  <c:v>7.362663745880127</c:v>
                </c:pt>
                <c:pt idx="5923">
                  <c:v>7.3400921821594238</c:v>
                </c:pt>
                <c:pt idx="5924">
                  <c:v>7.3813033103942871</c:v>
                </c:pt>
                <c:pt idx="5925">
                  <c:v>7.3806023597717285</c:v>
                </c:pt>
                <c:pt idx="5926">
                  <c:v>7.4005093574523926</c:v>
                </c:pt>
                <c:pt idx="5927">
                  <c:v>7.4255075454711914</c:v>
                </c:pt>
                <c:pt idx="5928">
                  <c:v>7.3182973861694336</c:v>
                </c:pt>
                <c:pt idx="5929">
                  <c:v>7.3752970695495605</c:v>
                </c:pt>
                <c:pt idx="5930">
                  <c:v>7.2821969985961914</c:v>
                </c:pt>
                <c:pt idx="5931">
                  <c:v>7.2661781311035156</c:v>
                </c:pt>
                <c:pt idx="5932">
                  <c:v>7.2985548973083496</c:v>
                </c:pt>
                <c:pt idx="5933">
                  <c:v>7.3542718887329102</c:v>
                </c:pt>
                <c:pt idx="5934">
                  <c:v>7.3722882270812988</c:v>
                </c:pt>
                <c:pt idx="5935">
                  <c:v>7.4012951850891113</c:v>
                </c:pt>
                <c:pt idx="5936">
                  <c:v>7.3190960884094238</c:v>
                </c:pt>
                <c:pt idx="5937">
                  <c:v>7.3057284355163574</c:v>
                </c:pt>
                <c:pt idx="5938">
                  <c:v>7.3458981513977051</c:v>
                </c:pt>
                <c:pt idx="5939">
                  <c:v>7.3152155876159668</c:v>
                </c:pt>
                <c:pt idx="5940">
                  <c:v>7.3677911758422852</c:v>
                </c:pt>
                <c:pt idx="5941">
                  <c:v>7.4154930114746094</c:v>
                </c:pt>
                <c:pt idx="5942">
                  <c:v>7.3672389984130859</c:v>
                </c:pt>
                <c:pt idx="5943">
                  <c:v>7.3380908966064453</c:v>
                </c:pt>
                <c:pt idx="5944">
                  <c:v>7.4172778129577637</c:v>
                </c:pt>
                <c:pt idx="5945">
                  <c:v>7.2882480621337891</c:v>
                </c:pt>
                <c:pt idx="5946">
                  <c:v>7.3833475112915039</c:v>
                </c:pt>
                <c:pt idx="5947">
                  <c:v>7.4071989059448242</c:v>
                </c:pt>
                <c:pt idx="5948">
                  <c:v>7.3701863288879395</c:v>
                </c:pt>
                <c:pt idx="5949">
                  <c:v>7.3176336288452148</c:v>
                </c:pt>
                <c:pt idx="5950">
                  <c:v>7.3228340148925781</c:v>
                </c:pt>
                <c:pt idx="5951">
                  <c:v>7.2469482421875</c:v>
                </c:pt>
                <c:pt idx="5952">
                  <c:v>7.3565893173217773</c:v>
                </c:pt>
                <c:pt idx="5953">
                  <c:v>7.3275737762451172</c:v>
                </c:pt>
                <c:pt idx="5954">
                  <c:v>7.2813477516174316</c:v>
                </c:pt>
                <c:pt idx="5955">
                  <c:v>7.3370437622070313</c:v>
                </c:pt>
                <c:pt idx="5956">
                  <c:v>7.3234777450561523</c:v>
                </c:pt>
                <c:pt idx="5957">
                  <c:v>7.2636904716491699</c:v>
                </c:pt>
                <c:pt idx="5958">
                  <c:v>7.3297595977783203</c:v>
                </c:pt>
                <c:pt idx="5959">
                  <c:v>7.373354434967041</c:v>
                </c:pt>
                <c:pt idx="5960">
                  <c:v>7.3449058532714844</c:v>
                </c:pt>
                <c:pt idx="5961">
                  <c:v>7.3180341720581055</c:v>
                </c:pt>
                <c:pt idx="5962">
                  <c:v>7.3211045265197754</c:v>
                </c:pt>
                <c:pt idx="5963">
                  <c:v>7.3345422744750977</c:v>
                </c:pt>
                <c:pt idx="5964">
                  <c:v>7.2825713157653809</c:v>
                </c:pt>
                <c:pt idx="5965">
                  <c:v>7.2862381935119629</c:v>
                </c:pt>
                <c:pt idx="5966">
                  <c:v>7.2426247596740723</c:v>
                </c:pt>
                <c:pt idx="5967">
                  <c:v>7.2116503715515137</c:v>
                </c:pt>
                <c:pt idx="5968">
                  <c:v>7.2489686012268066</c:v>
                </c:pt>
                <c:pt idx="5969">
                  <c:v>7.3043212890625</c:v>
                </c:pt>
                <c:pt idx="5970">
                  <c:v>7.3275742530822754</c:v>
                </c:pt>
                <c:pt idx="5971">
                  <c:v>7.310722827911377</c:v>
                </c:pt>
                <c:pt idx="5972">
                  <c:v>7.3562765121459961</c:v>
                </c:pt>
                <c:pt idx="5973">
                  <c:v>7.4056005477905273</c:v>
                </c:pt>
                <c:pt idx="5974">
                  <c:v>7.3426876068115234</c:v>
                </c:pt>
                <c:pt idx="5975">
                  <c:v>7.3459620475769043</c:v>
                </c:pt>
                <c:pt idx="5976">
                  <c:v>7.3454289436340332</c:v>
                </c:pt>
                <c:pt idx="5977">
                  <c:v>7.3568525314331055</c:v>
                </c:pt>
                <c:pt idx="5978">
                  <c:v>7.3674306869506836</c:v>
                </c:pt>
                <c:pt idx="5979">
                  <c:v>7.309572696685791</c:v>
                </c:pt>
                <c:pt idx="5980">
                  <c:v>7.3438615798950195</c:v>
                </c:pt>
                <c:pt idx="5981">
                  <c:v>7.2830543518066406</c:v>
                </c:pt>
                <c:pt idx="5982">
                  <c:v>7.2504348754882813</c:v>
                </c:pt>
                <c:pt idx="5983">
                  <c:v>7.2438044548034668</c:v>
                </c:pt>
                <c:pt idx="5984">
                  <c:v>7.2935791015625</c:v>
                </c:pt>
                <c:pt idx="5985">
                  <c:v>7.304236888885498</c:v>
                </c:pt>
                <c:pt idx="5986">
                  <c:v>7.2679319381713867</c:v>
                </c:pt>
                <c:pt idx="5987">
                  <c:v>7.2990884780883789</c:v>
                </c:pt>
                <c:pt idx="5988">
                  <c:v>7.2162990570068359</c:v>
                </c:pt>
                <c:pt idx="5989">
                  <c:v>7.1866459846496582</c:v>
                </c:pt>
                <c:pt idx="5990">
                  <c:v>7.2848272323608398</c:v>
                </c:pt>
                <c:pt idx="5991">
                  <c:v>7.1678891181945801</c:v>
                </c:pt>
                <c:pt idx="5992">
                  <c:v>7.2599930763244629</c:v>
                </c:pt>
                <c:pt idx="5993">
                  <c:v>7.2389273643493652</c:v>
                </c:pt>
                <c:pt idx="5994">
                  <c:v>7.2131118774414063</c:v>
                </c:pt>
                <c:pt idx="5995">
                  <c:v>7.2783331871032715</c:v>
                </c:pt>
                <c:pt idx="5996">
                  <c:v>7.2740883827209473</c:v>
                </c:pt>
                <c:pt idx="5997">
                  <c:v>7.2550535202026367</c:v>
                </c:pt>
                <c:pt idx="5998">
                  <c:v>7.2608270645141602</c:v>
                </c:pt>
                <c:pt idx="5999">
                  <c:v>7.2238245010375977</c:v>
                </c:pt>
                <c:pt idx="6000">
                  <c:v>7.2523059844970703</c:v>
                </c:pt>
                <c:pt idx="6001">
                  <c:v>7.2687783241271973</c:v>
                </c:pt>
                <c:pt idx="6002">
                  <c:v>7.2065014839172363</c:v>
                </c:pt>
                <c:pt idx="6003">
                  <c:v>7.2365541458129883</c:v>
                </c:pt>
                <c:pt idx="6004">
                  <c:v>7.1756653785705566</c:v>
                </c:pt>
                <c:pt idx="6005">
                  <c:v>7.1483259201049805</c:v>
                </c:pt>
                <c:pt idx="6006">
                  <c:v>7.1670198440551758</c:v>
                </c:pt>
                <c:pt idx="6007">
                  <c:v>7.1689801216125488</c:v>
                </c:pt>
                <c:pt idx="6008">
                  <c:v>7.1521801948547363</c:v>
                </c:pt>
                <c:pt idx="6009">
                  <c:v>7.2603521347045898</c:v>
                </c:pt>
                <c:pt idx="6010">
                  <c:v>7.2375411987304688</c:v>
                </c:pt>
                <c:pt idx="6011">
                  <c:v>7.1589679718017578</c:v>
                </c:pt>
                <c:pt idx="6012">
                  <c:v>7.2698240280151367</c:v>
                </c:pt>
                <c:pt idx="6013">
                  <c:v>7.2465329170227051</c:v>
                </c:pt>
                <c:pt idx="6014">
                  <c:v>7.184107780456543</c:v>
                </c:pt>
                <c:pt idx="6015">
                  <c:v>7.2682042121887207</c:v>
                </c:pt>
                <c:pt idx="6016">
                  <c:v>7.2788090705871582</c:v>
                </c:pt>
                <c:pt idx="6017">
                  <c:v>7.2564048767089844</c:v>
                </c:pt>
                <c:pt idx="6018">
                  <c:v>7.2489533424377441</c:v>
                </c:pt>
                <c:pt idx="6019">
                  <c:v>7.2470755577087402</c:v>
                </c:pt>
                <c:pt idx="6020">
                  <c:v>7.2193937301635742</c:v>
                </c:pt>
                <c:pt idx="6021">
                  <c:v>7.259648323059082</c:v>
                </c:pt>
                <c:pt idx="6022">
                  <c:v>7.2895779609680176</c:v>
                </c:pt>
                <c:pt idx="6023">
                  <c:v>7.3183078765869141</c:v>
                </c:pt>
                <c:pt idx="6024">
                  <c:v>7.252753734588623</c:v>
                </c:pt>
                <c:pt idx="6025">
                  <c:v>7.1721458435058594</c:v>
                </c:pt>
                <c:pt idx="6026">
                  <c:v>7.1464910507202148</c:v>
                </c:pt>
                <c:pt idx="6027">
                  <c:v>7.200528621673584</c:v>
                </c:pt>
                <c:pt idx="6028">
                  <c:v>7.152101993560791</c:v>
                </c:pt>
                <c:pt idx="6029">
                  <c:v>7.2270674705505371</c:v>
                </c:pt>
                <c:pt idx="6030">
                  <c:v>7.2263116836547852</c:v>
                </c:pt>
                <c:pt idx="6031">
                  <c:v>7.2209649085998535</c:v>
                </c:pt>
                <c:pt idx="6032">
                  <c:v>7.1985502243041992</c:v>
                </c:pt>
                <c:pt idx="6033">
                  <c:v>7.268770694732666</c:v>
                </c:pt>
                <c:pt idx="6034">
                  <c:v>7.1611261367797852</c:v>
                </c:pt>
                <c:pt idx="6035">
                  <c:v>7.2112703323364258</c:v>
                </c:pt>
                <c:pt idx="6036">
                  <c:v>7.242769718170166</c:v>
                </c:pt>
                <c:pt idx="6037">
                  <c:v>7.2089591026306152</c:v>
                </c:pt>
                <c:pt idx="6038">
                  <c:v>7.1669120788574219</c:v>
                </c:pt>
                <c:pt idx="6039">
                  <c:v>7.2418332099914551</c:v>
                </c:pt>
                <c:pt idx="6040">
                  <c:v>7.2209224700927734</c:v>
                </c:pt>
                <c:pt idx="6041">
                  <c:v>7.1845946311950684</c:v>
                </c:pt>
                <c:pt idx="6042">
                  <c:v>7.2288541793823242</c:v>
                </c:pt>
                <c:pt idx="6043">
                  <c:v>7.1234760284423828</c:v>
                </c:pt>
                <c:pt idx="6044">
                  <c:v>7.1736688613891602</c:v>
                </c:pt>
                <c:pt idx="6045">
                  <c:v>7.2433667182922363</c:v>
                </c:pt>
                <c:pt idx="6046">
                  <c:v>7.1812291145324707</c:v>
                </c:pt>
                <c:pt idx="6047">
                  <c:v>7.1800813674926758</c:v>
                </c:pt>
                <c:pt idx="6048">
                  <c:v>7.2870955467224121</c:v>
                </c:pt>
                <c:pt idx="6049">
                  <c:v>7.1737337112426758</c:v>
                </c:pt>
                <c:pt idx="6050">
                  <c:v>7.2331418991088867</c:v>
                </c:pt>
                <c:pt idx="6051">
                  <c:v>7.1784024238586426</c:v>
                </c:pt>
                <c:pt idx="6052">
                  <c:v>7.1813249588012695</c:v>
                </c:pt>
                <c:pt idx="6053">
                  <c:v>7.1446514129638672</c:v>
                </c:pt>
                <c:pt idx="6054">
                  <c:v>7.1970586776733398</c:v>
                </c:pt>
                <c:pt idx="6055">
                  <c:v>7.2267193794250488</c:v>
                </c:pt>
                <c:pt idx="6056">
                  <c:v>7.1557149887084961</c:v>
                </c:pt>
                <c:pt idx="6057">
                  <c:v>7.2394108772277832</c:v>
                </c:pt>
                <c:pt idx="6058">
                  <c:v>7.2526431083679199</c:v>
                </c:pt>
                <c:pt idx="6059">
                  <c:v>7.2425956726074219</c:v>
                </c:pt>
                <c:pt idx="6060">
                  <c:v>7.3155627250671387</c:v>
                </c:pt>
                <c:pt idx="6061">
                  <c:v>7.3045525550842285</c:v>
                </c:pt>
                <c:pt idx="6062">
                  <c:v>7.378964900970459</c:v>
                </c:pt>
                <c:pt idx="6063">
                  <c:v>7.3052787780761719</c:v>
                </c:pt>
                <c:pt idx="6064">
                  <c:v>7.3602495193481445</c:v>
                </c:pt>
                <c:pt idx="6065">
                  <c:v>7.281583309173584</c:v>
                </c:pt>
                <c:pt idx="6066">
                  <c:v>7.3672780990600586</c:v>
                </c:pt>
                <c:pt idx="6067">
                  <c:v>7.3364458084106445</c:v>
                </c:pt>
                <c:pt idx="6068">
                  <c:v>7.3678278923034668</c:v>
                </c:pt>
                <c:pt idx="6069">
                  <c:v>7.3380193710327148</c:v>
                </c:pt>
                <c:pt idx="6070">
                  <c:v>7.2870144844055176</c:v>
                </c:pt>
                <c:pt idx="6071">
                  <c:v>7.2925052642822266</c:v>
                </c:pt>
                <c:pt idx="6072">
                  <c:v>7.2701048851013184</c:v>
                </c:pt>
                <c:pt idx="6073">
                  <c:v>7.2170567512512207</c:v>
                </c:pt>
                <c:pt idx="6074">
                  <c:v>7.2833089828491211</c:v>
                </c:pt>
                <c:pt idx="6075">
                  <c:v>7.194155216217041</c:v>
                </c:pt>
                <c:pt idx="6076">
                  <c:v>7.250220775604248</c:v>
                </c:pt>
                <c:pt idx="6077">
                  <c:v>7.2192111015319824</c:v>
                </c:pt>
                <c:pt idx="6078">
                  <c:v>7.2805948257446289</c:v>
                </c:pt>
                <c:pt idx="6079">
                  <c:v>7.2548360824584961</c:v>
                </c:pt>
                <c:pt idx="6080">
                  <c:v>7.2478671073913574</c:v>
                </c:pt>
                <c:pt idx="6081">
                  <c:v>7.3623600006103516</c:v>
                </c:pt>
                <c:pt idx="6082">
                  <c:v>7.2376794815063477</c:v>
                </c:pt>
                <c:pt idx="6083">
                  <c:v>7.2763323783874512</c:v>
                </c:pt>
                <c:pt idx="6084">
                  <c:v>7.2012319564819336</c:v>
                </c:pt>
                <c:pt idx="6085">
                  <c:v>7.2465434074401855</c:v>
                </c:pt>
                <c:pt idx="6086">
                  <c:v>7.2464103698730469</c:v>
                </c:pt>
                <c:pt idx="6087">
                  <c:v>7.3073172569274902</c:v>
                </c:pt>
                <c:pt idx="6088">
                  <c:v>7.3258075714111328</c:v>
                </c:pt>
                <c:pt idx="6089">
                  <c:v>7.3415603637695313</c:v>
                </c:pt>
                <c:pt idx="6090">
                  <c:v>7.3458046913146973</c:v>
                </c:pt>
                <c:pt idx="6091">
                  <c:v>7.3127598762512207</c:v>
                </c:pt>
                <c:pt idx="6092">
                  <c:v>7.3436427116394043</c:v>
                </c:pt>
                <c:pt idx="6093">
                  <c:v>7.2898259162902832</c:v>
                </c:pt>
                <c:pt idx="6094">
                  <c:v>7.2268471717834473</c:v>
                </c:pt>
                <c:pt idx="6095">
                  <c:v>7.2105412483215332</c:v>
                </c:pt>
                <c:pt idx="6096">
                  <c:v>7.2985029220581055</c:v>
                </c:pt>
                <c:pt idx="6097">
                  <c:v>7.2974643707275391</c:v>
                </c:pt>
                <c:pt idx="6098">
                  <c:v>7.2308216094970703</c:v>
                </c:pt>
                <c:pt idx="6099">
                  <c:v>7.3225622177124023</c:v>
                </c:pt>
                <c:pt idx="6100">
                  <c:v>7.2828555107116699</c:v>
                </c:pt>
                <c:pt idx="6101">
                  <c:v>7.2684788703918457</c:v>
                </c:pt>
                <c:pt idx="6102">
                  <c:v>7.299494743347168</c:v>
                </c:pt>
                <c:pt idx="6103">
                  <c:v>7.3184943199157715</c:v>
                </c:pt>
                <c:pt idx="6104">
                  <c:v>7.3113045692443848</c:v>
                </c:pt>
                <c:pt idx="6105">
                  <c:v>7.2793002128601074</c:v>
                </c:pt>
                <c:pt idx="6106">
                  <c:v>7.2738127708435059</c:v>
                </c:pt>
                <c:pt idx="6107">
                  <c:v>7.2464828491210938</c:v>
                </c:pt>
                <c:pt idx="6108">
                  <c:v>7.2834811210632324</c:v>
                </c:pt>
                <c:pt idx="6109">
                  <c:v>7.2024712562561035</c:v>
                </c:pt>
                <c:pt idx="6110">
                  <c:v>7.2246718406677246</c:v>
                </c:pt>
                <c:pt idx="6111">
                  <c:v>7.2585997581481934</c:v>
                </c:pt>
                <c:pt idx="6112">
                  <c:v>7.229637622833252</c:v>
                </c:pt>
                <c:pt idx="6113">
                  <c:v>7.1734790802001953</c:v>
                </c:pt>
                <c:pt idx="6114">
                  <c:v>7.2033820152282715</c:v>
                </c:pt>
                <c:pt idx="6115">
                  <c:v>7.2016077041625977</c:v>
                </c:pt>
                <c:pt idx="6116">
                  <c:v>7.1961708068847656</c:v>
                </c:pt>
                <c:pt idx="6117">
                  <c:v>7.2023639678955078</c:v>
                </c:pt>
                <c:pt idx="6118">
                  <c:v>7.2541646957397461</c:v>
                </c:pt>
                <c:pt idx="6119">
                  <c:v>7.2562127113342285</c:v>
                </c:pt>
                <c:pt idx="6120">
                  <c:v>7.2605748176574707</c:v>
                </c:pt>
                <c:pt idx="6121">
                  <c:v>7.224210262298584</c:v>
                </c:pt>
                <c:pt idx="6122">
                  <c:v>7.3118791580200195</c:v>
                </c:pt>
                <c:pt idx="6123">
                  <c:v>7.329106330871582</c:v>
                </c:pt>
                <c:pt idx="6124">
                  <c:v>7.2649354934692383</c:v>
                </c:pt>
                <c:pt idx="6125">
                  <c:v>7.2367877960205078</c:v>
                </c:pt>
                <c:pt idx="6126">
                  <c:v>7.2898941040039063</c:v>
                </c:pt>
                <c:pt idx="6127">
                  <c:v>7.1921415328979492</c:v>
                </c:pt>
                <c:pt idx="6128">
                  <c:v>7.2278294563293457</c:v>
                </c:pt>
                <c:pt idx="6129">
                  <c:v>7.199275016784668</c:v>
                </c:pt>
                <c:pt idx="6130">
                  <c:v>7.268674373626709</c:v>
                </c:pt>
                <c:pt idx="6131">
                  <c:v>7.3082404136657715</c:v>
                </c:pt>
                <c:pt idx="6132">
                  <c:v>7.2886624336242676</c:v>
                </c:pt>
                <c:pt idx="6133">
                  <c:v>7.1472325325012207</c:v>
                </c:pt>
                <c:pt idx="6134">
                  <c:v>7.2132949829101563</c:v>
                </c:pt>
                <c:pt idx="6135">
                  <c:v>7.1701750755310059</c:v>
                </c:pt>
                <c:pt idx="6136">
                  <c:v>7.2070455551147461</c:v>
                </c:pt>
                <c:pt idx="6137">
                  <c:v>7.1596112251281738</c:v>
                </c:pt>
                <c:pt idx="6138">
                  <c:v>7.1434931755065918</c:v>
                </c:pt>
                <c:pt idx="6139">
                  <c:v>7.11566162109375</c:v>
                </c:pt>
                <c:pt idx="6140">
                  <c:v>7.1074957847595215</c:v>
                </c:pt>
                <c:pt idx="6141">
                  <c:v>7.2084708213806152</c:v>
                </c:pt>
                <c:pt idx="6142">
                  <c:v>7.1440243721008301</c:v>
                </c:pt>
                <c:pt idx="6143">
                  <c:v>7.1674695014953613</c:v>
                </c:pt>
                <c:pt idx="6144">
                  <c:v>7.2086396217346191</c:v>
                </c:pt>
                <c:pt idx="6145">
                  <c:v>7.2063117027282715</c:v>
                </c:pt>
                <c:pt idx="6146">
                  <c:v>7.2025952339172363</c:v>
                </c:pt>
                <c:pt idx="6147">
                  <c:v>7.2231917381286621</c:v>
                </c:pt>
                <c:pt idx="6148">
                  <c:v>7.2273626327514648</c:v>
                </c:pt>
                <c:pt idx="6149">
                  <c:v>7.2198805809020996</c:v>
                </c:pt>
                <c:pt idx="6150">
                  <c:v>7.2246212959289551</c:v>
                </c:pt>
                <c:pt idx="6151">
                  <c:v>7.276700496673584</c:v>
                </c:pt>
                <c:pt idx="6152">
                  <c:v>7.292564868927002</c:v>
                </c:pt>
                <c:pt idx="6153">
                  <c:v>7.1877918243408203</c:v>
                </c:pt>
                <c:pt idx="6154">
                  <c:v>7.248016357421875</c:v>
                </c:pt>
                <c:pt idx="6155">
                  <c:v>7.2205386161804199</c:v>
                </c:pt>
                <c:pt idx="6156">
                  <c:v>7.3077197074890137</c:v>
                </c:pt>
                <c:pt idx="6157">
                  <c:v>7.2531957626342773</c:v>
                </c:pt>
                <c:pt idx="6158">
                  <c:v>7.2986698150634766</c:v>
                </c:pt>
                <c:pt idx="6159">
                  <c:v>7.1905159950256348</c:v>
                </c:pt>
                <c:pt idx="6160">
                  <c:v>7.335850715637207</c:v>
                </c:pt>
                <c:pt idx="6161">
                  <c:v>7.3240904808044434</c:v>
                </c:pt>
                <c:pt idx="6162">
                  <c:v>7.3260931968688965</c:v>
                </c:pt>
                <c:pt idx="6163">
                  <c:v>7.2906661033630371</c:v>
                </c:pt>
                <c:pt idx="6164">
                  <c:v>7.2506194114685059</c:v>
                </c:pt>
                <c:pt idx="6165">
                  <c:v>7.2566604614257813</c:v>
                </c:pt>
                <c:pt idx="6166">
                  <c:v>7.2832283973693848</c:v>
                </c:pt>
                <c:pt idx="6167">
                  <c:v>7.3367323875427246</c:v>
                </c:pt>
                <c:pt idx="6168">
                  <c:v>7.3462343215942383</c:v>
                </c:pt>
                <c:pt idx="6169">
                  <c:v>7.3418364524841309</c:v>
                </c:pt>
                <c:pt idx="6170">
                  <c:v>7.304710865020752</c:v>
                </c:pt>
                <c:pt idx="6171">
                  <c:v>7.3085074424743652</c:v>
                </c:pt>
                <c:pt idx="6172">
                  <c:v>7.2337551116943359</c:v>
                </c:pt>
                <c:pt idx="6173">
                  <c:v>7.3186502456665039</c:v>
                </c:pt>
                <c:pt idx="6174">
                  <c:v>7.3073854446411133</c:v>
                </c:pt>
                <c:pt idx="6175">
                  <c:v>7.1970248222351074</c:v>
                </c:pt>
                <c:pt idx="6176">
                  <c:v>7.1969947814941406</c:v>
                </c:pt>
                <c:pt idx="6177">
                  <c:v>7.3389697074890137</c:v>
                </c:pt>
                <c:pt idx="6178">
                  <c:v>7.1213836669921875</c:v>
                </c:pt>
                <c:pt idx="6179">
                  <c:v>7.1697478294372559</c:v>
                </c:pt>
                <c:pt idx="6180">
                  <c:v>7.163848876953125</c:v>
                </c:pt>
                <c:pt idx="6181">
                  <c:v>7.2194485664367676</c:v>
                </c:pt>
                <c:pt idx="6182">
                  <c:v>7.2428922653198242</c:v>
                </c:pt>
                <c:pt idx="6183">
                  <c:v>7.2396273612976074</c:v>
                </c:pt>
                <c:pt idx="6184">
                  <c:v>7.2862429618835449</c:v>
                </c:pt>
                <c:pt idx="6185">
                  <c:v>7.2466526031494141</c:v>
                </c:pt>
                <c:pt idx="6186">
                  <c:v>7.3372564315795898</c:v>
                </c:pt>
                <c:pt idx="6187">
                  <c:v>7.32965087890625</c:v>
                </c:pt>
                <c:pt idx="6188">
                  <c:v>7.2853493690490723</c:v>
                </c:pt>
                <c:pt idx="6189">
                  <c:v>7.2702169418334961</c:v>
                </c:pt>
                <c:pt idx="6190">
                  <c:v>7.2808818817138672</c:v>
                </c:pt>
                <c:pt idx="6191">
                  <c:v>7.2985086441040039</c:v>
                </c:pt>
                <c:pt idx="6192">
                  <c:v>7.288149356842041</c:v>
                </c:pt>
                <c:pt idx="6193">
                  <c:v>7.2932167053222656</c:v>
                </c:pt>
                <c:pt idx="6194">
                  <c:v>7.283942699432373</c:v>
                </c:pt>
                <c:pt idx="6195">
                  <c:v>7.1847934722900391</c:v>
                </c:pt>
                <c:pt idx="6196">
                  <c:v>7.2031683921813965</c:v>
                </c:pt>
                <c:pt idx="6197">
                  <c:v>7.2430734634399414</c:v>
                </c:pt>
                <c:pt idx="6198">
                  <c:v>7.2381162643432617</c:v>
                </c:pt>
                <c:pt idx="6199">
                  <c:v>7.2197284698486328</c:v>
                </c:pt>
                <c:pt idx="6200">
                  <c:v>7.2560482025146484</c:v>
                </c:pt>
                <c:pt idx="6201">
                  <c:v>7.2389030456542969</c:v>
                </c:pt>
                <c:pt idx="6202">
                  <c:v>7.2424020767211914</c:v>
                </c:pt>
                <c:pt idx="6203">
                  <c:v>7.1635503768920898</c:v>
                </c:pt>
                <c:pt idx="6204">
                  <c:v>7.2694978713989258</c:v>
                </c:pt>
                <c:pt idx="6205">
                  <c:v>7.1715116500854492</c:v>
                </c:pt>
                <c:pt idx="6206">
                  <c:v>7.2048583030700684</c:v>
                </c:pt>
                <c:pt idx="6207">
                  <c:v>7.2480335235595703</c:v>
                </c:pt>
                <c:pt idx="6208">
                  <c:v>7.2884597778320313</c:v>
                </c:pt>
                <c:pt idx="6209">
                  <c:v>7.2916345596313477</c:v>
                </c:pt>
                <c:pt idx="6210">
                  <c:v>7.3217334747314453</c:v>
                </c:pt>
                <c:pt idx="6211">
                  <c:v>7.2756786346435547</c:v>
                </c:pt>
                <c:pt idx="6212">
                  <c:v>7.2526950836181641</c:v>
                </c:pt>
                <c:pt idx="6213">
                  <c:v>7.2291488647460938</c:v>
                </c:pt>
                <c:pt idx="6214">
                  <c:v>7.2528214454650879</c:v>
                </c:pt>
                <c:pt idx="6215">
                  <c:v>7.2938933372497559</c:v>
                </c:pt>
                <c:pt idx="6216">
                  <c:v>7.2158164978027344</c:v>
                </c:pt>
                <c:pt idx="6217">
                  <c:v>7.272921085357666</c:v>
                </c:pt>
                <c:pt idx="6218">
                  <c:v>7.2576990127563477</c:v>
                </c:pt>
                <c:pt idx="6219">
                  <c:v>7.2684097290039063</c:v>
                </c:pt>
                <c:pt idx="6220">
                  <c:v>7.2377786636352539</c:v>
                </c:pt>
                <c:pt idx="6221">
                  <c:v>7.2691206932067871</c:v>
                </c:pt>
                <c:pt idx="6222">
                  <c:v>7.2320799827575684</c:v>
                </c:pt>
                <c:pt idx="6223">
                  <c:v>7.2366175651550293</c:v>
                </c:pt>
                <c:pt idx="6224">
                  <c:v>7.2239336967468262</c:v>
                </c:pt>
                <c:pt idx="6225">
                  <c:v>7.2950782775878906</c:v>
                </c:pt>
                <c:pt idx="6226">
                  <c:v>7.2523126602172852</c:v>
                </c:pt>
                <c:pt idx="6227">
                  <c:v>7.2859845161437988</c:v>
                </c:pt>
                <c:pt idx="6228">
                  <c:v>7.3936381340026855</c:v>
                </c:pt>
                <c:pt idx="6229">
                  <c:v>7.4238386154174805</c:v>
                </c:pt>
                <c:pt idx="6230">
                  <c:v>7.3841896057128906</c:v>
                </c:pt>
                <c:pt idx="6231">
                  <c:v>7.2962980270385742</c:v>
                </c:pt>
                <c:pt idx="6232">
                  <c:v>7.4366359710693359</c:v>
                </c:pt>
                <c:pt idx="6233">
                  <c:v>7.409670352935791</c:v>
                </c:pt>
                <c:pt idx="6234">
                  <c:v>7.375279426574707</c:v>
                </c:pt>
                <c:pt idx="6235">
                  <c:v>7.3296546936035156</c:v>
                </c:pt>
                <c:pt idx="6236">
                  <c:v>7.3475546836853027</c:v>
                </c:pt>
                <c:pt idx="6237">
                  <c:v>7.2733001708984375</c:v>
                </c:pt>
                <c:pt idx="6238">
                  <c:v>7.4478459358215332</c:v>
                </c:pt>
                <c:pt idx="6239">
                  <c:v>7.4325075149536133</c:v>
                </c:pt>
                <c:pt idx="6240">
                  <c:v>7.3431310653686523</c:v>
                </c:pt>
                <c:pt idx="6241">
                  <c:v>7.393916130065918</c:v>
                </c:pt>
                <c:pt idx="6242">
                  <c:v>7.3896241188049316</c:v>
                </c:pt>
                <c:pt idx="6243">
                  <c:v>7.3310108184814453</c:v>
                </c:pt>
                <c:pt idx="6244">
                  <c:v>7.317042350769043</c:v>
                </c:pt>
                <c:pt idx="6245">
                  <c:v>7.3576316833496094</c:v>
                </c:pt>
                <c:pt idx="6246">
                  <c:v>7.3564691543579102</c:v>
                </c:pt>
                <c:pt idx="6247">
                  <c:v>7.3405966758728027</c:v>
                </c:pt>
                <c:pt idx="6248">
                  <c:v>7.4091048240661621</c:v>
                </c:pt>
                <c:pt idx="6249">
                  <c:v>7.4550161361694336</c:v>
                </c:pt>
                <c:pt idx="6250">
                  <c:v>7.4467864036560059</c:v>
                </c:pt>
                <c:pt idx="6251">
                  <c:v>7.3780364990234375</c:v>
                </c:pt>
                <c:pt idx="6252">
                  <c:v>7.4515519142150879</c:v>
                </c:pt>
                <c:pt idx="6253">
                  <c:v>7.4927377700805664</c:v>
                </c:pt>
                <c:pt idx="6254">
                  <c:v>7.4425444602966309</c:v>
                </c:pt>
                <c:pt idx="6255">
                  <c:v>7.4891257286071777</c:v>
                </c:pt>
                <c:pt idx="6256">
                  <c:v>7.4023075103759766</c:v>
                </c:pt>
                <c:pt idx="6257">
                  <c:v>7.4194211959838867</c:v>
                </c:pt>
                <c:pt idx="6258">
                  <c:v>7.4167571067810059</c:v>
                </c:pt>
                <c:pt idx="6259">
                  <c:v>7.5147285461425781</c:v>
                </c:pt>
                <c:pt idx="6260">
                  <c:v>7.5098533630371094</c:v>
                </c:pt>
                <c:pt idx="6261">
                  <c:v>7.5526747703552246</c:v>
                </c:pt>
                <c:pt idx="6262">
                  <c:v>7.5314903259277344</c:v>
                </c:pt>
                <c:pt idx="6263">
                  <c:v>7.4985904693603516</c:v>
                </c:pt>
                <c:pt idx="6264">
                  <c:v>7.4679222106933594</c:v>
                </c:pt>
                <c:pt idx="6265">
                  <c:v>7.4867062568664551</c:v>
                </c:pt>
                <c:pt idx="6266">
                  <c:v>7.4435420036315918</c:v>
                </c:pt>
                <c:pt idx="6267">
                  <c:v>7.4048137664794922</c:v>
                </c:pt>
                <c:pt idx="6268">
                  <c:v>7.463017463684082</c:v>
                </c:pt>
                <c:pt idx="6269">
                  <c:v>7.5229730606079102</c:v>
                </c:pt>
                <c:pt idx="6270">
                  <c:v>7.5602960586547852</c:v>
                </c:pt>
                <c:pt idx="6271">
                  <c:v>7.474609375</c:v>
                </c:pt>
                <c:pt idx="6272">
                  <c:v>7.5319819450378418</c:v>
                </c:pt>
                <c:pt idx="6273">
                  <c:v>7.4307451248168945</c:v>
                </c:pt>
                <c:pt idx="6274">
                  <c:v>7.477027416229248</c:v>
                </c:pt>
                <c:pt idx="6275">
                  <c:v>7.3873825073242188</c:v>
                </c:pt>
                <c:pt idx="6276">
                  <c:v>7.4994988441467285</c:v>
                </c:pt>
                <c:pt idx="6277">
                  <c:v>7.4285764694213867</c:v>
                </c:pt>
                <c:pt idx="6278">
                  <c:v>7.5297727584838867</c:v>
                </c:pt>
                <c:pt idx="6279">
                  <c:v>7.501615047454834</c:v>
                </c:pt>
                <c:pt idx="6280">
                  <c:v>7.4753584861755371</c:v>
                </c:pt>
                <c:pt idx="6281">
                  <c:v>7.4468555450439453</c:v>
                </c:pt>
                <c:pt idx="6282">
                  <c:v>7.4108357429504395</c:v>
                </c:pt>
                <c:pt idx="6283">
                  <c:v>7.447577953338623</c:v>
                </c:pt>
                <c:pt idx="6284">
                  <c:v>7.400331974029541</c:v>
                </c:pt>
                <c:pt idx="6285">
                  <c:v>7.4574422836303711</c:v>
                </c:pt>
                <c:pt idx="6286">
                  <c:v>7.4712338447570801</c:v>
                </c:pt>
                <c:pt idx="6287">
                  <c:v>7.4316673278808594</c:v>
                </c:pt>
                <c:pt idx="6288">
                  <c:v>7.4302277565002441</c:v>
                </c:pt>
                <c:pt idx="6289">
                  <c:v>7.462005615234375</c:v>
                </c:pt>
                <c:pt idx="6290">
                  <c:v>7.4330544471740723</c:v>
                </c:pt>
                <c:pt idx="6291">
                  <c:v>7.3945412635803223</c:v>
                </c:pt>
                <c:pt idx="6292">
                  <c:v>7.4624805450439453</c:v>
                </c:pt>
                <c:pt idx="6293">
                  <c:v>7.4826984405517578</c:v>
                </c:pt>
                <c:pt idx="6294">
                  <c:v>7.4073853492736816</c:v>
                </c:pt>
                <c:pt idx="6295">
                  <c:v>7.4316458702087402</c:v>
                </c:pt>
                <c:pt idx="6296">
                  <c:v>7.5099520683288574</c:v>
                </c:pt>
                <c:pt idx="6297">
                  <c:v>7.3656554222106934</c:v>
                </c:pt>
                <c:pt idx="6298">
                  <c:v>7.4494104385375977</c:v>
                </c:pt>
                <c:pt idx="6299">
                  <c:v>7.4530801773071289</c:v>
                </c:pt>
                <c:pt idx="6300">
                  <c:v>7.3708286285400391</c:v>
                </c:pt>
                <c:pt idx="6301">
                  <c:v>7.4244108200073242</c:v>
                </c:pt>
                <c:pt idx="6302">
                  <c:v>7.4431428909301758</c:v>
                </c:pt>
                <c:pt idx="6303">
                  <c:v>7.3855767250061035</c:v>
                </c:pt>
                <c:pt idx="6304">
                  <c:v>7.4200196266174316</c:v>
                </c:pt>
                <c:pt idx="6305">
                  <c:v>7.4235134124755859</c:v>
                </c:pt>
                <c:pt idx="6306">
                  <c:v>7.4144430160522461</c:v>
                </c:pt>
                <c:pt idx="6307">
                  <c:v>7.4701433181762695</c:v>
                </c:pt>
                <c:pt idx="6308">
                  <c:v>7.4016547203063965</c:v>
                </c:pt>
                <c:pt idx="6309">
                  <c:v>7.4432811737060547</c:v>
                </c:pt>
                <c:pt idx="6310">
                  <c:v>7.4664363861083984</c:v>
                </c:pt>
                <c:pt idx="6311">
                  <c:v>7.3835797309875488</c:v>
                </c:pt>
                <c:pt idx="6312">
                  <c:v>7.4191102981567383</c:v>
                </c:pt>
                <c:pt idx="6313">
                  <c:v>7.4533238410949707</c:v>
                </c:pt>
                <c:pt idx="6314">
                  <c:v>7.4626073837280273</c:v>
                </c:pt>
                <c:pt idx="6315">
                  <c:v>7.4371004104614258</c:v>
                </c:pt>
                <c:pt idx="6316">
                  <c:v>7.3729457855224609</c:v>
                </c:pt>
                <c:pt idx="6317">
                  <c:v>7.5028300285339355</c:v>
                </c:pt>
                <c:pt idx="6318">
                  <c:v>7.456265926361084</c:v>
                </c:pt>
                <c:pt idx="6319">
                  <c:v>7.4561262130737305</c:v>
                </c:pt>
                <c:pt idx="6320">
                  <c:v>7.4580988883972168</c:v>
                </c:pt>
                <c:pt idx="6321">
                  <c:v>7.4800677299499512</c:v>
                </c:pt>
                <c:pt idx="6322">
                  <c:v>7.440826416015625</c:v>
                </c:pt>
                <c:pt idx="6323">
                  <c:v>7.4663143157958984</c:v>
                </c:pt>
                <c:pt idx="6324">
                  <c:v>7.4023914337158203</c:v>
                </c:pt>
                <c:pt idx="6325">
                  <c:v>7.4354758262634277</c:v>
                </c:pt>
                <c:pt idx="6326">
                  <c:v>7.4261918067932129</c:v>
                </c:pt>
                <c:pt idx="6327">
                  <c:v>7.4989233016967773</c:v>
                </c:pt>
                <c:pt idx="6328">
                  <c:v>7.4585800170898438</c:v>
                </c:pt>
                <c:pt idx="6329">
                  <c:v>7.521235466003418</c:v>
                </c:pt>
                <c:pt idx="6330">
                  <c:v>7.3670821189880371</c:v>
                </c:pt>
                <c:pt idx="6331">
                  <c:v>7.3486413955688477</c:v>
                </c:pt>
                <c:pt idx="6332">
                  <c:v>7.3870248794555664</c:v>
                </c:pt>
                <c:pt idx="6333">
                  <c:v>7.3813209533691406</c:v>
                </c:pt>
                <c:pt idx="6334">
                  <c:v>7.3720564842224121</c:v>
                </c:pt>
                <c:pt idx="6335">
                  <c:v>7.404536247253418</c:v>
                </c:pt>
                <c:pt idx="6336">
                  <c:v>7.4274129867553711</c:v>
                </c:pt>
                <c:pt idx="6337">
                  <c:v>7.4312310218811035</c:v>
                </c:pt>
                <c:pt idx="6338">
                  <c:v>7.4863142967224121</c:v>
                </c:pt>
                <c:pt idx="6339">
                  <c:v>7.4256582260131836</c:v>
                </c:pt>
                <c:pt idx="6340">
                  <c:v>7.3900852203369141</c:v>
                </c:pt>
                <c:pt idx="6341">
                  <c:v>7.40655517578125</c:v>
                </c:pt>
                <c:pt idx="6342">
                  <c:v>7.3746638298034668</c:v>
                </c:pt>
                <c:pt idx="6343">
                  <c:v>7.3887190818786621</c:v>
                </c:pt>
                <c:pt idx="6344">
                  <c:v>7.4266972541809082</c:v>
                </c:pt>
                <c:pt idx="6345">
                  <c:v>7.3960671424865723</c:v>
                </c:pt>
                <c:pt idx="6346">
                  <c:v>7.3601508140563965</c:v>
                </c:pt>
                <c:pt idx="6347">
                  <c:v>7.373835563659668</c:v>
                </c:pt>
                <c:pt idx="6348">
                  <c:v>7.3641543388366699</c:v>
                </c:pt>
                <c:pt idx="6349">
                  <c:v>7.3982882499694824</c:v>
                </c:pt>
                <c:pt idx="6350">
                  <c:v>7.3506870269775391</c:v>
                </c:pt>
                <c:pt idx="6351">
                  <c:v>7.3757472038269043</c:v>
                </c:pt>
                <c:pt idx="6352">
                  <c:v>7.3557209968566895</c:v>
                </c:pt>
                <c:pt idx="6353">
                  <c:v>7.4448513984680176</c:v>
                </c:pt>
                <c:pt idx="6354">
                  <c:v>7.4516210556030273</c:v>
                </c:pt>
                <c:pt idx="6355">
                  <c:v>7.4700746536254883</c:v>
                </c:pt>
                <c:pt idx="6356">
                  <c:v>7.495481014251709</c:v>
                </c:pt>
                <c:pt idx="6357">
                  <c:v>7.4166040420532227</c:v>
                </c:pt>
                <c:pt idx="6358">
                  <c:v>7.4089846611022949</c:v>
                </c:pt>
                <c:pt idx="6359">
                  <c:v>7.4644184112548828</c:v>
                </c:pt>
                <c:pt idx="6360">
                  <c:v>7.4020905494689941</c:v>
                </c:pt>
                <c:pt idx="6361">
                  <c:v>7.433687686920166</c:v>
                </c:pt>
                <c:pt idx="6362">
                  <c:v>7.5282063484191895</c:v>
                </c:pt>
                <c:pt idx="6363">
                  <c:v>7.3766474723815918</c:v>
                </c:pt>
                <c:pt idx="6364">
                  <c:v>7.2516541481018066</c:v>
                </c:pt>
                <c:pt idx="6365">
                  <c:v>7.3753314018249512</c:v>
                </c:pt>
                <c:pt idx="6366">
                  <c:v>7.3667540550231934</c:v>
                </c:pt>
                <c:pt idx="6367">
                  <c:v>7.4067869186401367</c:v>
                </c:pt>
                <c:pt idx="6368">
                  <c:v>7.4319396018981934</c:v>
                </c:pt>
                <c:pt idx="6369">
                  <c:v>7.4058752059936523</c:v>
                </c:pt>
                <c:pt idx="6370">
                  <c:v>7.3487277030944824</c:v>
                </c:pt>
                <c:pt idx="6371">
                  <c:v>7.3489413261413574</c:v>
                </c:pt>
                <c:pt idx="6372">
                  <c:v>7.3754968643188477</c:v>
                </c:pt>
                <c:pt idx="6373">
                  <c:v>7.3240561485290527</c:v>
                </c:pt>
                <c:pt idx="6374">
                  <c:v>7.4165730476379395</c:v>
                </c:pt>
                <c:pt idx="6375">
                  <c:v>7.4173088073730469</c:v>
                </c:pt>
                <c:pt idx="6376">
                  <c:v>7.3794794082641602</c:v>
                </c:pt>
                <c:pt idx="6377">
                  <c:v>7.3847055435180664</c:v>
                </c:pt>
                <c:pt idx="6378">
                  <c:v>7.3907122611999512</c:v>
                </c:pt>
                <c:pt idx="6379">
                  <c:v>7.276705265045166</c:v>
                </c:pt>
                <c:pt idx="6380">
                  <c:v>7.3187270164489746</c:v>
                </c:pt>
                <c:pt idx="6381">
                  <c:v>7.3108916282653809</c:v>
                </c:pt>
                <c:pt idx="6382">
                  <c:v>7.3940887451171875</c:v>
                </c:pt>
                <c:pt idx="6383">
                  <c:v>7.3636932373046875</c:v>
                </c:pt>
                <c:pt idx="6384">
                  <c:v>7.3227171897888184</c:v>
                </c:pt>
                <c:pt idx="6385">
                  <c:v>7.3885369300842285</c:v>
                </c:pt>
                <c:pt idx="6386">
                  <c:v>7.3521304130554199</c:v>
                </c:pt>
                <c:pt idx="6387">
                  <c:v>7.3541264533996582</c:v>
                </c:pt>
                <c:pt idx="6388">
                  <c:v>7.3413934707641602</c:v>
                </c:pt>
                <c:pt idx="6389">
                  <c:v>7.4132146835327148</c:v>
                </c:pt>
                <c:pt idx="6390">
                  <c:v>7.4620389938354492</c:v>
                </c:pt>
                <c:pt idx="6391">
                  <c:v>7.4647235870361328</c:v>
                </c:pt>
                <c:pt idx="6392">
                  <c:v>7.4290199279785156</c:v>
                </c:pt>
                <c:pt idx="6393">
                  <c:v>7.3771095275878906</c:v>
                </c:pt>
                <c:pt idx="6394">
                  <c:v>7.4321541786193848</c:v>
                </c:pt>
                <c:pt idx="6395">
                  <c:v>7.3740410804748535</c:v>
                </c:pt>
                <c:pt idx="6396">
                  <c:v>7.4308252334594727</c:v>
                </c:pt>
                <c:pt idx="6397">
                  <c:v>7.3195075988769531</c:v>
                </c:pt>
                <c:pt idx="6398">
                  <c:v>7.4055190086364746</c:v>
                </c:pt>
                <c:pt idx="6399">
                  <c:v>7.360023021697998</c:v>
                </c:pt>
                <c:pt idx="6400">
                  <c:v>7.4201159477233887</c:v>
                </c:pt>
                <c:pt idx="6401">
                  <c:v>7.3777022361755371</c:v>
                </c:pt>
                <c:pt idx="6402">
                  <c:v>7.4086995124816895</c:v>
                </c:pt>
                <c:pt idx="6403">
                  <c:v>7.4728302955627441</c:v>
                </c:pt>
                <c:pt idx="6404">
                  <c:v>7.3880605697631836</c:v>
                </c:pt>
                <c:pt idx="6405">
                  <c:v>7.3099937438964844</c:v>
                </c:pt>
                <c:pt idx="6406">
                  <c:v>7.3792366981506348</c:v>
                </c:pt>
                <c:pt idx="6407">
                  <c:v>7.3626289367675781</c:v>
                </c:pt>
                <c:pt idx="6408">
                  <c:v>7.3770356178283691</c:v>
                </c:pt>
                <c:pt idx="6409">
                  <c:v>7.4469447135925293</c:v>
                </c:pt>
                <c:pt idx="6410">
                  <c:v>7.4391074180603027</c:v>
                </c:pt>
                <c:pt idx="6411">
                  <c:v>7.4870567321777344</c:v>
                </c:pt>
                <c:pt idx="6412">
                  <c:v>7.3791513442993164</c:v>
                </c:pt>
                <c:pt idx="6413">
                  <c:v>7.4309735298156738</c:v>
                </c:pt>
                <c:pt idx="6414">
                  <c:v>7.3927769660949707</c:v>
                </c:pt>
                <c:pt idx="6415">
                  <c:v>7.3483572006225586</c:v>
                </c:pt>
                <c:pt idx="6416">
                  <c:v>7.4338736534118652</c:v>
                </c:pt>
                <c:pt idx="6417">
                  <c:v>7.375739574432373</c:v>
                </c:pt>
                <c:pt idx="6418">
                  <c:v>7.4904580116271973</c:v>
                </c:pt>
                <c:pt idx="6419">
                  <c:v>7.4790630340576172</c:v>
                </c:pt>
                <c:pt idx="6420">
                  <c:v>7.4678049087524414</c:v>
                </c:pt>
                <c:pt idx="6421">
                  <c:v>7.5449914932250977</c:v>
                </c:pt>
                <c:pt idx="6422">
                  <c:v>7.5257344245910645</c:v>
                </c:pt>
                <c:pt idx="6423">
                  <c:v>7.5288448333740234</c:v>
                </c:pt>
                <c:pt idx="6424">
                  <c:v>7.4592676162719727</c:v>
                </c:pt>
                <c:pt idx="6425">
                  <c:v>7.4908442497253418</c:v>
                </c:pt>
                <c:pt idx="6426">
                  <c:v>7.4427332878112793</c:v>
                </c:pt>
                <c:pt idx="6427">
                  <c:v>7.4079914093017578</c:v>
                </c:pt>
                <c:pt idx="6428">
                  <c:v>7.4053940773010254</c:v>
                </c:pt>
                <c:pt idx="6429">
                  <c:v>7.4168334007263184</c:v>
                </c:pt>
                <c:pt idx="6430">
                  <c:v>7.3923144340515137</c:v>
                </c:pt>
                <c:pt idx="6431">
                  <c:v>7.3932638168334961</c:v>
                </c:pt>
                <c:pt idx="6432">
                  <c:v>7.4811725616455078</c:v>
                </c:pt>
                <c:pt idx="6433">
                  <c:v>7.4225878715515137</c:v>
                </c:pt>
                <c:pt idx="6434">
                  <c:v>7.4118099212646484</c:v>
                </c:pt>
                <c:pt idx="6435">
                  <c:v>7.3708024024963379</c:v>
                </c:pt>
                <c:pt idx="6436">
                  <c:v>7.3467974662780762</c:v>
                </c:pt>
                <c:pt idx="6437">
                  <c:v>7.3442316055297852</c:v>
                </c:pt>
                <c:pt idx="6438">
                  <c:v>7.2984986305236816</c:v>
                </c:pt>
                <c:pt idx="6439">
                  <c:v>7.2941017150878906</c:v>
                </c:pt>
                <c:pt idx="6440">
                  <c:v>7.3598837852478027</c:v>
                </c:pt>
                <c:pt idx="6441">
                  <c:v>7.2831864356994629</c:v>
                </c:pt>
                <c:pt idx="6442">
                  <c:v>7.3357830047607422</c:v>
                </c:pt>
                <c:pt idx="6443">
                  <c:v>7.3248047828674316</c:v>
                </c:pt>
                <c:pt idx="6444">
                  <c:v>7.3310127258300781</c:v>
                </c:pt>
                <c:pt idx="6445">
                  <c:v>7.2760696411132813</c:v>
                </c:pt>
                <c:pt idx="6446">
                  <c:v>7.3057122230529785</c:v>
                </c:pt>
                <c:pt idx="6447">
                  <c:v>7.3875198364257813</c:v>
                </c:pt>
                <c:pt idx="6448">
                  <c:v>7.33526611328125</c:v>
                </c:pt>
                <c:pt idx="6449">
                  <c:v>7.328211784362793</c:v>
                </c:pt>
                <c:pt idx="6450">
                  <c:v>7.3417162895202637</c:v>
                </c:pt>
                <c:pt idx="6451">
                  <c:v>7.3477215766906738</c:v>
                </c:pt>
                <c:pt idx="6452">
                  <c:v>7.366610050201416</c:v>
                </c:pt>
                <c:pt idx="6453">
                  <c:v>7.2480745315551758</c:v>
                </c:pt>
                <c:pt idx="6454">
                  <c:v>7.1967921257019043</c:v>
                </c:pt>
                <c:pt idx="6455">
                  <c:v>7.3543553352355957</c:v>
                </c:pt>
                <c:pt idx="6456">
                  <c:v>7.2295732498168945</c:v>
                </c:pt>
                <c:pt idx="6457">
                  <c:v>7.2355284690856934</c:v>
                </c:pt>
                <c:pt idx="6458">
                  <c:v>7.3664326667785645</c:v>
                </c:pt>
                <c:pt idx="6459">
                  <c:v>7.2178878784179688</c:v>
                </c:pt>
                <c:pt idx="6460">
                  <c:v>7.2419161796569824</c:v>
                </c:pt>
                <c:pt idx="6461">
                  <c:v>7.2836699485778809</c:v>
                </c:pt>
                <c:pt idx="6462">
                  <c:v>7.2927408218383789</c:v>
                </c:pt>
                <c:pt idx="6463">
                  <c:v>7.248443603515625</c:v>
                </c:pt>
                <c:pt idx="6464">
                  <c:v>7.2676758766174316</c:v>
                </c:pt>
                <c:pt idx="6465">
                  <c:v>7.3470754623413086</c:v>
                </c:pt>
                <c:pt idx="6466">
                  <c:v>7.3074307441711426</c:v>
                </c:pt>
                <c:pt idx="6467">
                  <c:v>7.3136181831359863</c:v>
                </c:pt>
                <c:pt idx="6468">
                  <c:v>7.3372182846069336</c:v>
                </c:pt>
                <c:pt idx="6469">
                  <c:v>7.24322509765625</c:v>
                </c:pt>
                <c:pt idx="6470">
                  <c:v>7.2769427299499512</c:v>
                </c:pt>
                <c:pt idx="6471">
                  <c:v>7.2669305801391602</c:v>
                </c:pt>
                <c:pt idx="6472">
                  <c:v>7.3041844367980957</c:v>
                </c:pt>
                <c:pt idx="6473">
                  <c:v>7.3419070243835449</c:v>
                </c:pt>
                <c:pt idx="6474">
                  <c:v>7.277411937713623</c:v>
                </c:pt>
                <c:pt idx="6475">
                  <c:v>7.3361291885375977</c:v>
                </c:pt>
                <c:pt idx="6476">
                  <c:v>7.3174304962158203</c:v>
                </c:pt>
                <c:pt idx="6477">
                  <c:v>7.2655987739562988</c:v>
                </c:pt>
                <c:pt idx="6478">
                  <c:v>7.2330121994018555</c:v>
                </c:pt>
                <c:pt idx="6479">
                  <c:v>7.21856689453125</c:v>
                </c:pt>
                <c:pt idx="6480">
                  <c:v>7.2480158805847168</c:v>
                </c:pt>
                <c:pt idx="6481">
                  <c:v>7.2178559303283691</c:v>
                </c:pt>
                <c:pt idx="6482">
                  <c:v>7.2299184799194336</c:v>
                </c:pt>
                <c:pt idx="6483">
                  <c:v>7.2846031188964844</c:v>
                </c:pt>
                <c:pt idx="6484">
                  <c:v>7.2308616638183594</c:v>
                </c:pt>
                <c:pt idx="6485">
                  <c:v>7.2808990478515625</c:v>
                </c:pt>
                <c:pt idx="6486">
                  <c:v>7.348630428314209</c:v>
                </c:pt>
                <c:pt idx="6487">
                  <c:v>7.3119587898254395</c:v>
                </c:pt>
                <c:pt idx="6488">
                  <c:v>7.3247389793395996</c:v>
                </c:pt>
                <c:pt idx="6489">
                  <c:v>7.2512779235839844</c:v>
                </c:pt>
                <c:pt idx="6490">
                  <c:v>7.233919620513916</c:v>
                </c:pt>
                <c:pt idx="6491">
                  <c:v>7.2045779228210449</c:v>
                </c:pt>
                <c:pt idx="6492">
                  <c:v>7.3449182510375977</c:v>
                </c:pt>
                <c:pt idx="6493">
                  <c:v>7.3380956649780273</c:v>
                </c:pt>
                <c:pt idx="6494">
                  <c:v>7.2966957092285156</c:v>
                </c:pt>
                <c:pt idx="6495">
                  <c:v>7.3102707862854004</c:v>
                </c:pt>
                <c:pt idx="6496">
                  <c:v>7.2495803833007813</c:v>
                </c:pt>
                <c:pt idx="6497">
                  <c:v>7.2864627838134766</c:v>
                </c:pt>
                <c:pt idx="6498">
                  <c:v>7.2256722450256348</c:v>
                </c:pt>
                <c:pt idx="6499">
                  <c:v>7.2395219802856445</c:v>
                </c:pt>
                <c:pt idx="6500">
                  <c:v>7.221804141998291</c:v>
                </c:pt>
                <c:pt idx="6501">
                  <c:v>7.2593073844909668</c:v>
                </c:pt>
                <c:pt idx="6502">
                  <c:v>7.1749267578125</c:v>
                </c:pt>
                <c:pt idx="6503">
                  <c:v>7.1909518241882324</c:v>
                </c:pt>
                <c:pt idx="6504">
                  <c:v>7.2545013427734375</c:v>
                </c:pt>
                <c:pt idx="6505">
                  <c:v>7.2377843856811523</c:v>
                </c:pt>
                <c:pt idx="6506">
                  <c:v>7.2444338798522949</c:v>
                </c:pt>
                <c:pt idx="6507">
                  <c:v>7.2602968215942383</c:v>
                </c:pt>
                <c:pt idx="6508">
                  <c:v>7.1656589508056641</c:v>
                </c:pt>
                <c:pt idx="6509">
                  <c:v>7.1656665802001953</c:v>
                </c:pt>
                <c:pt idx="6510">
                  <c:v>7.1923198699951172</c:v>
                </c:pt>
                <c:pt idx="6511">
                  <c:v>7.2295703887939453</c:v>
                </c:pt>
                <c:pt idx="6512">
                  <c:v>7.2299461364746094</c:v>
                </c:pt>
                <c:pt idx="6513">
                  <c:v>7.2003326416015625</c:v>
                </c:pt>
                <c:pt idx="6514">
                  <c:v>7.1659398078918457</c:v>
                </c:pt>
                <c:pt idx="6515">
                  <c:v>7.1622905731201172</c:v>
                </c:pt>
                <c:pt idx="6516">
                  <c:v>7.2291622161865234</c:v>
                </c:pt>
                <c:pt idx="6517">
                  <c:v>7.1117415428161621</c:v>
                </c:pt>
                <c:pt idx="6518">
                  <c:v>7.1573238372802734</c:v>
                </c:pt>
                <c:pt idx="6519">
                  <c:v>7.1453585624694824</c:v>
                </c:pt>
                <c:pt idx="6520">
                  <c:v>7.0610136985778809</c:v>
                </c:pt>
                <c:pt idx="6521">
                  <c:v>7.1699094772338867</c:v>
                </c:pt>
                <c:pt idx="6522">
                  <c:v>7.1619987487792969</c:v>
                </c:pt>
                <c:pt idx="6523">
                  <c:v>7.1504702568054199</c:v>
                </c:pt>
                <c:pt idx="6524">
                  <c:v>7.1278285980224609</c:v>
                </c:pt>
                <c:pt idx="6525">
                  <c:v>7.1364989280700684</c:v>
                </c:pt>
                <c:pt idx="6526">
                  <c:v>7.1366701126098633</c:v>
                </c:pt>
                <c:pt idx="6527">
                  <c:v>7.0913834571838379</c:v>
                </c:pt>
                <c:pt idx="6528">
                  <c:v>7.1373052597045898</c:v>
                </c:pt>
                <c:pt idx="6529">
                  <c:v>7.1844120025634766</c:v>
                </c:pt>
                <c:pt idx="6530">
                  <c:v>7.2075672149658203</c:v>
                </c:pt>
                <c:pt idx="6531">
                  <c:v>7.1894097328186035</c:v>
                </c:pt>
                <c:pt idx="6532">
                  <c:v>7.2006669044494629</c:v>
                </c:pt>
                <c:pt idx="6533">
                  <c:v>7.1796693801879883</c:v>
                </c:pt>
                <c:pt idx="6534">
                  <c:v>7.1847052574157715</c:v>
                </c:pt>
                <c:pt idx="6535">
                  <c:v>7.1074657440185547</c:v>
                </c:pt>
                <c:pt idx="6536">
                  <c:v>7.1284785270690918</c:v>
                </c:pt>
                <c:pt idx="6537">
                  <c:v>7.1050372123718262</c:v>
                </c:pt>
                <c:pt idx="6538">
                  <c:v>7.1689677238464355</c:v>
                </c:pt>
                <c:pt idx="6539">
                  <c:v>7.1933059692382813</c:v>
                </c:pt>
                <c:pt idx="6540">
                  <c:v>7.1381587982177734</c:v>
                </c:pt>
                <c:pt idx="6541">
                  <c:v>7.1438508033752441</c:v>
                </c:pt>
                <c:pt idx="6542">
                  <c:v>7.151024341583252</c:v>
                </c:pt>
                <c:pt idx="6543">
                  <c:v>7.144808292388916</c:v>
                </c:pt>
                <c:pt idx="6544">
                  <c:v>7.1485280990600586</c:v>
                </c:pt>
                <c:pt idx="6545">
                  <c:v>7.2072296142578125</c:v>
                </c:pt>
                <c:pt idx="6546">
                  <c:v>7.1447796821594238</c:v>
                </c:pt>
                <c:pt idx="6547">
                  <c:v>7.1131863594055176</c:v>
                </c:pt>
                <c:pt idx="6548">
                  <c:v>7.1107406616210938</c:v>
                </c:pt>
                <c:pt idx="6549">
                  <c:v>7.1527891159057617</c:v>
                </c:pt>
                <c:pt idx="6550">
                  <c:v>7.0751018524169922</c:v>
                </c:pt>
                <c:pt idx="6551">
                  <c:v>7.1667852401733398</c:v>
                </c:pt>
                <c:pt idx="6552">
                  <c:v>7.1393318176269531</c:v>
                </c:pt>
                <c:pt idx="6553">
                  <c:v>7.1712393760681152</c:v>
                </c:pt>
                <c:pt idx="6554">
                  <c:v>7.2203264236450195</c:v>
                </c:pt>
                <c:pt idx="6555">
                  <c:v>7.1991491317749023</c:v>
                </c:pt>
                <c:pt idx="6556">
                  <c:v>7.226595401763916</c:v>
                </c:pt>
                <c:pt idx="6557">
                  <c:v>7.221315860748291</c:v>
                </c:pt>
                <c:pt idx="6558">
                  <c:v>7.2300834655761719</c:v>
                </c:pt>
                <c:pt idx="6559">
                  <c:v>7.220026969909668</c:v>
                </c:pt>
                <c:pt idx="6560">
                  <c:v>7.1900820732116699</c:v>
                </c:pt>
                <c:pt idx="6561">
                  <c:v>7.2354030609130859</c:v>
                </c:pt>
                <c:pt idx="6562">
                  <c:v>7.2250304222106934</c:v>
                </c:pt>
                <c:pt idx="6563">
                  <c:v>7.2321605682373047</c:v>
                </c:pt>
                <c:pt idx="6564">
                  <c:v>7.2255401611328125</c:v>
                </c:pt>
                <c:pt idx="6565">
                  <c:v>7.228553295135498</c:v>
                </c:pt>
                <c:pt idx="6566">
                  <c:v>7.1976099014282227</c:v>
                </c:pt>
                <c:pt idx="6567">
                  <c:v>7.3091921806335449</c:v>
                </c:pt>
                <c:pt idx="6568">
                  <c:v>7.1690869331359863</c:v>
                </c:pt>
                <c:pt idx="6569">
                  <c:v>7.1483173370361328</c:v>
                </c:pt>
                <c:pt idx="6570">
                  <c:v>7.1824126243591309</c:v>
                </c:pt>
                <c:pt idx="6571">
                  <c:v>7.2073178291320801</c:v>
                </c:pt>
                <c:pt idx="6572">
                  <c:v>7.087369441986084</c:v>
                </c:pt>
                <c:pt idx="6573">
                  <c:v>7.1370601654052734</c:v>
                </c:pt>
                <c:pt idx="6574">
                  <c:v>7.2049660682678223</c:v>
                </c:pt>
                <c:pt idx="6575">
                  <c:v>7.1305627822875977</c:v>
                </c:pt>
                <c:pt idx="6576">
                  <c:v>7.1246376037597656</c:v>
                </c:pt>
                <c:pt idx="6577">
                  <c:v>7.1872553825378418</c:v>
                </c:pt>
                <c:pt idx="6578">
                  <c:v>7.2109885215759277</c:v>
                </c:pt>
                <c:pt idx="6579">
                  <c:v>7.1741456985473633</c:v>
                </c:pt>
                <c:pt idx="6580">
                  <c:v>7.1865029335021973</c:v>
                </c:pt>
                <c:pt idx="6581">
                  <c:v>7.2130718231201172</c:v>
                </c:pt>
                <c:pt idx="6582">
                  <c:v>7.1872482299804688</c:v>
                </c:pt>
                <c:pt idx="6583">
                  <c:v>7.1287708282470703</c:v>
                </c:pt>
                <c:pt idx="6584">
                  <c:v>7.1327695846557617</c:v>
                </c:pt>
                <c:pt idx="6585">
                  <c:v>7.1931228637695313</c:v>
                </c:pt>
                <c:pt idx="6586">
                  <c:v>7.1638240814208984</c:v>
                </c:pt>
                <c:pt idx="6587">
                  <c:v>7.201301097869873</c:v>
                </c:pt>
                <c:pt idx="6588">
                  <c:v>7.0766959190368652</c:v>
                </c:pt>
                <c:pt idx="6589">
                  <c:v>7.1089653968811035</c:v>
                </c:pt>
                <c:pt idx="6590">
                  <c:v>7.1805000305175781</c:v>
                </c:pt>
                <c:pt idx="6591">
                  <c:v>7.1437859535217285</c:v>
                </c:pt>
                <c:pt idx="6592">
                  <c:v>7.1744241714477539</c:v>
                </c:pt>
                <c:pt idx="6593">
                  <c:v>7.1391072273254395</c:v>
                </c:pt>
                <c:pt idx="6594">
                  <c:v>7.2051277160644531</c:v>
                </c:pt>
                <c:pt idx="6595">
                  <c:v>7.1772775650024414</c:v>
                </c:pt>
                <c:pt idx="6596">
                  <c:v>7.1789131164550781</c:v>
                </c:pt>
                <c:pt idx="6597">
                  <c:v>7.2190065383911133</c:v>
                </c:pt>
                <c:pt idx="6598">
                  <c:v>7.1124324798583984</c:v>
                </c:pt>
                <c:pt idx="6599">
                  <c:v>7.125523567199707</c:v>
                </c:pt>
                <c:pt idx="6600">
                  <c:v>7.1247844696044922</c:v>
                </c:pt>
                <c:pt idx="6601">
                  <c:v>7.1699957847595215</c:v>
                </c:pt>
                <c:pt idx="6602">
                  <c:v>7.0711832046508789</c:v>
                </c:pt>
                <c:pt idx="6603">
                  <c:v>7.1314182281494141</c:v>
                </c:pt>
                <c:pt idx="6604">
                  <c:v>7.0913267135620117</c:v>
                </c:pt>
                <c:pt idx="6605">
                  <c:v>7.1560239791870117</c:v>
                </c:pt>
                <c:pt idx="6606">
                  <c:v>7.1267237663269043</c:v>
                </c:pt>
                <c:pt idx="6607">
                  <c:v>7.0870585441589355</c:v>
                </c:pt>
                <c:pt idx="6608">
                  <c:v>7.0999541282653809</c:v>
                </c:pt>
                <c:pt idx="6609">
                  <c:v>7.0640053749084473</c:v>
                </c:pt>
                <c:pt idx="6610">
                  <c:v>7.0226507186889648</c:v>
                </c:pt>
                <c:pt idx="6611">
                  <c:v>7.0274629592895508</c:v>
                </c:pt>
                <c:pt idx="6612">
                  <c:v>7.0048484802246094</c:v>
                </c:pt>
                <c:pt idx="6613">
                  <c:v>7.0010671615600586</c:v>
                </c:pt>
                <c:pt idx="6614">
                  <c:v>7.001103401184082</c:v>
                </c:pt>
                <c:pt idx="6615">
                  <c:v>7.114372730255127</c:v>
                </c:pt>
                <c:pt idx="6616">
                  <c:v>7.0640697479248047</c:v>
                </c:pt>
                <c:pt idx="6617">
                  <c:v>7.0467782020568848</c:v>
                </c:pt>
                <c:pt idx="6618">
                  <c:v>7.1041245460510254</c:v>
                </c:pt>
                <c:pt idx="6619">
                  <c:v>7.0961966514587402</c:v>
                </c:pt>
                <c:pt idx="6620">
                  <c:v>7.1348204612731934</c:v>
                </c:pt>
                <c:pt idx="6621">
                  <c:v>7.0655570030212402</c:v>
                </c:pt>
                <c:pt idx="6622">
                  <c:v>7.0569849014282227</c:v>
                </c:pt>
                <c:pt idx="6623">
                  <c:v>7.0622940063476563</c:v>
                </c:pt>
                <c:pt idx="6624">
                  <c:v>6.9825067520141602</c:v>
                </c:pt>
                <c:pt idx="6625">
                  <c:v>6.9828882217407227</c:v>
                </c:pt>
                <c:pt idx="6626">
                  <c:v>6.9972639083862305</c:v>
                </c:pt>
                <c:pt idx="6627">
                  <c:v>6.9243264198303223</c:v>
                </c:pt>
                <c:pt idx="6628">
                  <c:v>6.9554939270019531</c:v>
                </c:pt>
                <c:pt idx="6629">
                  <c:v>6.9605093002319336</c:v>
                </c:pt>
                <c:pt idx="6630">
                  <c:v>6.934626579284668</c:v>
                </c:pt>
                <c:pt idx="6631">
                  <c:v>6.9533934593200684</c:v>
                </c:pt>
                <c:pt idx="6632">
                  <c:v>6.9775395393371582</c:v>
                </c:pt>
                <c:pt idx="6633">
                  <c:v>6.9318275451660156</c:v>
                </c:pt>
                <c:pt idx="6634">
                  <c:v>6.9368109703063965</c:v>
                </c:pt>
                <c:pt idx="6635">
                  <c:v>7.0158491134643555</c:v>
                </c:pt>
                <c:pt idx="6636">
                  <c:v>7.0950384140014648</c:v>
                </c:pt>
                <c:pt idx="6637">
                  <c:v>7.0539793968200684</c:v>
                </c:pt>
                <c:pt idx="6638">
                  <c:v>7.0471162796020508</c:v>
                </c:pt>
                <c:pt idx="6639">
                  <c:v>7.0878181457519531</c:v>
                </c:pt>
                <c:pt idx="6640">
                  <c:v>6.9683175086975098</c:v>
                </c:pt>
                <c:pt idx="6641">
                  <c:v>6.982325553894043</c:v>
                </c:pt>
                <c:pt idx="6642">
                  <c:v>6.9795808792114258</c:v>
                </c:pt>
                <c:pt idx="6643">
                  <c:v>7.0233349800109863</c:v>
                </c:pt>
                <c:pt idx="6644">
                  <c:v>7.0194449424743652</c:v>
                </c:pt>
                <c:pt idx="6645">
                  <c:v>6.9733138084411621</c:v>
                </c:pt>
                <c:pt idx="6646">
                  <c:v>7.004509449005127</c:v>
                </c:pt>
                <c:pt idx="6647">
                  <c:v>6.8904328346252441</c:v>
                </c:pt>
                <c:pt idx="6648">
                  <c:v>6.963953971862793</c:v>
                </c:pt>
                <c:pt idx="6649">
                  <c:v>7.0120768547058105</c:v>
                </c:pt>
                <c:pt idx="6650">
                  <c:v>6.9051113128662109</c:v>
                </c:pt>
                <c:pt idx="6651">
                  <c:v>6.9198722839355469</c:v>
                </c:pt>
                <c:pt idx="6652">
                  <c:v>6.9679021835327148</c:v>
                </c:pt>
                <c:pt idx="6653">
                  <c:v>6.9726042747497559</c:v>
                </c:pt>
                <c:pt idx="6654">
                  <c:v>6.9331235885620117</c:v>
                </c:pt>
                <c:pt idx="6655">
                  <c:v>6.982302188873291</c:v>
                </c:pt>
                <c:pt idx="6656">
                  <c:v>7.0381803512573242</c:v>
                </c:pt>
                <c:pt idx="6657">
                  <c:v>6.9171042442321777</c:v>
                </c:pt>
                <c:pt idx="6658">
                  <c:v>7.0415005683898926</c:v>
                </c:pt>
                <c:pt idx="6659">
                  <c:v>6.9593753814697266</c:v>
                </c:pt>
                <c:pt idx="6660">
                  <c:v>6.9462714195251465</c:v>
                </c:pt>
                <c:pt idx="6661">
                  <c:v>7.0165410041809082</c:v>
                </c:pt>
                <c:pt idx="6662">
                  <c:v>7.0363922119140625</c:v>
                </c:pt>
                <c:pt idx="6663">
                  <c:v>6.9398384094238281</c:v>
                </c:pt>
                <c:pt idx="6664">
                  <c:v>7.0209112167358398</c:v>
                </c:pt>
                <c:pt idx="6665">
                  <c:v>7.0633163452148438</c:v>
                </c:pt>
                <c:pt idx="6666">
                  <c:v>7.0173358917236328</c:v>
                </c:pt>
                <c:pt idx="6667">
                  <c:v>6.8851346969604492</c:v>
                </c:pt>
                <c:pt idx="6668">
                  <c:v>6.912017822265625</c:v>
                </c:pt>
                <c:pt idx="6669">
                  <c:v>6.9453072547912598</c:v>
                </c:pt>
                <c:pt idx="6670">
                  <c:v>6.9532909393310547</c:v>
                </c:pt>
                <c:pt idx="6671">
                  <c:v>6.8333086967468262</c:v>
                </c:pt>
                <c:pt idx="6672">
                  <c:v>6.9027061462402344</c:v>
                </c:pt>
                <c:pt idx="6673">
                  <c:v>6.9808878898620605</c:v>
                </c:pt>
                <c:pt idx="6674">
                  <c:v>6.9311838150024414</c:v>
                </c:pt>
                <c:pt idx="6675">
                  <c:v>6.9709892272949219</c:v>
                </c:pt>
                <c:pt idx="6676">
                  <c:v>6.9887986183166504</c:v>
                </c:pt>
                <c:pt idx="6677">
                  <c:v>7.0050263404846191</c:v>
                </c:pt>
                <c:pt idx="6678">
                  <c:v>7.0193004608154297</c:v>
                </c:pt>
                <c:pt idx="6679">
                  <c:v>7.0676932334899902</c:v>
                </c:pt>
                <c:pt idx="6680">
                  <c:v>7.0756053924560547</c:v>
                </c:pt>
                <c:pt idx="6681">
                  <c:v>7.072298526763916</c:v>
                </c:pt>
                <c:pt idx="6682">
                  <c:v>7.0779180526733398</c:v>
                </c:pt>
                <c:pt idx="6683">
                  <c:v>7.0440855026245117</c:v>
                </c:pt>
                <c:pt idx="6684">
                  <c:v>6.980168342590332</c:v>
                </c:pt>
                <c:pt idx="6685">
                  <c:v>7.0672225952148438</c:v>
                </c:pt>
                <c:pt idx="6686">
                  <c:v>7.0851058959960938</c:v>
                </c:pt>
                <c:pt idx="6687">
                  <c:v>7.0090780258178711</c:v>
                </c:pt>
                <c:pt idx="6688">
                  <c:v>6.996945858001709</c:v>
                </c:pt>
                <c:pt idx="6689">
                  <c:v>7.0102057456970215</c:v>
                </c:pt>
                <c:pt idx="6690">
                  <c:v>6.9424500465393066</c:v>
                </c:pt>
                <c:pt idx="6691">
                  <c:v>6.9070730209350586</c:v>
                </c:pt>
                <c:pt idx="6692">
                  <c:v>7.0021686553955078</c:v>
                </c:pt>
                <c:pt idx="6693">
                  <c:v>6.9941835403442383</c:v>
                </c:pt>
                <c:pt idx="6694">
                  <c:v>7.0093302726745605</c:v>
                </c:pt>
                <c:pt idx="6695">
                  <c:v>7.0221495628356934</c:v>
                </c:pt>
                <c:pt idx="6696">
                  <c:v>6.999387264251709</c:v>
                </c:pt>
                <c:pt idx="6697">
                  <c:v>7.025242805480957</c:v>
                </c:pt>
                <c:pt idx="6698">
                  <c:v>6.9980273246765137</c:v>
                </c:pt>
                <c:pt idx="6699">
                  <c:v>6.9935331344604492</c:v>
                </c:pt>
                <c:pt idx="6700">
                  <c:v>7.0134053230285645</c:v>
                </c:pt>
                <c:pt idx="6701">
                  <c:v>6.9744052886962891</c:v>
                </c:pt>
                <c:pt idx="6702">
                  <c:v>7.0008163452148438</c:v>
                </c:pt>
                <c:pt idx="6703">
                  <c:v>7.00360107421875</c:v>
                </c:pt>
                <c:pt idx="6704">
                  <c:v>7.068143367767334</c:v>
                </c:pt>
                <c:pt idx="6705">
                  <c:v>7.0012307167053223</c:v>
                </c:pt>
                <c:pt idx="6706">
                  <c:v>7.0507545471191406</c:v>
                </c:pt>
                <c:pt idx="6707">
                  <c:v>6.8780817985534668</c:v>
                </c:pt>
                <c:pt idx="6708">
                  <c:v>6.9750113487243652</c:v>
                </c:pt>
                <c:pt idx="6709">
                  <c:v>7.0720796585083008</c:v>
                </c:pt>
                <c:pt idx="6710">
                  <c:v>7.0689988136291504</c:v>
                </c:pt>
                <c:pt idx="6711">
                  <c:v>7.0157003402709961</c:v>
                </c:pt>
                <c:pt idx="6712">
                  <c:v>6.9800601005554199</c:v>
                </c:pt>
                <c:pt idx="6713">
                  <c:v>7.0804424285888672</c:v>
                </c:pt>
                <c:pt idx="6714">
                  <c:v>7.035092830657959</c:v>
                </c:pt>
                <c:pt idx="6715">
                  <c:v>7.1121549606323242</c:v>
                </c:pt>
                <c:pt idx="6716">
                  <c:v>7.0274848937988281</c:v>
                </c:pt>
                <c:pt idx="6717">
                  <c:v>7.0634517669677734</c:v>
                </c:pt>
                <c:pt idx="6718">
                  <c:v>7.1216535568237305</c:v>
                </c:pt>
                <c:pt idx="6719">
                  <c:v>7.0502119064331055</c:v>
                </c:pt>
                <c:pt idx="6720">
                  <c:v>6.9794020652770996</c:v>
                </c:pt>
                <c:pt idx="6721">
                  <c:v>6.9333992004394531</c:v>
                </c:pt>
                <c:pt idx="6722">
                  <c:v>6.9760475158691406</c:v>
                </c:pt>
                <c:pt idx="6723">
                  <c:v>6.9283981323242188</c:v>
                </c:pt>
                <c:pt idx="6724">
                  <c:v>6.9586820602416992</c:v>
                </c:pt>
                <c:pt idx="6725">
                  <c:v>6.8612790107727051</c:v>
                </c:pt>
                <c:pt idx="6726">
                  <c:v>6.9671025276184082</c:v>
                </c:pt>
                <c:pt idx="6727">
                  <c:v>6.9451990127563477</c:v>
                </c:pt>
                <c:pt idx="6728">
                  <c:v>6.9772329330444336</c:v>
                </c:pt>
                <c:pt idx="6729">
                  <c:v>6.9456877708435059</c:v>
                </c:pt>
                <c:pt idx="6730">
                  <c:v>7.0127520561218262</c:v>
                </c:pt>
                <c:pt idx="6731">
                  <c:v>7.022606372833252</c:v>
                </c:pt>
                <c:pt idx="6732">
                  <c:v>6.909111499786377</c:v>
                </c:pt>
                <c:pt idx="6733">
                  <c:v>6.835693359375</c:v>
                </c:pt>
                <c:pt idx="6734">
                  <c:v>6.9395613670349121</c:v>
                </c:pt>
                <c:pt idx="6735">
                  <c:v>6.8782248497009277</c:v>
                </c:pt>
                <c:pt idx="6736">
                  <c:v>6.8911747932434082</c:v>
                </c:pt>
                <c:pt idx="6737">
                  <c:v>6.9144473075866699</c:v>
                </c:pt>
                <c:pt idx="6738">
                  <c:v>6.9234886169433594</c:v>
                </c:pt>
                <c:pt idx="6739">
                  <c:v>6.9265460968017578</c:v>
                </c:pt>
                <c:pt idx="6740">
                  <c:v>6.9374465942382813</c:v>
                </c:pt>
                <c:pt idx="6741">
                  <c:v>6.9722542762756348</c:v>
                </c:pt>
                <c:pt idx="6742">
                  <c:v>6.9297800064086914</c:v>
                </c:pt>
                <c:pt idx="6743">
                  <c:v>6.9076757431030273</c:v>
                </c:pt>
                <c:pt idx="6744">
                  <c:v>6.9066166877746582</c:v>
                </c:pt>
                <c:pt idx="6745">
                  <c:v>6.8902640342712402</c:v>
                </c:pt>
                <c:pt idx="6746">
                  <c:v>6.9621467590332031</c:v>
                </c:pt>
                <c:pt idx="6747">
                  <c:v>6.9171175956726074</c:v>
                </c:pt>
                <c:pt idx="6748">
                  <c:v>6.9284257888793945</c:v>
                </c:pt>
                <c:pt idx="6749">
                  <c:v>6.8808112144470215</c:v>
                </c:pt>
                <c:pt idx="6750">
                  <c:v>6.8325967788696289</c:v>
                </c:pt>
                <c:pt idx="6751">
                  <c:v>6.8931465148925781</c:v>
                </c:pt>
                <c:pt idx="6752">
                  <c:v>6.8463993072509766</c:v>
                </c:pt>
                <c:pt idx="6753">
                  <c:v>6.9046535491943359</c:v>
                </c:pt>
                <c:pt idx="6754">
                  <c:v>6.8209896087646484</c:v>
                </c:pt>
                <c:pt idx="6755">
                  <c:v>6.8915915489196777</c:v>
                </c:pt>
                <c:pt idx="6756">
                  <c:v>6.8839902877807617</c:v>
                </c:pt>
                <c:pt idx="6757">
                  <c:v>6.8928518295288086</c:v>
                </c:pt>
                <c:pt idx="6758">
                  <c:v>6.9103660583496094</c:v>
                </c:pt>
                <c:pt idx="6759">
                  <c:v>6.930354118347168</c:v>
                </c:pt>
                <c:pt idx="6760">
                  <c:v>6.896824836730957</c:v>
                </c:pt>
                <c:pt idx="6761">
                  <c:v>6.9464411735534668</c:v>
                </c:pt>
                <c:pt idx="6762">
                  <c:v>7.0480008125305176</c:v>
                </c:pt>
                <c:pt idx="6763">
                  <c:v>7.1237902641296387</c:v>
                </c:pt>
                <c:pt idx="6764">
                  <c:v>6.9790143966674805</c:v>
                </c:pt>
                <c:pt idx="6765">
                  <c:v>6.9966650009155273</c:v>
                </c:pt>
                <c:pt idx="6766">
                  <c:v>7.0134096145629883</c:v>
                </c:pt>
                <c:pt idx="6767">
                  <c:v>7.0403170585632324</c:v>
                </c:pt>
                <c:pt idx="6768">
                  <c:v>7.0629949569702148</c:v>
                </c:pt>
                <c:pt idx="6769">
                  <c:v>7.1091532707214355</c:v>
                </c:pt>
                <c:pt idx="6770">
                  <c:v>7.0472664833068848</c:v>
                </c:pt>
                <c:pt idx="6771">
                  <c:v>7.041313648223877</c:v>
                </c:pt>
                <c:pt idx="6772">
                  <c:v>6.9823312759399414</c:v>
                </c:pt>
                <c:pt idx="6773">
                  <c:v>7.0360312461853027</c:v>
                </c:pt>
                <c:pt idx="6774">
                  <c:v>7.057431697845459</c:v>
                </c:pt>
                <c:pt idx="6775">
                  <c:v>7.0122089385986328</c:v>
                </c:pt>
                <c:pt idx="6776">
                  <c:v>7.0154156684875488</c:v>
                </c:pt>
                <c:pt idx="6777">
                  <c:v>7.0911626815795898</c:v>
                </c:pt>
                <c:pt idx="6778">
                  <c:v>7.0568752288818359</c:v>
                </c:pt>
                <c:pt idx="6779">
                  <c:v>7.0853757858276367</c:v>
                </c:pt>
                <c:pt idx="6780">
                  <c:v>6.9847226142883301</c:v>
                </c:pt>
                <c:pt idx="6781">
                  <c:v>6.9295105934143066</c:v>
                </c:pt>
                <c:pt idx="6782">
                  <c:v>7.0276236534118652</c:v>
                </c:pt>
                <c:pt idx="6783">
                  <c:v>6.972743034362793</c:v>
                </c:pt>
                <c:pt idx="6784">
                  <c:v>6.9666748046875</c:v>
                </c:pt>
                <c:pt idx="6785">
                  <c:v>6.9562163352966309</c:v>
                </c:pt>
                <c:pt idx="6786">
                  <c:v>6.9088349342346191</c:v>
                </c:pt>
                <c:pt idx="6787">
                  <c:v>6.9705023765563965</c:v>
                </c:pt>
                <c:pt idx="6788">
                  <c:v>6.9970755577087402</c:v>
                </c:pt>
                <c:pt idx="6789">
                  <c:v>6.9576258659362793</c:v>
                </c:pt>
                <c:pt idx="6790">
                  <c:v>6.9915900230407715</c:v>
                </c:pt>
                <c:pt idx="6791">
                  <c:v>7.0124597549438477</c:v>
                </c:pt>
                <c:pt idx="6792">
                  <c:v>6.9891414642333984</c:v>
                </c:pt>
                <c:pt idx="6793">
                  <c:v>6.9612884521484375</c:v>
                </c:pt>
                <c:pt idx="6794">
                  <c:v>6.9207782745361328</c:v>
                </c:pt>
                <c:pt idx="6795">
                  <c:v>7.0139422416687012</c:v>
                </c:pt>
                <c:pt idx="6796">
                  <c:v>6.9666242599487305</c:v>
                </c:pt>
                <c:pt idx="6797">
                  <c:v>6.9317026138305664</c:v>
                </c:pt>
                <c:pt idx="6798">
                  <c:v>6.9516401290893555</c:v>
                </c:pt>
                <c:pt idx="6799">
                  <c:v>6.8764572143554688</c:v>
                </c:pt>
                <c:pt idx="6800">
                  <c:v>6.888371467590332</c:v>
                </c:pt>
                <c:pt idx="6801">
                  <c:v>6.9002737998962402</c:v>
                </c:pt>
                <c:pt idx="6802">
                  <c:v>6.8813419342041016</c:v>
                </c:pt>
                <c:pt idx="6803">
                  <c:v>6.9149684906005859</c:v>
                </c:pt>
                <c:pt idx="6804">
                  <c:v>6.930722713470459</c:v>
                </c:pt>
                <c:pt idx="6805">
                  <c:v>6.9908614158630371</c:v>
                </c:pt>
                <c:pt idx="6806">
                  <c:v>6.9948792457580566</c:v>
                </c:pt>
                <c:pt idx="6807">
                  <c:v>6.9208164215087891</c:v>
                </c:pt>
                <c:pt idx="6808">
                  <c:v>7.0290994644165039</c:v>
                </c:pt>
                <c:pt idx="6809">
                  <c:v>6.9723696708679199</c:v>
                </c:pt>
                <c:pt idx="6810">
                  <c:v>6.9050588607788086</c:v>
                </c:pt>
                <c:pt idx="6811">
                  <c:v>6.8937697410583496</c:v>
                </c:pt>
                <c:pt idx="6812">
                  <c:v>6.884058952331543</c:v>
                </c:pt>
                <c:pt idx="6813">
                  <c:v>6.9452071189880371</c:v>
                </c:pt>
                <c:pt idx="6814">
                  <c:v>6.9241657257080078</c:v>
                </c:pt>
                <c:pt idx="6815">
                  <c:v>7.0054149627685547</c:v>
                </c:pt>
                <c:pt idx="6816">
                  <c:v>6.9642453193664551</c:v>
                </c:pt>
                <c:pt idx="6817">
                  <c:v>7.0035982131958008</c:v>
                </c:pt>
                <c:pt idx="6818">
                  <c:v>6.9433245658874512</c:v>
                </c:pt>
                <c:pt idx="6819">
                  <c:v>6.8993539810180664</c:v>
                </c:pt>
                <c:pt idx="6820">
                  <c:v>7.0559725761413574</c:v>
                </c:pt>
                <c:pt idx="6821">
                  <c:v>7.0018925666809082</c:v>
                </c:pt>
                <c:pt idx="6822">
                  <c:v>6.9765510559082031</c:v>
                </c:pt>
                <c:pt idx="6823">
                  <c:v>6.9531784057617188</c:v>
                </c:pt>
                <c:pt idx="6824">
                  <c:v>6.9736499786376953</c:v>
                </c:pt>
                <c:pt idx="6825">
                  <c:v>6.8972210884094238</c:v>
                </c:pt>
                <c:pt idx="6826">
                  <c:v>6.9316325187683105</c:v>
                </c:pt>
                <c:pt idx="6827">
                  <c:v>7.0458111763000488</c:v>
                </c:pt>
                <c:pt idx="6828">
                  <c:v>6.9902753829956055</c:v>
                </c:pt>
                <c:pt idx="6829">
                  <c:v>7.0210189819335938</c:v>
                </c:pt>
                <c:pt idx="6830">
                  <c:v>6.9617109298706055</c:v>
                </c:pt>
                <c:pt idx="6831">
                  <c:v>7.0266385078430176</c:v>
                </c:pt>
                <c:pt idx="6832">
                  <c:v>7.0100593566894531</c:v>
                </c:pt>
                <c:pt idx="6833">
                  <c:v>7.0081272125244141</c:v>
                </c:pt>
                <c:pt idx="6834">
                  <c:v>6.9776520729064941</c:v>
                </c:pt>
                <c:pt idx="6835">
                  <c:v>6.9528937339782715</c:v>
                </c:pt>
                <c:pt idx="6836">
                  <c:v>6.9558029174804688</c:v>
                </c:pt>
                <c:pt idx="6837">
                  <c:v>6.8240447044372559</c:v>
                </c:pt>
                <c:pt idx="6838">
                  <c:v>6.9083437919616699</c:v>
                </c:pt>
                <c:pt idx="6839">
                  <c:v>6.9041705131530762</c:v>
                </c:pt>
                <c:pt idx="6840">
                  <c:v>6.916170597076416</c:v>
                </c:pt>
                <c:pt idx="6841">
                  <c:v>7.02020263671875</c:v>
                </c:pt>
                <c:pt idx="6842">
                  <c:v>6.9485173225402832</c:v>
                </c:pt>
                <c:pt idx="6843">
                  <c:v>6.9349064826965332</c:v>
                </c:pt>
                <c:pt idx="6844">
                  <c:v>6.9042129516601563</c:v>
                </c:pt>
                <c:pt idx="6845">
                  <c:v>6.9567604064941406</c:v>
                </c:pt>
                <c:pt idx="6846">
                  <c:v>6.9827027320861816</c:v>
                </c:pt>
                <c:pt idx="6847">
                  <c:v>6.9885687828063965</c:v>
                </c:pt>
                <c:pt idx="6848">
                  <c:v>6.9791269302368164</c:v>
                </c:pt>
                <c:pt idx="6849">
                  <c:v>6.985806941986084</c:v>
                </c:pt>
                <c:pt idx="6850">
                  <c:v>6.8889174461364746</c:v>
                </c:pt>
                <c:pt idx="6851">
                  <c:v>6.9022655487060547</c:v>
                </c:pt>
                <c:pt idx="6852">
                  <c:v>6.8992505073547363</c:v>
                </c:pt>
                <c:pt idx="6853">
                  <c:v>6.9465398788452148</c:v>
                </c:pt>
                <c:pt idx="6854">
                  <c:v>6.9479680061340332</c:v>
                </c:pt>
                <c:pt idx="6855">
                  <c:v>6.8965239524841309</c:v>
                </c:pt>
                <c:pt idx="6856">
                  <c:v>6.963007926940918</c:v>
                </c:pt>
                <c:pt idx="6857">
                  <c:v>6.9174418449401855</c:v>
                </c:pt>
                <c:pt idx="6858">
                  <c:v>6.9692225456237793</c:v>
                </c:pt>
                <c:pt idx="6859">
                  <c:v>6.9552159309387207</c:v>
                </c:pt>
                <c:pt idx="6860">
                  <c:v>7.025810718536377</c:v>
                </c:pt>
                <c:pt idx="6861">
                  <c:v>7.0085268020629883</c:v>
                </c:pt>
                <c:pt idx="6862">
                  <c:v>7.0216240882873535</c:v>
                </c:pt>
                <c:pt idx="6863">
                  <c:v>7.050508975982666</c:v>
                </c:pt>
                <c:pt idx="6864">
                  <c:v>6.9975709915161133</c:v>
                </c:pt>
                <c:pt idx="6865">
                  <c:v>7.0353817939758301</c:v>
                </c:pt>
                <c:pt idx="6866">
                  <c:v>6.9943761825561523</c:v>
                </c:pt>
                <c:pt idx="6867">
                  <c:v>6.9696245193481445</c:v>
                </c:pt>
                <c:pt idx="6868">
                  <c:v>6.9472160339355469</c:v>
                </c:pt>
                <c:pt idx="6869">
                  <c:v>6.8913683891296387</c:v>
                </c:pt>
                <c:pt idx="6870">
                  <c:v>6.969944953918457</c:v>
                </c:pt>
                <c:pt idx="6871">
                  <c:v>7.0762357711791992</c:v>
                </c:pt>
                <c:pt idx="6872">
                  <c:v>6.965632438659668</c:v>
                </c:pt>
                <c:pt idx="6873">
                  <c:v>6.890535831451416</c:v>
                </c:pt>
                <c:pt idx="6874">
                  <c:v>7.0231060981750488</c:v>
                </c:pt>
                <c:pt idx="6875">
                  <c:v>6.9451322555541992</c:v>
                </c:pt>
                <c:pt idx="6876">
                  <c:v>6.9477219581604004</c:v>
                </c:pt>
                <c:pt idx="6877">
                  <c:v>7.0068941116333008</c:v>
                </c:pt>
                <c:pt idx="6878">
                  <c:v>6.9621033668518066</c:v>
                </c:pt>
                <c:pt idx="6879">
                  <c:v>7.0634913444519043</c:v>
                </c:pt>
                <c:pt idx="6880">
                  <c:v>7.064389705657959</c:v>
                </c:pt>
                <c:pt idx="6881">
                  <c:v>7.0837864875793457</c:v>
                </c:pt>
                <c:pt idx="6882">
                  <c:v>7.062222957611084</c:v>
                </c:pt>
                <c:pt idx="6883">
                  <c:v>7.0391654968261719</c:v>
                </c:pt>
                <c:pt idx="6884">
                  <c:v>6.9774723052978516</c:v>
                </c:pt>
                <c:pt idx="6885">
                  <c:v>6.9586467742919922</c:v>
                </c:pt>
                <c:pt idx="6886">
                  <c:v>6.904517650604248</c:v>
                </c:pt>
                <c:pt idx="6887">
                  <c:v>6.9143247604370117</c:v>
                </c:pt>
                <c:pt idx="6888">
                  <c:v>6.9655160903930664</c:v>
                </c:pt>
                <c:pt idx="6889">
                  <c:v>7.0117616653442383</c:v>
                </c:pt>
                <c:pt idx="6890">
                  <c:v>6.9021444320678711</c:v>
                </c:pt>
                <c:pt idx="6891">
                  <c:v>6.9071488380432129</c:v>
                </c:pt>
                <c:pt idx="6892">
                  <c:v>6.9814400672912598</c:v>
                </c:pt>
                <c:pt idx="6893">
                  <c:v>6.9354081153869629</c:v>
                </c:pt>
                <c:pt idx="6894">
                  <c:v>6.9065766334533691</c:v>
                </c:pt>
                <c:pt idx="6895">
                  <c:v>6.902651309967041</c:v>
                </c:pt>
                <c:pt idx="6896">
                  <c:v>6.9179830551147461</c:v>
                </c:pt>
                <c:pt idx="6897">
                  <c:v>6.9549837112426758</c:v>
                </c:pt>
                <c:pt idx="6898">
                  <c:v>6.979346752166748</c:v>
                </c:pt>
                <c:pt idx="6899">
                  <c:v>6.9992403984069824</c:v>
                </c:pt>
                <c:pt idx="6900">
                  <c:v>7.0628519058227539</c:v>
                </c:pt>
                <c:pt idx="6901">
                  <c:v>6.9899501800537109</c:v>
                </c:pt>
                <c:pt idx="6902">
                  <c:v>7.0377092361450195</c:v>
                </c:pt>
                <c:pt idx="6903">
                  <c:v>7.0822591781616211</c:v>
                </c:pt>
                <c:pt idx="6904">
                  <c:v>7.0447382926940918</c:v>
                </c:pt>
                <c:pt idx="6905">
                  <c:v>7.0292105674743652</c:v>
                </c:pt>
                <c:pt idx="6906">
                  <c:v>7.1131043434143066</c:v>
                </c:pt>
                <c:pt idx="6907">
                  <c:v>7.1128969192504883</c:v>
                </c:pt>
                <c:pt idx="6908">
                  <c:v>7.0698647499084473</c:v>
                </c:pt>
                <c:pt idx="6909">
                  <c:v>7.0596613883972168</c:v>
                </c:pt>
                <c:pt idx="6910">
                  <c:v>7.0745534896850586</c:v>
                </c:pt>
                <c:pt idx="6911">
                  <c:v>7.0586886405944824</c:v>
                </c:pt>
                <c:pt idx="6912">
                  <c:v>7.059206485748291</c:v>
                </c:pt>
                <c:pt idx="6913">
                  <c:v>7.137608528137207</c:v>
                </c:pt>
                <c:pt idx="6914">
                  <c:v>7.0566797256469727</c:v>
                </c:pt>
                <c:pt idx="6915">
                  <c:v>7.0705127716064453</c:v>
                </c:pt>
                <c:pt idx="6916">
                  <c:v>7.1106071472167969</c:v>
                </c:pt>
                <c:pt idx="6917">
                  <c:v>7.0727877616882324</c:v>
                </c:pt>
                <c:pt idx="6918">
                  <c:v>7.1035099029541016</c:v>
                </c:pt>
                <c:pt idx="6919">
                  <c:v>7.0733342170715332</c:v>
                </c:pt>
                <c:pt idx="6920">
                  <c:v>7.039546012878418</c:v>
                </c:pt>
                <c:pt idx="6921">
                  <c:v>7.1018271446228027</c:v>
                </c:pt>
                <c:pt idx="6922">
                  <c:v>7.1509709358215332</c:v>
                </c:pt>
                <c:pt idx="6923">
                  <c:v>7.0218291282653809</c:v>
                </c:pt>
                <c:pt idx="6924">
                  <c:v>7.0431075096130371</c:v>
                </c:pt>
                <c:pt idx="6925">
                  <c:v>7.0333085060119629</c:v>
                </c:pt>
                <c:pt idx="6926">
                  <c:v>7.0163044929504395</c:v>
                </c:pt>
                <c:pt idx="6927">
                  <c:v>7.0358757972717285</c:v>
                </c:pt>
                <c:pt idx="6928">
                  <c:v>7.0699172019958496</c:v>
                </c:pt>
                <c:pt idx="6929">
                  <c:v>6.9652547836303711</c:v>
                </c:pt>
                <c:pt idx="6930">
                  <c:v>6.9702386856079102</c:v>
                </c:pt>
                <c:pt idx="6931">
                  <c:v>6.9302358627319336</c:v>
                </c:pt>
                <c:pt idx="6932">
                  <c:v>6.9976911544799805</c:v>
                </c:pt>
                <c:pt idx="6933">
                  <c:v>7.024050235748291</c:v>
                </c:pt>
                <c:pt idx="6934">
                  <c:v>6.9732074737548828</c:v>
                </c:pt>
                <c:pt idx="6935">
                  <c:v>7.0073556900024414</c:v>
                </c:pt>
                <c:pt idx="6936">
                  <c:v>7.0114727020263672</c:v>
                </c:pt>
                <c:pt idx="6937">
                  <c:v>6.9167346954345703</c:v>
                </c:pt>
                <c:pt idx="6938">
                  <c:v>6.9523859024047852</c:v>
                </c:pt>
                <c:pt idx="6939">
                  <c:v>6.9373040199279785</c:v>
                </c:pt>
                <c:pt idx="6940">
                  <c:v>6.9277081489562988</c:v>
                </c:pt>
                <c:pt idx="6941">
                  <c:v>6.974311351776123</c:v>
                </c:pt>
                <c:pt idx="6942">
                  <c:v>6.9998936653137207</c:v>
                </c:pt>
                <c:pt idx="6943">
                  <c:v>7.0459766387939453</c:v>
                </c:pt>
                <c:pt idx="6944">
                  <c:v>7.0629549026489258</c:v>
                </c:pt>
                <c:pt idx="6945">
                  <c:v>6.9718871116638184</c:v>
                </c:pt>
                <c:pt idx="6946">
                  <c:v>7.0278415679931641</c:v>
                </c:pt>
                <c:pt idx="6947">
                  <c:v>7.0482749938964844</c:v>
                </c:pt>
                <c:pt idx="6948">
                  <c:v>7.0521550178527832</c:v>
                </c:pt>
                <c:pt idx="6949">
                  <c:v>6.9394040107727051</c:v>
                </c:pt>
                <c:pt idx="6950">
                  <c:v>6.945518970489502</c:v>
                </c:pt>
                <c:pt idx="6951">
                  <c:v>6.9622035026550293</c:v>
                </c:pt>
                <c:pt idx="6952">
                  <c:v>6.9847688674926758</c:v>
                </c:pt>
                <c:pt idx="6953">
                  <c:v>6.9917459487915039</c:v>
                </c:pt>
                <c:pt idx="6954">
                  <c:v>6.9745798110961914</c:v>
                </c:pt>
                <c:pt idx="6955">
                  <c:v>6.983830451965332</c:v>
                </c:pt>
                <c:pt idx="6956">
                  <c:v>7.0439519882202148</c:v>
                </c:pt>
                <c:pt idx="6957">
                  <c:v>6.9491972923278809</c:v>
                </c:pt>
                <c:pt idx="6958">
                  <c:v>6.9457740783691406</c:v>
                </c:pt>
                <c:pt idx="6959">
                  <c:v>6.9598531723022461</c:v>
                </c:pt>
                <c:pt idx="6960">
                  <c:v>7.025477409362793</c:v>
                </c:pt>
                <c:pt idx="6961">
                  <c:v>7.0066871643066406</c:v>
                </c:pt>
                <c:pt idx="6962">
                  <c:v>7.0064806938171387</c:v>
                </c:pt>
                <c:pt idx="6963">
                  <c:v>7.0114884376525879</c:v>
                </c:pt>
                <c:pt idx="6964">
                  <c:v>6.9886026382446289</c:v>
                </c:pt>
                <c:pt idx="6965">
                  <c:v>7.0184369087219238</c:v>
                </c:pt>
                <c:pt idx="6966">
                  <c:v>7.0052027702331543</c:v>
                </c:pt>
                <c:pt idx="6967">
                  <c:v>7.0229682922363281</c:v>
                </c:pt>
                <c:pt idx="6968">
                  <c:v>6.9120583534240723</c:v>
                </c:pt>
                <c:pt idx="6969">
                  <c:v>7.0060853958129883</c:v>
                </c:pt>
                <c:pt idx="6970">
                  <c:v>6.9331111907958984</c:v>
                </c:pt>
                <c:pt idx="6971">
                  <c:v>6.9457588195800781</c:v>
                </c:pt>
                <c:pt idx="6972">
                  <c:v>6.9018115997314453</c:v>
                </c:pt>
                <c:pt idx="6973">
                  <c:v>6.9383563995361328</c:v>
                </c:pt>
                <c:pt idx="6974">
                  <c:v>6.9025940895080566</c:v>
                </c:pt>
                <c:pt idx="6975">
                  <c:v>6.9155368804931641</c:v>
                </c:pt>
                <c:pt idx="6976">
                  <c:v>7.0143003463745117</c:v>
                </c:pt>
                <c:pt idx="6977">
                  <c:v>6.9806709289550781</c:v>
                </c:pt>
                <c:pt idx="6978">
                  <c:v>6.9721827507019043</c:v>
                </c:pt>
                <c:pt idx="6979">
                  <c:v>6.9514961242675781</c:v>
                </c:pt>
                <c:pt idx="6980">
                  <c:v>6.935997486114502</c:v>
                </c:pt>
                <c:pt idx="6981">
                  <c:v>6.9247374534606934</c:v>
                </c:pt>
                <c:pt idx="6982">
                  <c:v>6.9616785049438477</c:v>
                </c:pt>
                <c:pt idx="6983">
                  <c:v>6.8499813079833984</c:v>
                </c:pt>
                <c:pt idx="6984">
                  <c:v>6.9046897888183594</c:v>
                </c:pt>
                <c:pt idx="6985">
                  <c:v>6.8696765899658203</c:v>
                </c:pt>
                <c:pt idx="6986">
                  <c:v>6.8382344245910645</c:v>
                </c:pt>
                <c:pt idx="6987">
                  <c:v>6.8832492828369141</c:v>
                </c:pt>
                <c:pt idx="6988">
                  <c:v>6.899355411529541</c:v>
                </c:pt>
                <c:pt idx="6989">
                  <c:v>6.9320988655090332</c:v>
                </c:pt>
                <c:pt idx="6990">
                  <c:v>6.8979902267456055</c:v>
                </c:pt>
                <c:pt idx="6991">
                  <c:v>6.9279026985168457</c:v>
                </c:pt>
                <c:pt idx="6992">
                  <c:v>6.9536738395690918</c:v>
                </c:pt>
                <c:pt idx="6993">
                  <c:v>6.8895449638366699</c:v>
                </c:pt>
                <c:pt idx="6994">
                  <c:v>6.9782776832580566</c:v>
                </c:pt>
                <c:pt idx="6995">
                  <c:v>6.9797892570495605</c:v>
                </c:pt>
                <c:pt idx="6996">
                  <c:v>6.9655966758728027</c:v>
                </c:pt>
                <c:pt idx="6997">
                  <c:v>6.9156427383422852</c:v>
                </c:pt>
                <c:pt idx="6998">
                  <c:v>6.9859552383422852</c:v>
                </c:pt>
                <c:pt idx="6999">
                  <c:v>6.9617094993591309</c:v>
                </c:pt>
                <c:pt idx="7000">
                  <c:v>6.9954738616943359</c:v>
                </c:pt>
                <c:pt idx="7001">
                  <c:v>6.9812006950378418</c:v>
                </c:pt>
                <c:pt idx="7002">
                  <c:v>6.9792313575744629</c:v>
                </c:pt>
                <c:pt idx="7003">
                  <c:v>6.9672555923461914</c:v>
                </c:pt>
                <c:pt idx="7004">
                  <c:v>6.9431123733520508</c:v>
                </c:pt>
                <c:pt idx="7005">
                  <c:v>6.9571371078491211</c:v>
                </c:pt>
                <c:pt idx="7006">
                  <c:v>7.0228500366210938</c:v>
                </c:pt>
                <c:pt idx="7007">
                  <c:v>7.0097031593322754</c:v>
                </c:pt>
                <c:pt idx="7008">
                  <c:v>7.0528769493103027</c:v>
                </c:pt>
                <c:pt idx="7009">
                  <c:v>7.0283255577087402</c:v>
                </c:pt>
                <c:pt idx="7010">
                  <c:v>7.033668041229248</c:v>
                </c:pt>
                <c:pt idx="7011">
                  <c:v>7.0423579216003418</c:v>
                </c:pt>
                <c:pt idx="7012">
                  <c:v>7.0077967643737793</c:v>
                </c:pt>
                <c:pt idx="7013">
                  <c:v>6.9357848167419434</c:v>
                </c:pt>
                <c:pt idx="7014">
                  <c:v>6.982825756072998</c:v>
                </c:pt>
                <c:pt idx="7015">
                  <c:v>7.0351581573486328</c:v>
                </c:pt>
                <c:pt idx="7016">
                  <c:v>7.0382838249206543</c:v>
                </c:pt>
                <c:pt idx="7017">
                  <c:v>6.983790397644043</c:v>
                </c:pt>
                <c:pt idx="7018">
                  <c:v>6.9528765678405762</c:v>
                </c:pt>
                <c:pt idx="7019">
                  <c:v>6.9365873336791992</c:v>
                </c:pt>
                <c:pt idx="7020">
                  <c:v>6.8895902633666992</c:v>
                </c:pt>
                <c:pt idx="7021">
                  <c:v>6.9200353622436523</c:v>
                </c:pt>
                <c:pt idx="7022">
                  <c:v>6.9551048278808594</c:v>
                </c:pt>
                <c:pt idx="7023">
                  <c:v>6.9671683311462402</c:v>
                </c:pt>
                <c:pt idx="7024">
                  <c:v>6.9897170066833496</c:v>
                </c:pt>
                <c:pt idx="7025">
                  <c:v>7.011073112487793</c:v>
                </c:pt>
                <c:pt idx="7026">
                  <c:v>7.0866665840148926</c:v>
                </c:pt>
                <c:pt idx="7027">
                  <c:v>7.0434050559997559</c:v>
                </c:pt>
                <c:pt idx="7028">
                  <c:v>6.9956450462341309</c:v>
                </c:pt>
                <c:pt idx="7029">
                  <c:v>7.0792093276977539</c:v>
                </c:pt>
                <c:pt idx="7030">
                  <c:v>7.0603761672973633</c:v>
                </c:pt>
                <c:pt idx="7031">
                  <c:v>7.0735750198364258</c:v>
                </c:pt>
                <c:pt idx="7032">
                  <c:v>7.1430778503417969</c:v>
                </c:pt>
                <c:pt idx="7033">
                  <c:v>7.0235638618469238</c:v>
                </c:pt>
                <c:pt idx="7034">
                  <c:v>7.1079416275024414</c:v>
                </c:pt>
                <c:pt idx="7035">
                  <c:v>7.0174283981323242</c:v>
                </c:pt>
                <c:pt idx="7036">
                  <c:v>7.0962677001953125</c:v>
                </c:pt>
                <c:pt idx="7037">
                  <c:v>7.0759439468383789</c:v>
                </c:pt>
                <c:pt idx="7038">
                  <c:v>7.0741596221923828</c:v>
                </c:pt>
                <c:pt idx="7039">
                  <c:v>7.0067100524902344</c:v>
                </c:pt>
                <c:pt idx="7040">
                  <c:v>7.0328264236450195</c:v>
                </c:pt>
                <c:pt idx="7041">
                  <c:v>7.0044264793395996</c:v>
                </c:pt>
                <c:pt idx="7042">
                  <c:v>7.0119614601135254</c:v>
                </c:pt>
                <c:pt idx="7043">
                  <c:v>7.003486156463623</c:v>
                </c:pt>
                <c:pt idx="7044">
                  <c:v>7.0392928123474121</c:v>
                </c:pt>
                <c:pt idx="7045">
                  <c:v>7.0321884155273438</c:v>
                </c:pt>
                <c:pt idx="7046">
                  <c:v>7.0408682823181152</c:v>
                </c:pt>
                <c:pt idx="7047">
                  <c:v>6.9626145362854004</c:v>
                </c:pt>
                <c:pt idx="7048">
                  <c:v>7.0653023719787598</c:v>
                </c:pt>
                <c:pt idx="7049">
                  <c:v>7.0612959861755371</c:v>
                </c:pt>
                <c:pt idx="7050">
                  <c:v>7.0263915061950684</c:v>
                </c:pt>
                <c:pt idx="7051">
                  <c:v>7.081171989440918</c:v>
                </c:pt>
                <c:pt idx="7052">
                  <c:v>7.0375471115112305</c:v>
                </c:pt>
                <c:pt idx="7053">
                  <c:v>7.0667967796325684</c:v>
                </c:pt>
                <c:pt idx="7054">
                  <c:v>7.0558590888977051</c:v>
                </c:pt>
                <c:pt idx="7055">
                  <c:v>6.952481746673584</c:v>
                </c:pt>
                <c:pt idx="7056">
                  <c:v>7.0619897842407227</c:v>
                </c:pt>
                <c:pt idx="7057">
                  <c:v>7.0262794494628906</c:v>
                </c:pt>
                <c:pt idx="7058">
                  <c:v>7.0762500762939453</c:v>
                </c:pt>
                <c:pt idx="7059">
                  <c:v>7.0817723274230957</c:v>
                </c:pt>
                <c:pt idx="7060">
                  <c:v>7.1299824714660645</c:v>
                </c:pt>
                <c:pt idx="7061">
                  <c:v>7.025634765625</c:v>
                </c:pt>
                <c:pt idx="7062">
                  <c:v>7.0095705986022949</c:v>
                </c:pt>
                <c:pt idx="7063">
                  <c:v>7.0958042144775391</c:v>
                </c:pt>
                <c:pt idx="7064">
                  <c:v>7.1278090476989746</c:v>
                </c:pt>
                <c:pt idx="7065">
                  <c:v>7.0736069679260254</c:v>
                </c:pt>
                <c:pt idx="7066">
                  <c:v>7.0990853309631348</c:v>
                </c:pt>
                <c:pt idx="7067">
                  <c:v>7.1440911293029785</c:v>
                </c:pt>
                <c:pt idx="7068">
                  <c:v>7.1123518943786621</c:v>
                </c:pt>
                <c:pt idx="7069">
                  <c:v>7.1064634323120117</c:v>
                </c:pt>
                <c:pt idx="7070">
                  <c:v>7.1095938682556152</c:v>
                </c:pt>
                <c:pt idx="7071">
                  <c:v>7.1260251998901367</c:v>
                </c:pt>
                <c:pt idx="7072">
                  <c:v>7.1619153022766113</c:v>
                </c:pt>
                <c:pt idx="7073">
                  <c:v>7.1280598640441895</c:v>
                </c:pt>
                <c:pt idx="7074">
                  <c:v>7.1540946960449219</c:v>
                </c:pt>
                <c:pt idx="7075">
                  <c:v>7.1930637359619141</c:v>
                </c:pt>
                <c:pt idx="7076">
                  <c:v>7.2008600234985352</c:v>
                </c:pt>
                <c:pt idx="7077">
                  <c:v>7.1609597206115723</c:v>
                </c:pt>
                <c:pt idx="7078">
                  <c:v>7.1761364936828613</c:v>
                </c:pt>
                <c:pt idx="7079">
                  <c:v>7.1333136558532715</c:v>
                </c:pt>
                <c:pt idx="7080">
                  <c:v>7.163078784942627</c:v>
                </c:pt>
                <c:pt idx="7081">
                  <c:v>7.1808934211730957</c:v>
                </c:pt>
                <c:pt idx="7082">
                  <c:v>7.088254451751709</c:v>
                </c:pt>
                <c:pt idx="7083">
                  <c:v>7.0164628028869629</c:v>
                </c:pt>
                <c:pt idx="7084">
                  <c:v>7.0712261199951172</c:v>
                </c:pt>
                <c:pt idx="7085">
                  <c:v>7.1422896385192871</c:v>
                </c:pt>
                <c:pt idx="7086">
                  <c:v>6.9872889518737793</c:v>
                </c:pt>
                <c:pt idx="7087">
                  <c:v>7.1610054969787598</c:v>
                </c:pt>
                <c:pt idx="7088">
                  <c:v>7.1263823509216309</c:v>
                </c:pt>
                <c:pt idx="7089">
                  <c:v>7.0205497741699219</c:v>
                </c:pt>
                <c:pt idx="7090">
                  <c:v>7.0601711273193359</c:v>
                </c:pt>
                <c:pt idx="7091">
                  <c:v>7.1313595771789551</c:v>
                </c:pt>
                <c:pt idx="7092">
                  <c:v>7.0961260795593262</c:v>
                </c:pt>
                <c:pt idx="7093">
                  <c:v>7.0552115440368652</c:v>
                </c:pt>
                <c:pt idx="7094">
                  <c:v>7.0473718643188477</c:v>
                </c:pt>
                <c:pt idx="7095">
                  <c:v>7.0276103019714355</c:v>
                </c:pt>
                <c:pt idx="7096">
                  <c:v>7.1187582015991211</c:v>
                </c:pt>
                <c:pt idx="7097">
                  <c:v>7.0974540710449219</c:v>
                </c:pt>
                <c:pt idx="7098">
                  <c:v>7.1075572967529297</c:v>
                </c:pt>
                <c:pt idx="7099">
                  <c:v>7.1017227172851563</c:v>
                </c:pt>
                <c:pt idx="7100">
                  <c:v>7.1170735359191895</c:v>
                </c:pt>
                <c:pt idx="7101">
                  <c:v>7.1112089157104492</c:v>
                </c:pt>
                <c:pt idx="7102">
                  <c:v>7.1753287315368652</c:v>
                </c:pt>
                <c:pt idx="7103">
                  <c:v>7.2285828590393066</c:v>
                </c:pt>
                <c:pt idx="7104">
                  <c:v>7.1893458366394043</c:v>
                </c:pt>
                <c:pt idx="7105">
                  <c:v>7.2263436317443848</c:v>
                </c:pt>
                <c:pt idx="7106">
                  <c:v>7.166999340057373</c:v>
                </c:pt>
                <c:pt idx="7107">
                  <c:v>7.1369891166687012</c:v>
                </c:pt>
                <c:pt idx="7108">
                  <c:v>7.1643757820129395</c:v>
                </c:pt>
                <c:pt idx="7109">
                  <c:v>7.1853866577148438</c:v>
                </c:pt>
                <c:pt idx="7110">
                  <c:v>7.1023306846618652</c:v>
                </c:pt>
                <c:pt idx="7111">
                  <c:v>6.9870419502258301</c:v>
                </c:pt>
                <c:pt idx="7112">
                  <c:v>6.941443920135498</c:v>
                </c:pt>
                <c:pt idx="7113">
                  <c:v>7.084996223449707</c:v>
                </c:pt>
                <c:pt idx="7114">
                  <c:v>6.9621453285217285</c:v>
                </c:pt>
                <c:pt idx="7115">
                  <c:v>7.1856369972229004</c:v>
                </c:pt>
                <c:pt idx="7116">
                  <c:v>7.0655398368835449</c:v>
                </c:pt>
                <c:pt idx="7117">
                  <c:v>7.1160964965820313</c:v>
                </c:pt>
                <c:pt idx="7118">
                  <c:v>7.0720987319946289</c:v>
                </c:pt>
                <c:pt idx="7119">
                  <c:v>7.1107177734375</c:v>
                </c:pt>
                <c:pt idx="7120">
                  <c:v>7.0261707305908203</c:v>
                </c:pt>
                <c:pt idx="7121">
                  <c:v>7.1329526901245117</c:v>
                </c:pt>
                <c:pt idx="7122">
                  <c:v>7.1503415107727051</c:v>
                </c:pt>
                <c:pt idx="7123">
                  <c:v>7.1431841850280762</c:v>
                </c:pt>
                <c:pt idx="7124">
                  <c:v>7.1723670959472656</c:v>
                </c:pt>
                <c:pt idx="7125">
                  <c:v>7.0671982765197754</c:v>
                </c:pt>
                <c:pt idx="7126">
                  <c:v>7.081690788269043</c:v>
                </c:pt>
                <c:pt idx="7127">
                  <c:v>7.1655726432800293</c:v>
                </c:pt>
                <c:pt idx="7128">
                  <c:v>7.1372842788696289</c:v>
                </c:pt>
                <c:pt idx="7129">
                  <c:v>7.098487377166748</c:v>
                </c:pt>
                <c:pt idx="7130">
                  <c:v>7.1406831741333008</c:v>
                </c:pt>
                <c:pt idx="7131">
                  <c:v>7.0578927993774414</c:v>
                </c:pt>
                <c:pt idx="7132">
                  <c:v>6.9915399551391602</c:v>
                </c:pt>
                <c:pt idx="7133">
                  <c:v>7.1275782585144043</c:v>
                </c:pt>
                <c:pt idx="7134">
                  <c:v>7.1263208389282227</c:v>
                </c:pt>
                <c:pt idx="7135">
                  <c:v>7.0463528633117676</c:v>
                </c:pt>
                <c:pt idx="7136">
                  <c:v>7.0221233367919922</c:v>
                </c:pt>
                <c:pt idx="7137">
                  <c:v>7.0358057022094727</c:v>
                </c:pt>
                <c:pt idx="7138">
                  <c:v>7.1102128028869629</c:v>
                </c:pt>
                <c:pt idx="7139">
                  <c:v>7.2313613891601563</c:v>
                </c:pt>
                <c:pt idx="7140">
                  <c:v>7.1341490745544434</c:v>
                </c:pt>
                <c:pt idx="7141">
                  <c:v>7.1322154998779297</c:v>
                </c:pt>
                <c:pt idx="7142">
                  <c:v>7.1120305061340332</c:v>
                </c:pt>
                <c:pt idx="7143">
                  <c:v>7.0723876953125</c:v>
                </c:pt>
                <c:pt idx="7144">
                  <c:v>7.0666208267211914</c:v>
                </c:pt>
                <c:pt idx="7145">
                  <c:v>7.0709834098815918</c:v>
                </c:pt>
                <c:pt idx="7146">
                  <c:v>7.0237078666687012</c:v>
                </c:pt>
                <c:pt idx="7147">
                  <c:v>6.9759097099304199</c:v>
                </c:pt>
                <c:pt idx="7148">
                  <c:v>6.9419922828674316</c:v>
                </c:pt>
                <c:pt idx="7149">
                  <c:v>7.0169992446899414</c:v>
                </c:pt>
                <c:pt idx="7150">
                  <c:v>7.0405216217041016</c:v>
                </c:pt>
                <c:pt idx="7151">
                  <c:v>7.0368413925170898</c:v>
                </c:pt>
                <c:pt idx="7152">
                  <c:v>7.064112663269043</c:v>
                </c:pt>
                <c:pt idx="7153">
                  <c:v>7.0227475166320801</c:v>
                </c:pt>
                <c:pt idx="7154">
                  <c:v>7.0048913955688477</c:v>
                </c:pt>
                <c:pt idx="7155">
                  <c:v>7.0520815849304199</c:v>
                </c:pt>
                <c:pt idx="7156">
                  <c:v>7.0286870002746582</c:v>
                </c:pt>
                <c:pt idx="7157">
                  <c:v>7.0094718933105469</c:v>
                </c:pt>
                <c:pt idx="7158">
                  <c:v>7.0567970275878906</c:v>
                </c:pt>
                <c:pt idx="7159">
                  <c:v>7.0077342987060547</c:v>
                </c:pt>
                <c:pt idx="7160">
                  <c:v>7.0070667266845703</c:v>
                </c:pt>
                <c:pt idx="7161">
                  <c:v>7.0179300308227539</c:v>
                </c:pt>
                <c:pt idx="7162">
                  <c:v>7.1136379241943359</c:v>
                </c:pt>
                <c:pt idx="7163">
                  <c:v>6.9991035461425781</c:v>
                </c:pt>
                <c:pt idx="7164">
                  <c:v>6.9362697601318359</c:v>
                </c:pt>
                <c:pt idx="7165">
                  <c:v>7.0523586273193359</c:v>
                </c:pt>
                <c:pt idx="7166">
                  <c:v>7.0921063423156738</c:v>
                </c:pt>
                <c:pt idx="7167">
                  <c:v>7.094970703125</c:v>
                </c:pt>
                <c:pt idx="7168">
                  <c:v>7.0931758880615234</c:v>
                </c:pt>
                <c:pt idx="7169">
                  <c:v>7.1413078308105469</c:v>
                </c:pt>
                <c:pt idx="7170">
                  <c:v>7.1034550666809082</c:v>
                </c:pt>
                <c:pt idx="7171">
                  <c:v>7.1051039695739746</c:v>
                </c:pt>
                <c:pt idx="7172">
                  <c:v>7.1287569999694824</c:v>
                </c:pt>
                <c:pt idx="7173">
                  <c:v>7.0999212265014648</c:v>
                </c:pt>
                <c:pt idx="7174">
                  <c:v>7.0940561294555664</c:v>
                </c:pt>
                <c:pt idx="7175">
                  <c:v>7.1018896102905273</c:v>
                </c:pt>
                <c:pt idx="7176">
                  <c:v>7.0640773773193359</c:v>
                </c:pt>
                <c:pt idx="7177">
                  <c:v>7.1481833457946777</c:v>
                </c:pt>
                <c:pt idx="7178">
                  <c:v>7.0566926002502441</c:v>
                </c:pt>
                <c:pt idx="7179">
                  <c:v>7.0091705322265625</c:v>
                </c:pt>
                <c:pt idx="7180">
                  <c:v>7.0415487289428711</c:v>
                </c:pt>
                <c:pt idx="7181">
                  <c:v>7.0524215698242188</c:v>
                </c:pt>
                <c:pt idx="7182">
                  <c:v>7.0394225120544434</c:v>
                </c:pt>
                <c:pt idx="7183">
                  <c:v>6.9675197601318359</c:v>
                </c:pt>
                <c:pt idx="7184">
                  <c:v>7.0224123001098633</c:v>
                </c:pt>
                <c:pt idx="7185">
                  <c:v>7.1010808944702148</c:v>
                </c:pt>
                <c:pt idx="7186">
                  <c:v>7.0093116760253906</c:v>
                </c:pt>
                <c:pt idx="7187">
                  <c:v>7.0059280395507813</c:v>
                </c:pt>
                <c:pt idx="7188">
                  <c:v>7.0888886451721191</c:v>
                </c:pt>
                <c:pt idx="7189">
                  <c:v>7.1598172187805176</c:v>
                </c:pt>
                <c:pt idx="7190">
                  <c:v>7.0868310928344727</c:v>
                </c:pt>
                <c:pt idx="7191">
                  <c:v>7.0975818634033203</c:v>
                </c:pt>
                <c:pt idx="7192">
                  <c:v>7.0509161949157715</c:v>
                </c:pt>
                <c:pt idx="7193">
                  <c:v>7.1723532676696777</c:v>
                </c:pt>
                <c:pt idx="7194">
                  <c:v>7.087073802947998</c:v>
                </c:pt>
                <c:pt idx="7195">
                  <c:v>7.131840705871582</c:v>
                </c:pt>
                <c:pt idx="7196">
                  <c:v>7.1075372695922852</c:v>
                </c:pt>
                <c:pt idx="7197">
                  <c:v>7.1607303619384766</c:v>
                </c:pt>
                <c:pt idx="7198">
                  <c:v>7.1661314964294434</c:v>
                </c:pt>
                <c:pt idx="7199">
                  <c:v>7.1577215194702148</c:v>
                </c:pt>
                <c:pt idx="7200">
                  <c:v>7.1104979515075684</c:v>
                </c:pt>
                <c:pt idx="7201">
                  <c:v>7.1283607482910156</c:v>
                </c:pt>
                <c:pt idx="7202">
                  <c:v>7.1303763389587402</c:v>
                </c:pt>
                <c:pt idx="7203">
                  <c:v>7.1227474212646484</c:v>
                </c:pt>
                <c:pt idx="7204">
                  <c:v>7.044489860534668</c:v>
                </c:pt>
                <c:pt idx="7205">
                  <c:v>7.0768804550170898</c:v>
                </c:pt>
                <c:pt idx="7206">
                  <c:v>7.0642828941345215</c:v>
                </c:pt>
                <c:pt idx="7207">
                  <c:v>7.1018266677856445</c:v>
                </c:pt>
                <c:pt idx="7208">
                  <c:v>7.102531909942627</c:v>
                </c:pt>
                <c:pt idx="7209">
                  <c:v>7.1469411849975586</c:v>
                </c:pt>
                <c:pt idx="7210">
                  <c:v>7.1493377685546875</c:v>
                </c:pt>
                <c:pt idx="7211">
                  <c:v>7.1075906753540039</c:v>
                </c:pt>
                <c:pt idx="7212">
                  <c:v>7.0359911918640137</c:v>
                </c:pt>
                <c:pt idx="7213">
                  <c:v>7.0311641693115234</c:v>
                </c:pt>
                <c:pt idx="7214">
                  <c:v>6.9825553894042969</c:v>
                </c:pt>
                <c:pt idx="7215">
                  <c:v>7.0771350860595703</c:v>
                </c:pt>
                <c:pt idx="7216">
                  <c:v>7.0377216339111328</c:v>
                </c:pt>
                <c:pt idx="7217">
                  <c:v>7.083104133605957</c:v>
                </c:pt>
                <c:pt idx="7218">
                  <c:v>7.1742854118347168</c:v>
                </c:pt>
                <c:pt idx="7219">
                  <c:v>7.1273488998413086</c:v>
                </c:pt>
                <c:pt idx="7220">
                  <c:v>7.1062555313110352</c:v>
                </c:pt>
                <c:pt idx="7221">
                  <c:v>7.096193790435791</c:v>
                </c:pt>
                <c:pt idx="7222">
                  <c:v>7.0712218284606934</c:v>
                </c:pt>
                <c:pt idx="7223">
                  <c:v>7.030059814453125</c:v>
                </c:pt>
                <c:pt idx="7224">
                  <c:v>7.0242619514465332</c:v>
                </c:pt>
                <c:pt idx="7225">
                  <c:v>6.9986104965209961</c:v>
                </c:pt>
                <c:pt idx="7226">
                  <c:v>7.0064520835876465</c:v>
                </c:pt>
                <c:pt idx="7227">
                  <c:v>7.0339641571044922</c:v>
                </c:pt>
                <c:pt idx="7228">
                  <c:v>7.0112810134887695</c:v>
                </c:pt>
                <c:pt idx="7229">
                  <c:v>7.023505687713623</c:v>
                </c:pt>
                <c:pt idx="7230">
                  <c:v>6.9762883186340332</c:v>
                </c:pt>
                <c:pt idx="7231">
                  <c:v>7.014225959777832</c:v>
                </c:pt>
                <c:pt idx="7232">
                  <c:v>6.9825921058654785</c:v>
                </c:pt>
                <c:pt idx="7233">
                  <c:v>7.0431289672851563</c:v>
                </c:pt>
                <c:pt idx="7234">
                  <c:v>6.9750242233276367</c:v>
                </c:pt>
                <c:pt idx="7235">
                  <c:v>6.9433579444885254</c:v>
                </c:pt>
                <c:pt idx="7236">
                  <c:v>6.9932537078857422</c:v>
                </c:pt>
                <c:pt idx="7237">
                  <c:v>7.0754275321960449</c:v>
                </c:pt>
                <c:pt idx="7238">
                  <c:v>7.1180028915405273</c:v>
                </c:pt>
                <c:pt idx="7239">
                  <c:v>7.0189881324768066</c:v>
                </c:pt>
                <c:pt idx="7240">
                  <c:v>6.9910750389099121</c:v>
                </c:pt>
                <c:pt idx="7241">
                  <c:v>6.993384838104248</c:v>
                </c:pt>
                <c:pt idx="7242">
                  <c:v>6.9599795341491699</c:v>
                </c:pt>
                <c:pt idx="7243">
                  <c:v>6.9585556983947754</c:v>
                </c:pt>
                <c:pt idx="7244">
                  <c:v>7.0847029685974121</c:v>
                </c:pt>
                <c:pt idx="7245">
                  <c:v>7.0474758148193359</c:v>
                </c:pt>
                <c:pt idx="7246">
                  <c:v>7.1014881134033203</c:v>
                </c:pt>
                <c:pt idx="7247">
                  <c:v>7.031898021697998</c:v>
                </c:pt>
                <c:pt idx="7248">
                  <c:v>7.053400993347168</c:v>
                </c:pt>
                <c:pt idx="7249">
                  <c:v>7.0387377738952637</c:v>
                </c:pt>
                <c:pt idx="7250">
                  <c:v>7.0738859176635742</c:v>
                </c:pt>
                <c:pt idx="7251">
                  <c:v>6.9795408248901367</c:v>
                </c:pt>
                <c:pt idx="7252">
                  <c:v>7.0363879203796387</c:v>
                </c:pt>
                <c:pt idx="7253">
                  <c:v>7.0630412101745605</c:v>
                </c:pt>
                <c:pt idx="7254">
                  <c:v>7.0598111152648926</c:v>
                </c:pt>
                <c:pt idx="7255">
                  <c:v>7.0869011878967285</c:v>
                </c:pt>
                <c:pt idx="7256">
                  <c:v>7.0827484130859375</c:v>
                </c:pt>
                <c:pt idx="7257">
                  <c:v>6.9689226150512695</c:v>
                </c:pt>
                <c:pt idx="7258">
                  <c:v>6.8947196006774902</c:v>
                </c:pt>
                <c:pt idx="7259">
                  <c:v>6.894315242767334</c:v>
                </c:pt>
                <c:pt idx="7260">
                  <c:v>6.999290943145752</c:v>
                </c:pt>
                <c:pt idx="7261">
                  <c:v>7.015439510345459</c:v>
                </c:pt>
                <c:pt idx="7262">
                  <c:v>6.9152789115905762</c:v>
                </c:pt>
                <c:pt idx="7263">
                  <c:v>6.92877197265625</c:v>
                </c:pt>
                <c:pt idx="7264">
                  <c:v>6.9303708076477051</c:v>
                </c:pt>
                <c:pt idx="7265">
                  <c:v>6.8926887512207031</c:v>
                </c:pt>
                <c:pt idx="7266">
                  <c:v>6.9250435829162598</c:v>
                </c:pt>
                <c:pt idx="7267">
                  <c:v>6.9937605857849121</c:v>
                </c:pt>
                <c:pt idx="7268">
                  <c:v>6.9855513572692871</c:v>
                </c:pt>
                <c:pt idx="7269">
                  <c:v>7.0215339660644531</c:v>
                </c:pt>
                <c:pt idx="7270">
                  <c:v>6.9873743057250977</c:v>
                </c:pt>
                <c:pt idx="7271">
                  <c:v>6.9595108032226563</c:v>
                </c:pt>
                <c:pt idx="7272">
                  <c:v>7.0189199447631836</c:v>
                </c:pt>
                <c:pt idx="7273">
                  <c:v>7.0038599967956543</c:v>
                </c:pt>
                <c:pt idx="7274">
                  <c:v>7.0984110832214355</c:v>
                </c:pt>
                <c:pt idx="7275">
                  <c:v>7.1240663528442383</c:v>
                </c:pt>
                <c:pt idx="7276">
                  <c:v>7.027702808380127</c:v>
                </c:pt>
                <c:pt idx="7277">
                  <c:v>7.0398592948913574</c:v>
                </c:pt>
                <c:pt idx="7278">
                  <c:v>7.018803596496582</c:v>
                </c:pt>
                <c:pt idx="7279">
                  <c:v>7.0526843070983887</c:v>
                </c:pt>
                <c:pt idx="7280">
                  <c:v>7.0942764282226563</c:v>
                </c:pt>
                <c:pt idx="7281">
                  <c:v>7.0070624351501465</c:v>
                </c:pt>
                <c:pt idx="7282">
                  <c:v>7.0379400253295898</c:v>
                </c:pt>
                <c:pt idx="7283">
                  <c:v>7.0736589431762695</c:v>
                </c:pt>
                <c:pt idx="7284">
                  <c:v>7.0620489120483398</c:v>
                </c:pt>
                <c:pt idx="7285">
                  <c:v>6.9818625450134277</c:v>
                </c:pt>
                <c:pt idx="7286">
                  <c:v>6.9851512908935547</c:v>
                </c:pt>
                <c:pt idx="7287">
                  <c:v>6.9811382293701172</c:v>
                </c:pt>
                <c:pt idx="7288">
                  <c:v>6.9787850379943848</c:v>
                </c:pt>
                <c:pt idx="7289">
                  <c:v>7.0667362213134766</c:v>
                </c:pt>
                <c:pt idx="7290">
                  <c:v>7.0348672866821289</c:v>
                </c:pt>
                <c:pt idx="7291">
                  <c:v>7.0153875350952148</c:v>
                </c:pt>
                <c:pt idx="7292">
                  <c:v>7.0552444458007813</c:v>
                </c:pt>
                <c:pt idx="7293">
                  <c:v>7.1373205184936523</c:v>
                </c:pt>
                <c:pt idx="7294">
                  <c:v>7.1250629425048828</c:v>
                </c:pt>
                <c:pt idx="7295">
                  <c:v>7.0527105331420898</c:v>
                </c:pt>
                <c:pt idx="7296">
                  <c:v>7.0595231056213379</c:v>
                </c:pt>
                <c:pt idx="7297">
                  <c:v>7.0203351974487305</c:v>
                </c:pt>
                <c:pt idx="7298">
                  <c:v>7.0355334281921387</c:v>
                </c:pt>
                <c:pt idx="7299">
                  <c:v>7.0833659172058105</c:v>
                </c:pt>
                <c:pt idx="7300">
                  <c:v>7.0587496757507324</c:v>
                </c:pt>
                <c:pt idx="7301">
                  <c:v>7.0781712532043457</c:v>
                </c:pt>
                <c:pt idx="7302">
                  <c:v>7.0731210708618164</c:v>
                </c:pt>
                <c:pt idx="7303">
                  <c:v>7.0436649322509766</c:v>
                </c:pt>
                <c:pt idx="7304">
                  <c:v>7.072047233581543</c:v>
                </c:pt>
                <c:pt idx="7305">
                  <c:v>7.126889705657959</c:v>
                </c:pt>
                <c:pt idx="7306">
                  <c:v>7.0903134346008301</c:v>
                </c:pt>
                <c:pt idx="7307">
                  <c:v>7.0890727043151855</c:v>
                </c:pt>
                <c:pt idx="7308">
                  <c:v>7.0309958457946777</c:v>
                </c:pt>
                <c:pt idx="7309">
                  <c:v>7.0913910865783691</c:v>
                </c:pt>
                <c:pt idx="7310">
                  <c:v>7.0203514099121094</c:v>
                </c:pt>
                <c:pt idx="7311">
                  <c:v>7.0016708374023438</c:v>
                </c:pt>
                <c:pt idx="7312">
                  <c:v>7.0376620292663574</c:v>
                </c:pt>
                <c:pt idx="7313">
                  <c:v>7.0074968338012695</c:v>
                </c:pt>
                <c:pt idx="7314">
                  <c:v>7.0478014945983887</c:v>
                </c:pt>
                <c:pt idx="7315">
                  <c:v>7.0639796257019043</c:v>
                </c:pt>
                <c:pt idx="7316">
                  <c:v>6.9965057373046875</c:v>
                </c:pt>
                <c:pt idx="7317">
                  <c:v>6.9723930358886719</c:v>
                </c:pt>
                <c:pt idx="7318">
                  <c:v>7.0613646507263184</c:v>
                </c:pt>
                <c:pt idx="7319">
                  <c:v>7.0939888954162598</c:v>
                </c:pt>
                <c:pt idx="7320">
                  <c:v>7.0749282836914063</c:v>
                </c:pt>
                <c:pt idx="7321">
                  <c:v>7.0355491638183594</c:v>
                </c:pt>
                <c:pt idx="7322">
                  <c:v>7.073638916015625</c:v>
                </c:pt>
                <c:pt idx="7323">
                  <c:v>7.0476875305175781</c:v>
                </c:pt>
                <c:pt idx="7324">
                  <c:v>7.0698442459106445</c:v>
                </c:pt>
                <c:pt idx="7325">
                  <c:v>7.1183180809020996</c:v>
                </c:pt>
                <c:pt idx="7326">
                  <c:v>6.9449830055236816</c:v>
                </c:pt>
                <c:pt idx="7327">
                  <c:v>6.9068198204040527</c:v>
                </c:pt>
                <c:pt idx="7328">
                  <c:v>6.8864841461181641</c:v>
                </c:pt>
                <c:pt idx="7329">
                  <c:v>6.9694061279296875</c:v>
                </c:pt>
                <c:pt idx="7330">
                  <c:v>6.9920988082885742</c:v>
                </c:pt>
                <c:pt idx="7331">
                  <c:v>7.0680341720581055</c:v>
                </c:pt>
                <c:pt idx="7332">
                  <c:v>7.1493029594421387</c:v>
                </c:pt>
                <c:pt idx="7333">
                  <c:v>7.0482888221740723</c:v>
                </c:pt>
                <c:pt idx="7334">
                  <c:v>6.9943065643310547</c:v>
                </c:pt>
                <c:pt idx="7335">
                  <c:v>7.0574989318847656</c:v>
                </c:pt>
                <c:pt idx="7336">
                  <c:v>7.1202692985534668</c:v>
                </c:pt>
                <c:pt idx="7337">
                  <c:v>7.1377148628234863</c:v>
                </c:pt>
                <c:pt idx="7338">
                  <c:v>7.0498309135437012</c:v>
                </c:pt>
                <c:pt idx="7339">
                  <c:v>7.0563492774963379</c:v>
                </c:pt>
                <c:pt idx="7340">
                  <c:v>7.0973482131958008</c:v>
                </c:pt>
                <c:pt idx="7341">
                  <c:v>6.9667510986328125</c:v>
                </c:pt>
                <c:pt idx="7342">
                  <c:v>6.9956908226013184</c:v>
                </c:pt>
                <c:pt idx="7343">
                  <c:v>6.9977993965148926</c:v>
                </c:pt>
                <c:pt idx="7344">
                  <c:v>6.9936585426330566</c:v>
                </c:pt>
                <c:pt idx="7345">
                  <c:v>6.9542021751403809</c:v>
                </c:pt>
                <c:pt idx="7346">
                  <c:v>6.9654526710510254</c:v>
                </c:pt>
                <c:pt idx="7347">
                  <c:v>7.0129146575927734</c:v>
                </c:pt>
                <c:pt idx="7348">
                  <c:v>7.0240311622619629</c:v>
                </c:pt>
                <c:pt idx="7349">
                  <c:v>7.0598158836364746</c:v>
                </c:pt>
                <c:pt idx="7350">
                  <c:v>7.0741581916809082</c:v>
                </c:pt>
                <c:pt idx="7351">
                  <c:v>6.9802775382995605</c:v>
                </c:pt>
                <c:pt idx="7352">
                  <c:v>6.985379695892334</c:v>
                </c:pt>
                <c:pt idx="7353">
                  <c:v>7.0196142196655273</c:v>
                </c:pt>
                <c:pt idx="7354">
                  <c:v>6.9738736152648926</c:v>
                </c:pt>
                <c:pt idx="7355">
                  <c:v>6.9949426651000977</c:v>
                </c:pt>
                <c:pt idx="7356">
                  <c:v>7.0705618858337402</c:v>
                </c:pt>
                <c:pt idx="7357">
                  <c:v>7.0688080787658691</c:v>
                </c:pt>
                <c:pt idx="7358">
                  <c:v>7.0167875289916992</c:v>
                </c:pt>
                <c:pt idx="7359">
                  <c:v>6.9778003692626953</c:v>
                </c:pt>
                <c:pt idx="7360">
                  <c:v>7.0070486068725586</c:v>
                </c:pt>
                <c:pt idx="7361">
                  <c:v>7.1057868003845215</c:v>
                </c:pt>
                <c:pt idx="7362">
                  <c:v>7.0937438011169434</c:v>
                </c:pt>
                <c:pt idx="7363">
                  <c:v>7.019014835357666</c:v>
                </c:pt>
                <c:pt idx="7364">
                  <c:v>7.0063543319702148</c:v>
                </c:pt>
                <c:pt idx="7365">
                  <c:v>7.0391082763671875</c:v>
                </c:pt>
                <c:pt idx="7366">
                  <c:v>7.1208724975585938</c:v>
                </c:pt>
                <c:pt idx="7367">
                  <c:v>7.1032505035400391</c:v>
                </c:pt>
                <c:pt idx="7368">
                  <c:v>7.1623988151550293</c:v>
                </c:pt>
                <c:pt idx="7369">
                  <c:v>7.1497635841369629</c:v>
                </c:pt>
                <c:pt idx="7370">
                  <c:v>7.1325869560241699</c:v>
                </c:pt>
                <c:pt idx="7371">
                  <c:v>7.1467218399047852</c:v>
                </c:pt>
                <c:pt idx="7372">
                  <c:v>7.1059751510620117</c:v>
                </c:pt>
                <c:pt idx="7373">
                  <c:v>7.133732795715332</c:v>
                </c:pt>
                <c:pt idx="7374">
                  <c:v>7.175015926361084</c:v>
                </c:pt>
                <c:pt idx="7375">
                  <c:v>7.1520295143127441</c:v>
                </c:pt>
                <c:pt idx="7376">
                  <c:v>7.1233100891113281</c:v>
                </c:pt>
                <c:pt idx="7377">
                  <c:v>7.0785651206970215</c:v>
                </c:pt>
                <c:pt idx="7378">
                  <c:v>7.0609869956970215</c:v>
                </c:pt>
                <c:pt idx="7379">
                  <c:v>7.1154990196228027</c:v>
                </c:pt>
                <c:pt idx="7380">
                  <c:v>7.1045875549316406</c:v>
                </c:pt>
                <c:pt idx="7381">
                  <c:v>7.1043357849121094</c:v>
                </c:pt>
                <c:pt idx="7382">
                  <c:v>6.9620323181152344</c:v>
                </c:pt>
                <c:pt idx="7383">
                  <c:v>7.0843448638916016</c:v>
                </c:pt>
                <c:pt idx="7384">
                  <c:v>7.018315315246582</c:v>
                </c:pt>
                <c:pt idx="7385">
                  <c:v>7.0694127082824707</c:v>
                </c:pt>
                <c:pt idx="7386">
                  <c:v>7.0274853706359863</c:v>
                </c:pt>
                <c:pt idx="7387">
                  <c:v>6.9570050239562988</c:v>
                </c:pt>
                <c:pt idx="7388">
                  <c:v>6.9995193481445313</c:v>
                </c:pt>
                <c:pt idx="7389">
                  <c:v>7.0166654586791992</c:v>
                </c:pt>
                <c:pt idx="7390">
                  <c:v>7.0647945404052734</c:v>
                </c:pt>
                <c:pt idx="7391">
                  <c:v>7.0363521575927734</c:v>
                </c:pt>
                <c:pt idx="7392">
                  <c:v>6.9759035110473633</c:v>
                </c:pt>
                <c:pt idx="7393">
                  <c:v>6.9570751190185547</c:v>
                </c:pt>
                <c:pt idx="7394">
                  <c:v>6.9983258247375488</c:v>
                </c:pt>
                <c:pt idx="7395">
                  <c:v>7.0850114822387695</c:v>
                </c:pt>
                <c:pt idx="7396">
                  <c:v>6.964601993560791</c:v>
                </c:pt>
                <c:pt idx="7397">
                  <c:v>7.0759706497192383</c:v>
                </c:pt>
                <c:pt idx="7398">
                  <c:v>7.0069489479064941</c:v>
                </c:pt>
                <c:pt idx="7399">
                  <c:v>7.0056285858154297</c:v>
                </c:pt>
                <c:pt idx="7400">
                  <c:v>6.9807643890380859</c:v>
                </c:pt>
                <c:pt idx="7401">
                  <c:v>6.9953017234802246</c:v>
                </c:pt>
                <c:pt idx="7402">
                  <c:v>6.9464287757873535</c:v>
                </c:pt>
                <c:pt idx="7403">
                  <c:v>6.9280624389648438</c:v>
                </c:pt>
                <c:pt idx="7404">
                  <c:v>6.9854540824890137</c:v>
                </c:pt>
                <c:pt idx="7405">
                  <c:v>6.8746423721313477</c:v>
                </c:pt>
                <c:pt idx="7406">
                  <c:v>6.9475884437561035</c:v>
                </c:pt>
                <c:pt idx="7407">
                  <c:v>6.856144905090332</c:v>
                </c:pt>
                <c:pt idx="7408">
                  <c:v>6.9328680038452148</c:v>
                </c:pt>
                <c:pt idx="7409">
                  <c:v>6.9905319213867188</c:v>
                </c:pt>
                <c:pt idx="7410">
                  <c:v>6.9380130767822266</c:v>
                </c:pt>
                <c:pt idx="7411">
                  <c:v>6.9125247001647949</c:v>
                </c:pt>
                <c:pt idx="7412">
                  <c:v>6.9511318206787109</c:v>
                </c:pt>
                <c:pt idx="7413">
                  <c:v>6.9632973670959473</c:v>
                </c:pt>
                <c:pt idx="7414">
                  <c:v>6.9155960083007813</c:v>
                </c:pt>
                <c:pt idx="7415">
                  <c:v>6.9890971183776855</c:v>
                </c:pt>
                <c:pt idx="7416">
                  <c:v>6.9789872169494629</c:v>
                </c:pt>
                <c:pt idx="7417">
                  <c:v>7.0344448089599609</c:v>
                </c:pt>
                <c:pt idx="7418">
                  <c:v>6.9755887985229492</c:v>
                </c:pt>
                <c:pt idx="7419">
                  <c:v>7.0573563575744629</c:v>
                </c:pt>
                <c:pt idx="7420">
                  <c:v>6.996619701385498</c:v>
                </c:pt>
                <c:pt idx="7421">
                  <c:v>6.9578256607055664</c:v>
                </c:pt>
                <c:pt idx="7422">
                  <c:v>6.9923129081726074</c:v>
                </c:pt>
                <c:pt idx="7423">
                  <c:v>7.0068564414978027</c:v>
                </c:pt>
                <c:pt idx="7424">
                  <c:v>7.0462207794189453</c:v>
                </c:pt>
                <c:pt idx="7425">
                  <c:v>6.9735136032104492</c:v>
                </c:pt>
                <c:pt idx="7426">
                  <c:v>6.9662103652954102</c:v>
                </c:pt>
                <c:pt idx="7427">
                  <c:v>6.9413046836853027</c:v>
                </c:pt>
                <c:pt idx="7428">
                  <c:v>6.9065589904785156</c:v>
                </c:pt>
                <c:pt idx="7429">
                  <c:v>6.9279332160949707</c:v>
                </c:pt>
                <c:pt idx="7430">
                  <c:v>6.9474544525146484</c:v>
                </c:pt>
                <c:pt idx="7431">
                  <c:v>6.9040474891662598</c:v>
                </c:pt>
                <c:pt idx="7432">
                  <c:v>6.9491281509399414</c:v>
                </c:pt>
                <c:pt idx="7433">
                  <c:v>6.9709291458129883</c:v>
                </c:pt>
                <c:pt idx="7434">
                  <c:v>7.0131344795227051</c:v>
                </c:pt>
                <c:pt idx="7435">
                  <c:v>6.9119768142700195</c:v>
                </c:pt>
                <c:pt idx="7436">
                  <c:v>6.8963775634765625</c:v>
                </c:pt>
                <c:pt idx="7437">
                  <c:v>6.8792581558227539</c:v>
                </c:pt>
                <c:pt idx="7438">
                  <c:v>6.8637428283691406</c:v>
                </c:pt>
                <c:pt idx="7439">
                  <c:v>6.7946128845214844</c:v>
                </c:pt>
                <c:pt idx="7440">
                  <c:v>6.8403081893920898</c:v>
                </c:pt>
                <c:pt idx="7441">
                  <c:v>6.8101038932800293</c:v>
                </c:pt>
                <c:pt idx="7442">
                  <c:v>6.8556499481201172</c:v>
                </c:pt>
                <c:pt idx="7443">
                  <c:v>6.853978157043457</c:v>
                </c:pt>
                <c:pt idx="7444">
                  <c:v>6.8875031471252441</c:v>
                </c:pt>
                <c:pt idx="7445">
                  <c:v>6.8123373985290527</c:v>
                </c:pt>
                <c:pt idx="7446">
                  <c:v>6.8777761459350586</c:v>
                </c:pt>
                <c:pt idx="7447">
                  <c:v>6.9741549491882324</c:v>
                </c:pt>
                <c:pt idx="7448">
                  <c:v>6.962005615234375</c:v>
                </c:pt>
                <c:pt idx="7449">
                  <c:v>6.8686351776123047</c:v>
                </c:pt>
                <c:pt idx="7450">
                  <c:v>6.8761448860168457</c:v>
                </c:pt>
                <c:pt idx="7451">
                  <c:v>6.9989509582519531</c:v>
                </c:pt>
                <c:pt idx="7452">
                  <c:v>6.9557666778564453</c:v>
                </c:pt>
                <c:pt idx="7453">
                  <c:v>6.9812297821044922</c:v>
                </c:pt>
                <c:pt idx="7454">
                  <c:v>7.0471901893615723</c:v>
                </c:pt>
                <c:pt idx="7455">
                  <c:v>6.9651265144348145</c:v>
                </c:pt>
                <c:pt idx="7456">
                  <c:v>7.0360665321350098</c:v>
                </c:pt>
                <c:pt idx="7457">
                  <c:v>7.0335884094238281</c:v>
                </c:pt>
                <c:pt idx="7458">
                  <c:v>7.0446925163269043</c:v>
                </c:pt>
                <c:pt idx="7459">
                  <c:v>7.0445160865783691</c:v>
                </c:pt>
                <c:pt idx="7460">
                  <c:v>6.998204231262207</c:v>
                </c:pt>
                <c:pt idx="7461">
                  <c:v>7.0018973350524902</c:v>
                </c:pt>
                <c:pt idx="7462">
                  <c:v>6.8678131103515625</c:v>
                </c:pt>
                <c:pt idx="7463">
                  <c:v>6.8474888801574707</c:v>
                </c:pt>
                <c:pt idx="7464">
                  <c:v>6.8562350273132324</c:v>
                </c:pt>
                <c:pt idx="7465">
                  <c:v>6.8249406814575195</c:v>
                </c:pt>
                <c:pt idx="7466">
                  <c:v>6.8790936470031738</c:v>
                </c:pt>
                <c:pt idx="7467">
                  <c:v>6.9292159080505371</c:v>
                </c:pt>
                <c:pt idx="7468">
                  <c:v>6.898491382598877</c:v>
                </c:pt>
                <c:pt idx="7469">
                  <c:v>6.9418950080871582</c:v>
                </c:pt>
                <c:pt idx="7470">
                  <c:v>6.8088836669921875</c:v>
                </c:pt>
                <c:pt idx="7471">
                  <c:v>6.8670754432678223</c:v>
                </c:pt>
                <c:pt idx="7472">
                  <c:v>6.8623700141906738</c:v>
                </c:pt>
                <c:pt idx="7473">
                  <c:v>6.7831411361694336</c:v>
                </c:pt>
                <c:pt idx="7474">
                  <c:v>6.7454829216003418</c:v>
                </c:pt>
                <c:pt idx="7475">
                  <c:v>6.8200812339782715</c:v>
                </c:pt>
                <c:pt idx="7476">
                  <c:v>6.7901349067687988</c:v>
                </c:pt>
                <c:pt idx="7477">
                  <c:v>6.8218669891357422</c:v>
                </c:pt>
                <c:pt idx="7478">
                  <c:v>6.7246460914611816</c:v>
                </c:pt>
                <c:pt idx="7479">
                  <c:v>6.734827995300293</c:v>
                </c:pt>
                <c:pt idx="7480">
                  <c:v>6.6498093605041504</c:v>
                </c:pt>
                <c:pt idx="7481">
                  <c:v>6.6985363960266113</c:v>
                </c:pt>
                <c:pt idx="7482">
                  <c:v>6.6433982849121094</c:v>
                </c:pt>
                <c:pt idx="7483">
                  <c:v>6.6709117889404297</c:v>
                </c:pt>
                <c:pt idx="7484">
                  <c:v>6.6571259498596191</c:v>
                </c:pt>
                <c:pt idx="7485">
                  <c:v>6.6150555610656738</c:v>
                </c:pt>
                <c:pt idx="7486">
                  <c:v>6.6251192092895508</c:v>
                </c:pt>
                <c:pt idx="7487">
                  <c:v>6.7220659255981445</c:v>
                </c:pt>
                <c:pt idx="7488">
                  <c:v>6.7093186378479004</c:v>
                </c:pt>
                <c:pt idx="7489">
                  <c:v>6.699948787689209</c:v>
                </c:pt>
                <c:pt idx="7490">
                  <c:v>6.7177414894104004</c:v>
                </c:pt>
                <c:pt idx="7491">
                  <c:v>6.6861176490783691</c:v>
                </c:pt>
                <c:pt idx="7492">
                  <c:v>6.7046260833740234</c:v>
                </c:pt>
                <c:pt idx="7493">
                  <c:v>6.623023509979248</c:v>
                </c:pt>
                <c:pt idx="7494">
                  <c:v>6.6959652900695801</c:v>
                </c:pt>
                <c:pt idx="7495">
                  <c:v>6.6576523780822754</c:v>
                </c:pt>
                <c:pt idx="7496">
                  <c:v>6.6405835151672363</c:v>
                </c:pt>
                <c:pt idx="7497">
                  <c:v>6.6120123863220215</c:v>
                </c:pt>
                <c:pt idx="7498">
                  <c:v>6.6283206939697266</c:v>
                </c:pt>
                <c:pt idx="7499">
                  <c:v>6.6718034744262695</c:v>
                </c:pt>
                <c:pt idx="7500">
                  <c:v>6.6520876884460449</c:v>
                </c:pt>
                <c:pt idx="7501">
                  <c:v>6.6354818344116211</c:v>
                </c:pt>
                <c:pt idx="7502">
                  <c:v>6.5875797271728516</c:v>
                </c:pt>
                <c:pt idx="7503">
                  <c:v>6.6820511817932129</c:v>
                </c:pt>
                <c:pt idx="7504">
                  <c:v>6.6198196411132813</c:v>
                </c:pt>
                <c:pt idx="7505">
                  <c:v>6.6753048896789551</c:v>
                </c:pt>
                <c:pt idx="7506">
                  <c:v>6.7067022323608398</c:v>
                </c:pt>
                <c:pt idx="7507">
                  <c:v>6.7106838226318359</c:v>
                </c:pt>
                <c:pt idx="7508">
                  <c:v>6.6648073196411133</c:v>
                </c:pt>
                <c:pt idx="7509">
                  <c:v>6.6959481239318848</c:v>
                </c:pt>
                <c:pt idx="7510">
                  <c:v>6.7019572257995605</c:v>
                </c:pt>
                <c:pt idx="7511">
                  <c:v>6.5837440490722656</c:v>
                </c:pt>
                <c:pt idx="7512">
                  <c:v>6.6293745040893555</c:v>
                </c:pt>
                <c:pt idx="7513">
                  <c:v>6.6417851448059082</c:v>
                </c:pt>
                <c:pt idx="7514">
                  <c:v>6.6335306167602539</c:v>
                </c:pt>
                <c:pt idx="7515">
                  <c:v>6.6586012840270996</c:v>
                </c:pt>
                <c:pt idx="7516">
                  <c:v>6.645169734954834</c:v>
                </c:pt>
                <c:pt idx="7517">
                  <c:v>6.6609129905700684</c:v>
                </c:pt>
                <c:pt idx="7518">
                  <c:v>6.6398515701293945</c:v>
                </c:pt>
                <c:pt idx="7519">
                  <c:v>6.6564249992370605</c:v>
                </c:pt>
                <c:pt idx="7520">
                  <c:v>6.6507492065429688</c:v>
                </c:pt>
                <c:pt idx="7521">
                  <c:v>6.6514410972595215</c:v>
                </c:pt>
                <c:pt idx="7522">
                  <c:v>6.6498513221740723</c:v>
                </c:pt>
                <c:pt idx="7523">
                  <c:v>6.7289223670959473</c:v>
                </c:pt>
                <c:pt idx="7524">
                  <c:v>6.7579379081726074</c:v>
                </c:pt>
                <c:pt idx="7525">
                  <c:v>6.6573123931884766</c:v>
                </c:pt>
                <c:pt idx="7526">
                  <c:v>6.6544651985168457</c:v>
                </c:pt>
                <c:pt idx="7527">
                  <c:v>6.7110648155212402</c:v>
                </c:pt>
                <c:pt idx="7528">
                  <c:v>6.6938881874084473</c:v>
                </c:pt>
                <c:pt idx="7529">
                  <c:v>6.5635719299316406</c:v>
                </c:pt>
                <c:pt idx="7530">
                  <c:v>6.6599874496459961</c:v>
                </c:pt>
                <c:pt idx="7531">
                  <c:v>6.6178369522094727</c:v>
                </c:pt>
                <c:pt idx="7532">
                  <c:v>6.6367945671081543</c:v>
                </c:pt>
                <c:pt idx="7533">
                  <c:v>6.5169181823730469</c:v>
                </c:pt>
                <c:pt idx="7534">
                  <c:v>6.5648355484008789</c:v>
                </c:pt>
                <c:pt idx="7535">
                  <c:v>6.5555076599121094</c:v>
                </c:pt>
                <c:pt idx="7536">
                  <c:v>6.5393567085266113</c:v>
                </c:pt>
                <c:pt idx="7537">
                  <c:v>6.5599517822265625</c:v>
                </c:pt>
                <c:pt idx="7538">
                  <c:v>6.565819263458252</c:v>
                </c:pt>
                <c:pt idx="7539">
                  <c:v>6.5906014442443848</c:v>
                </c:pt>
                <c:pt idx="7540">
                  <c:v>6.6558761596679688</c:v>
                </c:pt>
                <c:pt idx="7541">
                  <c:v>6.6878762245178223</c:v>
                </c:pt>
                <c:pt idx="7542">
                  <c:v>6.6508584022521973</c:v>
                </c:pt>
                <c:pt idx="7543">
                  <c:v>6.5856289863586426</c:v>
                </c:pt>
                <c:pt idx="7544">
                  <c:v>6.6003971099853516</c:v>
                </c:pt>
                <c:pt idx="7545">
                  <c:v>6.6339111328125</c:v>
                </c:pt>
                <c:pt idx="7546">
                  <c:v>6.6790342330932617</c:v>
                </c:pt>
                <c:pt idx="7547">
                  <c:v>6.5687541961669922</c:v>
                </c:pt>
                <c:pt idx="7548">
                  <c:v>6.6258201599121094</c:v>
                </c:pt>
                <c:pt idx="7549">
                  <c:v>6.6161799430847168</c:v>
                </c:pt>
                <c:pt idx="7550">
                  <c:v>6.6421051025390625</c:v>
                </c:pt>
                <c:pt idx="7551">
                  <c:v>6.7083745002746582</c:v>
                </c:pt>
                <c:pt idx="7552">
                  <c:v>6.7327041625976563</c:v>
                </c:pt>
                <c:pt idx="7553">
                  <c:v>6.7631821632385254</c:v>
                </c:pt>
                <c:pt idx="7554">
                  <c:v>6.7182269096374512</c:v>
                </c:pt>
                <c:pt idx="7555">
                  <c:v>6.6773982048034668</c:v>
                </c:pt>
                <c:pt idx="7556">
                  <c:v>6.7753329277038574</c:v>
                </c:pt>
                <c:pt idx="7557">
                  <c:v>6.6533384323120117</c:v>
                </c:pt>
                <c:pt idx="7558">
                  <c:v>6.6789307594299316</c:v>
                </c:pt>
                <c:pt idx="7559">
                  <c:v>6.6900191307067871</c:v>
                </c:pt>
                <c:pt idx="7560">
                  <c:v>6.699882984161377</c:v>
                </c:pt>
                <c:pt idx="7561">
                  <c:v>6.6884007453918457</c:v>
                </c:pt>
                <c:pt idx="7562">
                  <c:v>6.6776618957519531</c:v>
                </c:pt>
                <c:pt idx="7563">
                  <c:v>6.6469426155090332</c:v>
                </c:pt>
                <c:pt idx="7564">
                  <c:v>6.7139673233032227</c:v>
                </c:pt>
                <c:pt idx="7565">
                  <c:v>6.6649150848388672</c:v>
                </c:pt>
                <c:pt idx="7566">
                  <c:v>6.6446309089660645</c:v>
                </c:pt>
                <c:pt idx="7567">
                  <c:v>6.643406867980957</c:v>
                </c:pt>
                <c:pt idx="7568">
                  <c:v>6.6808385848999023</c:v>
                </c:pt>
                <c:pt idx="7569">
                  <c:v>6.6696000099182129</c:v>
                </c:pt>
                <c:pt idx="7570">
                  <c:v>6.6126565933227539</c:v>
                </c:pt>
                <c:pt idx="7571">
                  <c:v>6.5981025695800781</c:v>
                </c:pt>
                <c:pt idx="7572">
                  <c:v>6.7017660140991211</c:v>
                </c:pt>
                <c:pt idx="7573">
                  <c:v>6.651512622833252</c:v>
                </c:pt>
                <c:pt idx="7574">
                  <c:v>6.6172637939453125</c:v>
                </c:pt>
                <c:pt idx="7575">
                  <c:v>6.6706123352050781</c:v>
                </c:pt>
                <c:pt idx="7576">
                  <c:v>6.7131681442260742</c:v>
                </c:pt>
                <c:pt idx="7577">
                  <c:v>6.7245125770568848</c:v>
                </c:pt>
                <c:pt idx="7578">
                  <c:v>6.6512832641601563</c:v>
                </c:pt>
                <c:pt idx="7579">
                  <c:v>6.6205964088439941</c:v>
                </c:pt>
                <c:pt idx="7580">
                  <c:v>6.7066397666931152</c:v>
                </c:pt>
                <c:pt idx="7581">
                  <c:v>6.667090892791748</c:v>
                </c:pt>
                <c:pt idx="7582">
                  <c:v>6.6779565811157227</c:v>
                </c:pt>
                <c:pt idx="7583">
                  <c:v>6.6263136863708496</c:v>
                </c:pt>
                <c:pt idx="7584">
                  <c:v>6.6508913040161133</c:v>
                </c:pt>
                <c:pt idx="7585">
                  <c:v>6.6698312759399414</c:v>
                </c:pt>
                <c:pt idx="7586">
                  <c:v>6.6804556846618652</c:v>
                </c:pt>
                <c:pt idx="7587">
                  <c:v>6.706911563873291</c:v>
                </c:pt>
                <c:pt idx="7588">
                  <c:v>6.6985163688659668</c:v>
                </c:pt>
                <c:pt idx="7589">
                  <c:v>6.7286911010742188</c:v>
                </c:pt>
                <c:pt idx="7590">
                  <c:v>6.7313985824584961</c:v>
                </c:pt>
                <c:pt idx="7591">
                  <c:v>6.7330384254455566</c:v>
                </c:pt>
                <c:pt idx="7592">
                  <c:v>6.6473731994628906</c:v>
                </c:pt>
                <c:pt idx="7593">
                  <c:v>6.6223196983337402</c:v>
                </c:pt>
                <c:pt idx="7594">
                  <c:v>6.6752862930297852</c:v>
                </c:pt>
                <c:pt idx="7595">
                  <c:v>6.6993703842163086</c:v>
                </c:pt>
                <c:pt idx="7596">
                  <c:v>6.6899576187133789</c:v>
                </c:pt>
                <c:pt idx="7597">
                  <c:v>6.6466636657714844</c:v>
                </c:pt>
                <c:pt idx="7598">
                  <c:v>6.7106003761291504</c:v>
                </c:pt>
                <c:pt idx="7599">
                  <c:v>6.6884574890136719</c:v>
                </c:pt>
                <c:pt idx="7600">
                  <c:v>6.6766705513000488</c:v>
                </c:pt>
                <c:pt idx="7601">
                  <c:v>6.7461409568786621</c:v>
                </c:pt>
                <c:pt idx="7602">
                  <c:v>6.6090574264526367</c:v>
                </c:pt>
                <c:pt idx="7603">
                  <c:v>6.7069320678710938</c:v>
                </c:pt>
                <c:pt idx="7604">
                  <c:v>6.6450333595275879</c:v>
                </c:pt>
                <c:pt idx="7605">
                  <c:v>6.7419624328613281</c:v>
                </c:pt>
                <c:pt idx="7606">
                  <c:v>6.7743611335754395</c:v>
                </c:pt>
                <c:pt idx="7607">
                  <c:v>6.7369227409362793</c:v>
                </c:pt>
                <c:pt idx="7608">
                  <c:v>6.6858930587768555</c:v>
                </c:pt>
                <c:pt idx="7609">
                  <c:v>6.6686220169067383</c:v>
                </c:pt>
                <c:pt idx="7610">
                  <c:v>6.6777615547180176</c:v>
                </c:pt>
                <c:pt idx="7611">
                  <c:v>6.6938199996948242</c:v>
                </c:pt>
                <c:pt idx="7612">
                  <c:v>6.7232341766357422</c:v>
                </c:pt>
                <c:pt idx="7613">
                  <c:v>6.6607460975646973</c:v>
                </c:pt>
                <c:pt idx="7614">
                  <c:v>6.6996636390686035</c:v>
                </c:pt>
                <c:pt idx="7615">
                  <c:v>6.6882328987121582</c:v>
                </c:pt>
                <c:pt idx="7616">
                  <c:v>6.7500262260437012</c:v>
                </c:pt>
                <c:pt idx="7617">
                  <c:v>6.664586067199707</c:v>
                </c:pt>
                <c:pt idx="7618">
                  <c:v>6.7872238159179688</c:v>
                </c:pt>
                <c:pt idx="7619">
                  <c:v>6.7430462837219238</c:v>
                </c:pt>
                <c:pt idx="7620">
                  <c:v>6.7005863189697266</c:v>
                </c:pt>
                <c:pt idx="7621">
                  <c:v>6.6545519828796387</c:v>
                </c:pt>
                <c:pt idx="7622">
                  <c:v>6.6607589721679688</c:v>
                </c:pt>
                <c:pt idx="7623">
                  <c:v>6.6481690406799316</c:v>
                </c:pt>
                <c:pt idx="7624">
                  <c:v>6.685246467590332</c:v>
                </c:pt>
                <c:pt idx="7625">
                  <c:v>6.7055373191833496</c:v>
                </c:pt>
                <c:pt idx="7626">
                  <c:v>6.7330880165100098</c:v>
                </c:pt>
                <c:pt idx="7627">
                  <c:v>6.8135433197021484</c:v>
                </c:pt>
                <c:pt idx="7628">
                  <c:v>6.7726678848266602</c:v>
                </c:pt>
                <c:pt idx="7629">
                  <c:v>6.7141671180725098</c:v>
                </c:pt>
                <c:pt idx="7630">
                  <c:v>6.7305126190185547</c:v>
                </c:pt>
                <c:pt idx="7631">
                  <c:v>6.7291851043701172</c:v>
                </c:pt>
                <c:pt idx="7632">
                  <c:v>6.726017951965332</c:v>
                </c:pt>
                <c:pt idx="7633">
                  <c:v>6.7226791381835938</c:v>
                </c:pt>
                <c:pt idx="7634">
                  <c:v>6.700899600982666</c:v>
                </c:pt>
                <c:pt idx="7635">
                  <c:v>6.7702598571777344</c:v>
                </c:pt>
                <c:pt idx="7636">
                  <c:v>6.6701846122741699</c:v>
                </c:pt>
                <c:pt idx="7637">
                  <c:v>6.6891880035400391</c:v>
                </c:pt>
                <c:pt idx="7638">
                  <c:v>6.7186703681945801</c:v>
                </c:pt>
                <c:pt idx="7639">
                  <c:v>6.6853280067443848</c:v>
                </c:pt>
                <c:pt idx="7640">
                  <c:v>6.7117509841918945</c:v>
                </c:pt>
                <c:pt idx="7641">
                  <c:v>6.7426614761352539</c:v>
                </c:pt>
                <c:pt idx="7642">
                  <c:v>6.6462721824645996</c:v>
                </c:pt>
                <c:pt idx="7643">
                  <c:v>6.6430115699768066</c:v>
                </c:pt>
                <c:pt idx="7644">
                  <c:v>6.6331911087036133</c:v>
                </c:pt>
                <c:pt idx="7645">
                  <c:v>6.6047482490539551</c:v>
                </c:pt>
                <c:pt idx="7646">
                  <c:v>6.706024169921875</c:v>
                </c:pt>
                <c:pt idx="7647">
                  <c:v>6.6407480239868164</c:v>
                </c:pt>
                <c:pt idx="7648">
                  <c:v>6.6266665458679199</c:v>
                </c:pt>
                <c:pt idx="7649">
                  <c:v>6.6922516822814941</c:v>
                </c:pt>
                <c:pt idx="7650">
                  <c:v>6.6855278015136719</c:v>
                </c:pt>
                <c:pt idx="7651">
                  <c:v>6.731224536895752</c:v>
                </c:pt>
                <c:pt idx="7652">
                  <c:v>6.7633404731750488</c:v>
                </c:pt>
                <c:pt idx="7653">
                  <c:v>6.7323799133300781</c:v>
                </c:pt>
                <c:pt idx="7654">
                  <c:v>6.7000732421875</c:v>
                </c:pt>
                <c:pt idx="7655">
                  <c:v>6.7141666412353516</c:v>
                </c:pt>
                <c:pt idx="7656">
                  <c:v>6.6606802940368652</c:v>
                </c:pt>
                <c:pt idx="7657">
                  <c:v>6.7819676399230957</c:v>
                </c:pt>
                <c:pt idx="7658">
                  <c:v>6.7664437294006348</c:v>
                </c:pt>
                <c:pt idx="7659">
                  <c:v>6.6056671142578125</c:v>
                </c:pt>
                <c:pt idx="7660">
                  <c:v>6.7295856475830078</c:v>
                </c:pt>
                <c:pt idx="7661">
                  <c:v>6.7533860206604004</c:v>
                </c:pt>
                <c:pt idx="7662">
                  <c:v>6.6907339096069336</c:v>
                </c:pt>
                <c:pt idx="7663">
                  <c:v>6.749089241027832</c:v>
                </c:pt>
                <c:pt idx="7664">
                  <c:v>6.730013370513916</c:v>
                </c:pt>
                <c:pt idx="7665">
                  <c:v>6.7668132781982422</c:v>
                </c:pt>
                <c:pt idx="7666">
                  <c:v>6.7225608825683594</c:v>
                </c:pt>
                <c:pt idx="7667">
                  <c:v>6.6648139953613281</c:v>
                </c:pt>
                <c:pt idx="7668">
                  <c:v>6.6904211044311523</c:v>
                </c:pt>
                <c:pt idx="7669">
                  <c:v>6.7221622467041016</c:v>
                </c:pt>
                <c:pt idx="7670">
                  <c:v>6.6213912963867188</c:v>
                </c:pt>
                <c:pt idx="7671">
                  <c:v>6.7146434783935547</c:v>
                </c:pt>
                <c:pt idx="7672">
                  <c:v>6.6841797828674316</c:v>
                </c:pt>
                <c:pt idx="7673">
                  <c:v>6.7634801864624023</c:v>
                </c:pt>
                <c:pt idx="7674">
                  <c:v>6.6844429969787598</c:v>
                </c:pt>
                <c:pt idx="7675">
                  <c:v>6.6905927658081055</c:v>
                </c:pt>
                <c:pt idx="7676">
                  <c:v>6.7004070281982422</c:v>
                </c:pt>
                <c:pt idx="7677">
                  <c:v>6.6897616386413574</c:v>
                </c:pt>
                <c:pt idx="7678">
                  <c:v>6.716949462890625</c:v>
                </c:pt>
                <c:pt idx="7679">
                  <c:v>6.6983752250671387</c:v>
                </c:pt>
                <c:pt idx="7680">
                  <c:v>6.6325774192810059</c:v>
                </c:pt>
                <c:pt idx="7681">
                  <c:v>6.6182608604431152</c:v>
                </c:pt>
                <c:pt idx="7682">
                  <c:v>6.6083512306213379</c:v>
                </c:pt>
                <c:pt idx="7683">
                  <c:v>6.6880464553833008</c:v>
                </c:pt>
                <c:pt idx="7684">
                  <c:v>6.6745591163635254</c:v>
                </c:pt>
                <c:pt idx="7685">
                  <c:v>6.654510498046875</c:v>
                </c:pt>
                <c:pt idx="7686">
                  <c:v>6.5605530738830566</c:v>
                </c:pt>
                <c:pt idx="7687">
                  <c:v>6.5857014656066895</c:v>
                </c:pt>
                <c:pt idx="7688">
                  <c:v>6.6526474952697754</c:v>
                </c:pt>
                <c:pt idx="7689">
                  <c:v>6.6515154838562012</c:v>
                </c:pt>
                <c:pt idx="7690">
                  <c:v>6.7131237983703613</c:v>
                </c:pt>
                <c:pt idx="7691">
                  <c:v>6.6280040740966797</c:v>
                </c:pt>
                <c:pt idx="7692">
                  <c:v>6.6895084381103516</c:v>
                </c:pt>
                <c:pt idx="7693">
                  <c:v>6.6738581657409668</c:v>
                </c:pt>
                <c:pt idx="7694">
                  <c:v>6.6635332107543945</c:v>
                </c:pt>
                <c:pt idx="7695">
                  <c:v>6.6126570701599121</c:v>
                </c:pt>
                <c:pt idx="7696">
                  <c:v>6.685783863067627</c:v>
                </c:pt>
                <c:pt idx="7697">
                  <c:v>6.7131905555725098</c:v>
                </c:pt>
                <c:pt idx="7698">
                  <c:v>6.6624093055725098</c:v>
                </c:pt>
                <c:pt idx="7699">
                  <c:v>6.6144633293151855</c:v>
                </c:pt>
                <c:pt idx="7700">
                  <c:v>6.5374441146850586</c:v>
                </c:pt>
                <c:pt idx="7701">
                  <c:v>6.6020979881286621</c:v>
                </c:pt>
                <c:pt idx="7702">
                  <c:v>6.5560879707336426</c:v>
                </c:pt>
                <c:pt idx="7703">
                  <c:v>6.5613584518432617</c:v>
                </c:pt>
                <c:pt idx="7704">
                  <c:v>6.5682334899902344</c:v>
                </c:pt>
                <c:pt idx="7705">
                  <c:v>6.5972757339477539</c:v>
                </c:pt>
                <c:pt idx="7706">
                  <c:v>6.4741497039794922</c:v>
                </c:pt>
                <c:pt idx="7707">
                  <c:v>6.5231757164001465</c:v>
                </c:pt>
                <c:pt idx="7708">
                  <c:v>6.5427083969116211</c:v>
                </c:pt>
                <c:pt idx="7709">
                  <c:v>6.6240134239196777</c:v>
                </c:pt>
                <c:pt idx="7710">
                  <c:v>6.6685070991516113</c:v>
                </c:pt>
                <c:pt idx="7711">
                  <c:v>6.6982803344726563</c:v>
                </c:pt>
                <c:pt idx="7712">
                  <c:v>6.7404289245605469</c:v>
                </c:pt>
                <c:pt idx="7713">
                  <c:v>6.5717015266418457</c:v>
                </c:pt>
                <c:pt idx="7714">
                  <c:v>6.564155101776123</c:v>
                </c:pt>
                <c:pt idx="7715">
                  <c:v>6.7051906585693359</c:v>
                </c:pt>
                <c:pt idx="7716">
                  <c:v>6.619452953338623</c:v>
                </c:pt>
                <c:pt idx="7717">
                  <c:v>6.6013603210449219</c:v>
                </c:pt>
                <c:pt idx="7718">
                  <c:v>6.5540671348571777</c:v>
                </c:pt>
                <c:pt idx="7719">
                  <c:v>6.5386848449707031</c:v>
                </c:pt>
                <c:pt idx="7720">
                  <c:v>6.6550555229187012</c:v>
                </c:pt>
                <c:pt idx="7721">
                  <c:v>6.6417303085327148</c:v>
                </c:pt>
                <c:pt idx="7722">
                  <c:v>6.6076622009277344</c:v>
                </c:pt>
                <c:pt idx="7723">
                  <c:v>6.6367998123168945</c:v>
                </c:pt>
                <c:pt idx="7724">
                  <c:v>6.6292219161987305</c:v>
                </c:pt>
                <c:pt idx="7725">
                  <c:v>6.6274509429931641</c:v>
                </c:pt>
                <c:pt idx="7726">
                  <c:v>6.6349287033081055</c:v>
                </c:pt>
                <c:pt idx="7727">
                  <c:v>6.6523270606994629</c:v>
                </c:pt>
                <c:pt idx="7728">
                  <c:v>6.6295490264892578</c:v>
                </c:pt>
                <c:pt idx="7729">
                  <c:v>6.6465320587158203</c:v>
                </c:pt>
                <c:pt idx="7730">
                  <c:v>6.7278709411621094</c:v>
                </c:pt>
                <c:pt idx="7731">
                  <c:v>6.7170042991638184</c:v>
                </c:pt>
                <c:pt idx="7732">
                  <c:v>6.6031923294067383</c:v>
                </c:pt>
                <c:pt idx="7733">
                  <c:v>6.6075973510742188</c:v>
                </c:pt>
                <c:pt idx="7734">
                  <c:v>6.7061920166015625</c:v>
                </c:pt>
                <c:pt idx="7735">
                  <c:v>6.6523861885070801</c:v>
                </c:pt>
                <c:pt idx="7736">
                  <c:v>6.6405539512634277</c:v>
                </c:pt>
                <c:pt idx="7737">
                  <c:v>6.5871748924255371</c:v>
                </c:pt>
                <c:pt idx="7738">
                  <c:v>6.676539421081543</c:v>
                </c:pt>
                <c:pt idx="7739">
                  <c:v>6.7126564979553223</c:v>
                </c:pt>
                <c:pt idx="7740">
                  <c:v>6.7302289009094238</c:v>
                </c:pt>
                <c:pt idx="7741">
                  <c:v>6.6867609024047852</c:v>
                </c:pt>
                <c:pt idx="7742">
                  <c:v>6.7196340560913086</c:v>
                </c:pt>
                <c:pt idx="7743">
                  <c:v>6.6628408432006836</c:v>
                </c:pt>
                <c:pt idx="7744">
                  <c:v>6.6932926177978516</c:v>
                </c:pt>
                <c:pt idx="7745">
                  <c:v>6.6581292152404785</c:v>
                </c:pt>
                <c:pt idx="7746">
                  <c:v>6.6191120147705078</c:v>
                </c:pt>
                <c:pt idx="7747">
                  <c:v>6.6707115173339844</c:v>
                </c:pt>
                <c:pt idx="7748">
                  <c:v>6.7356271743774414</c:v>
                </c:pt>
                <c:pt idx="7749">
                  <c:v>6.6660456657409668</c:v>
                </c:pt>
                <c:pt idx="7750">
                  <c:v>6.7482547760009766</c:v>
                </c:pt>
                <c:pt idx="7751">
                  <c:v>6.7850518226623535</c:v>
                </c:pt>
                <c:pt idx="7752">
                  <c:v>6.732081413269043</c:v>
                </c:pt>
                <c:pt idx="7753">
                  <c:v>6.7375483512878418</c:v>
                </c:pt>
                <c:pt idx="7754">
                  <c:v>6.6179604530334473</c:v>
                </c:pt>
                <c:pt idx="7755">
                  <c:v>6.6169705390930176</c:v>
                </c:pt>
                <c:pt idx="7756">
                  <c:v>6.6678266525268555</c:v>
                </c:pt>
                <c:pt idx="7757">
                  <c:v>6.6721491813659668</c:v>
                </c:pt>
                <c:pt idx="7758">
                  <c:v>6.7073473930358887</c:v>
                </c:pt>
                <c:pt idx="7759">
                  <c:v>6.6856980323791504</c:v>
                </c:pt>
                <c:pt idx="7760">
                  <c:v>6.7070517539978027</c:v>
                </c:pt>
                <c:pt idx="7761">
                  <c:v>6.6365294456481934</c:v>
                </c:pt>
                <c:pt idx="7762">
                  <c:v>6.6536469459533691</c:v>
                </c:pt>
                <c:pt idx="7763">
                  <c:v>6.6546339988708496</c:v>
                </c:pt>
                <c:pt idx="7764">
                  <c:v>6.7067017555236816</c:v>
                </c:pt>
                <c:pt idx="7765">
                  <c:v>6.704841136932373</c:v>
                </c:pt>
                <c:pt idx="7766">
                  <c:v>6.6828403472900391</c:v>
                </c:pt>
                <c:pt idx="7767">
                  <c:v>6.68603515625</c:v>
                </c:pt>
                <c:pt idx="7768">
                  <c:v>6.6859555244445801</c:v>
                </c:pt>
                <c:pt idx="7769">
                  <c:v>6.6698484420776367</c:v>
                </c:pt>
                <c:pt idx="7770">
                  <c:v>6.6627788543701172</c:v>
                </c:pt>
                <c:pt idx="7771">
                  <c:v>6.6212296485900879</c:v>
                </c:pt>
                <c:pt idx="7772">
                  <c:v>6.6845703125</c:v>
                </c:pt>
                <c:pt idx="7773">
                  <c:v>6.5444755554199219</c:v>
                </c:pt>
                <c:pt idx="7774">
                  <c:v>6.5921468734741211</c:v>
                </c:pt>
                <c:pt idx="7775">
                  <c:v>6.568901538848877</c:v>
                </c:pt>
                <c:pt idx="7776">
                  <c:v>6.5617475509643555</c:v>
                </c:pt>
                <c:pt idx="7777">
                  <c:v>6.5344867706298828</c:v>
                </c:pt>
                <c:pt idx="7778">
                  <c:v>6.5396533012390137</c:v>
                </c:pt>
                <c:pt idx="7779">
                  <c:v>6.5670375823974609</c:v>
                </c:pt>
                <c:pt idx="7780">
                  <c:v>6.532008171081543</c:v>
                </c:pt>
                <c:pt idx="7781">
                  <c:v>6.5374150276184082</c:v>
                </c:pt>
                <c:pt idx="7782">
                  <c:v>6.5824499130249023</c:v>
                </c:pt>
                <c:pt idx="7783">
                  <c:v>6.5211887359619141</c:v>
                </c:pt>
                <c:pt idx="7784">
                  <c:v>6.5646538734436035</c:v>
                </c:pt>
                <c:pt idx="7785">
                  <c:v>6.5798201560974121</c:v>
                </c:pt>
                <c:pt idx="7786">
                  <c:v>6.4600834846496582</c:v>
                </c:pt>
                <c:pt idx="7787">
                  <c:v>6.5339293479919434</c:v>
                </c:pt>
                <c:pt idx="7788">
                  <c:v>6.5261454582214355</c:v>
                </c:pt>
                <c:pt idx="7789">
                  <c:v>6.4894418716430664</c:v>
                </c:pt>
                <c:pt idx="7790">
                  <c:v>6.5497908592224121</c:v>
                </c:pt>
                <c:pt idx="7791">
                  <c:v>6.5576949119567871</c:v>
                </c:pt>
                <c:pt idx="7792">
                  <c:v>6.4501924514770508</c:v>
                </c:pt>
                <c:pt idx="7793">
                  <c:v>6.4365129470825195</c:v>
                </c:pt>
                <c:pt idx="7794">
                  <c:v>6.4888501167297363</c:v>
                </c:pt>
                <c:pt idx="7795">
                  <c:v>6.5135774612426758</c:v>
                </c:pt>
                <c:pt idx="7796">
                  <c:v>6.529937744140625</c:v>
                </c:pt>
                <c:pt idx="7797">
                  <c:v>6.5160017013549805</c:v>
                </c:pt>
                <c:pt idx="7798">
                  <c:v>6.5822010040283203</c:v>
                </c:pt>
                <c:pt idx="7799">
                  <c:v>6.5157718658447266</c:v>
                </c:pt>
                <c:pt idx="7800">
                  <c:v>6.6211342811584473</c:v>
                </c:pt>
                <c:pt idx="7801">
                  <c:v>6.5708880424499512</c:v>
                </c:pt>
                <c:pt idx="7802">
                  <c:v>6.6933369636535645</c:v>
                </c:pt>
                <c:pt idx="7803">
                  <c:v>6.553741455078125</c:v>
                </c:pt>
                <c:pt idx="7804">
                  <c:v>6.6586623191833496</c:v>
                </c:pt>
                <c:pt idx="7805">
                  <c:v>6.6503305435180664</c:v>
                </c:pt>
                <c:pt idx="7806">
                  <c:v>6.5721273422241211</c:v>
                </c:pt>
                <c:pt idx="7807">
                  <c:v>6.5730490684509277</c:v>
                </c:pt>
                <c:pt idx="7808">
                  <c:v>6.5350222587585449</c:v>
                </c:pt>
                <c:pt idx="7809">
                  <c:v>6.5560846328735352</c:v>
                </c:pt>
                <c:pt idx="7810">
                  <c:v>6.548764705657959</c:v>
                </c:pt>
                <c:pt idx="7811">
                  <c:v>6.4874277114868164</c:v>
                </c:pt>
                <c:pt idx="7812">
                  <c:v>6.5871062278747559</c:v>
                </c:pt>
                <c:pt idx="7813">
                  <c:v>6.5263423919677734</c:v>
                </c:pt>
                <c:pt idx="7814">
                  <c:v>6.5213871002197266</c:v>
                </c:pt>
                <c:pt idx="7815">
                  <c:v>6.5283875465393066</c:v>
                </c:pt>
                <c:pt idx="7816">
                  <c:v>6.5386290550231934</c:v>
                </c:pt>
                <c:pt idx="7817">
                  <c:v>6.5285868644714355</c:v>
                </c:pt>
                <c:pt idx="7818">
                  <c:v>6.5639424324035645</c:v>
                </c:pt>
                <c:pt idx="7819">
                  <c:v>6.4980487823486328</c:v>
                </c:pt>
                <c:pt idx="7820">
                  <c:v>6.4902892112731934</c:v>
                </c:pt>
                <c:pt idx="7821">
                  <c:v>6.5460143089294434</c:v>
                </c:pt>
                <c:pt idx="7822">
                  <c:v>6.5110058784484863</c:v>
                </c:pt>
                <c:pt idx="7823">
                  <c:v>6.5001139640808105</c:v>
                </c:pt>
                <c:pt idx="7824">
                  <c:v>6.4914121627807617</c:v>
                </c:pt>
                <c:pt idx="7825">
                  <c:v>6.5148801803588867</c:v>
                </c:pt>
                <c:pt idx="7826">
                  <c:v>6.455193042755127</c:v>
                </c:pt>
                <c:pt idx="7827">
                  <c:v>6.5181012153625488</c:v>
                </c:pt>
                <c:pt idx="7828">
                  <c:v>6.390617847442627</c:v>
                </c:pt>
                <c:pt idx="7829">
                  <c:v>6.4480724334716797</c:v>
                </c:pt>
                <c:pt idx="7830">
                  <c:v>6.4663257598876953</c:v>
                </c:pt>
                <c:pt idx="7831">
                  <c:v>6.5035138130187988</c:v>
                </c:pt>
                <c:pt idx="7832">
                  <c:v>6.4814310073852539</c:v>
                </c:pt>
                <c:pt idx="7833">
                  <c:v>6.4429926872253418</c:v>
                </c:pt>
                <c:pt idx="7834">
                  <c:v>6.4349713325500488</c:v>
                </c:pt>
                <c:pt idx="7835">
                  <c:v>6.3892459869384766</c:v>
                </c:pt>
                <c:pt idx="7836">
                  <c:v>6.4413609504699707</c:v>
                </c:pt>
                <c:pt idx="7837">
                  <c:v>6.4259748458862305</c:v>
                </c:pt>
                <c:pt idx="7838">
                  <c:v>6.4504508972167969</c:v>
                </c:pt>
                <c:pt idx="7839">
                  <c:v>6.4790620803833008</c:v>
                </c:pt>
                <c:pt idx="7840">
                  <c:v>6.4824609756469727</c:v>
                </c:pt>
                <c:pt idx="7841">
                  <c:v>6.5516119003295898</c:v>
                </c:pt>
                <c:pt idx="7842">
                  <c:v>6.5793948173522949</c:v>
                </c:pt>
                <c:pt idx="7843">
                  <c:v>6.4961352348327637</c:v>
                </c:pt>
                <c:pt idx="7844">
                  <c:v>6.4425692558288574</c:v>
                </c:pt>
                <c:pt idx="7845">
                  <c:v>6.4763669967651367</c:v>
                </c:pt>
                <c:pt idx="7846">
                  <c:v>6.4433746337890625</c:v>
                </c:pt>
                <c:pt idx="7847">
                  <c:v>6.4757184982299805</c:v>
                </c:pt>
                <c:pt idx="7848">
                  <c:v>6.4577727317810059</c:v>
                </c:pt>
                <c:pt idx="7849">
                  <c:v>6.5691180229187012</c:v>
                </c:pt>
                <c:pt idx="7850">
                  <c:v>6.4721875190734863</c:v>
                </c:pt>
                <c:pt idx="7851">
                  <c:v>6.4568300247192383</c:v>
                </c:pt>
                <c:pt idx="7852">
                  <c:v>6.3875055313110352</c:v>
                </c:pt>
                <c:pt idx="7853">
                  <c:v>6.3994884490966797</c:v>
                </c:pt>
                <c:pt idx="7854">
                  <c:v>6.4042067527770996</c:v>
                </c:pt>
                <c:pt idx="7855">
                  <c:v>6.5395898818969727</c:v>
                </c:pt>
                <c:pt idx="7856">
                  <c:v>6.518740177154541</c:v>
                </c:pt>
                <c:pt idx="7857">
                  <c:v>6.424443244934082</c:v>
                </c:pt>
                <c:pt idx="7858">
                  <c:v>6.3784632682800293</c:v>
                </c:pt>
                <c:pt idx="7859">
                  <c:v>6.4394650459289551</c:v>
                </c:pt>
                <c:pt idx="7860">
                  <c:v>6.3970932960510254</c:v>
                </c:pt>
                <c:pt idx="7861">
                  <c:v>6.505305290222168</c:v>
                </c:pt>
                <c:pt idx="7862">
                  <c:v>6.490046501159668</c:v>
                </c:pt>
                <c:pt idx="7863">
                  <c:v>6.4932713508605957</c:v>
                </c:pt>
                <c:pt idx="7864">
                  <c:v>6.4452657699584961</c:v>
                </c:pt>
                <c:pt idx="7865">
                  <c:v>6.4246916770935059</c:v>
                </c:pt>
                <c:pt idx="7866">
                  <c:v>6.4761247634887695</c:v>
                </c:pt>
                <c:pt idx="7867">
                  <c:v>6.4986553192138672</c:v>
                </c:pt>
                <c:pt idx="7868">
                  <c:v>6.4809527397155762</c:v>
                </c:pt>
                <c:pt idx="7869">
                  <c:v>6.4846735000610352</c:v>
                </c:pt>
                <c:pt idx="7870">
                  <c:v>6.4265284538269043</c:v>
                </c:pt>
                <c:pt idx="7871">
                  <c:v>6.4137482643127441</c:v>
                </c:pt>
                <c:pt idx="7872">
                  <c:v>6.4423670768737793</c:v>
                </c:pt>
                <c:pt idx="7873">
                  <c:v>6.4072818756103516</c:v>
                </c:pt>
                <c:pt idx="7874">
                  <c:v>6.4439144134521484</c:v>
                </c:pt>
                <c:pt idx="7875">
                  <c:v>6.4328103065490723</c:v>
                </c:pt>
                <c:pt idx="7876">
                  <c:v>6.4486007690429688</c:v>
                </c:pt>
                <c:pt idx="7877">
                  <c:v>6.4480600357055664</c:v>
                </c:pt>
                <c:pt idx="7878">
                  <c:v>6.3986301422119141</c:v>
                </c:pt>
                <c:pt idx="7879">
                  <c:v>6.4053869247436523</c:v>
                </c:pt>
                <c:pt idx="7880">
                  <c:v>6.4233999252319336</c:v>
                </c:pt>
                <c:pt idx="7881">
                  <c:v>6.4116573333740234</c:v>
                </c:pt>
                <c:pt idx="7882">
                  <c:v>6.5873003005981445</c:v>
                </c:pt>
                <c:pt idx="7883">
                  <c:v>6.4650897979736328</c:v>
                </c:pt>
                <c:pt idx="7884">
                  <c:v>6.395693302154541</c:v>
                </c:pt>
                <c:pt idx="7885">
                  <c:v>6.3895888328552246</c:v>
                </c:pt>
                <c:pt idx="7886">
                  <c:v>6.4430475234985352</c:v>
                </c:pt>
                <c:pt idx="7887">
                  <c:v>6.4513154029846191</c:v>
                </c:pt>
                <c:pt idx="7888">
                  <c:v>6.4651527404785156</c:v>
                </c:pt>
                <c:pt idx="7889">
                  <c:v>6.4056377410888672</c:v>
                </c:pt>
                <c:pt idx="7890">
                  <c:v>6.4332418441772461</c:v>
                </c:pt>
                <c:pt idx="7891">
                  <c:v>6.4255585670471191</c:v>
                </c:pt>
                <c:pt idx="7892">
                  <c:v>6.3776273727416992</c:v>
                </c:pt>
                <c:pt idx="7893">
                  <c:v>6.4716477394104004</c:v>
                </c:pt>
                <c:pt idx="7894">
                  <c:v>6.5474643707275391</c:v>
                </c:pt>
                <c:pt idx="7895">
                  <c:v>6.5011100769042969</c:v>
                </c:pt>
                <c:pt idx="7896">
                  <c:v>6.4966492652893066</c:v>
                </c:pt>
                <c:pt idx="7897">
                  <c:v>6.5393290519714355</c:v>
                </c:pt>
                <c:pt idx="7898">
                  <c:v>6.4394888877868652</c:v>
                </c:pt>
                <c:pt idx="7899">
                  <c:v>6.461113452911377</c:v>
                </c:pt>
                <c:pt idx="7900">
                  <c:v>6.4877490997314453</c:v>
                </c:pt>
                <c:pt idx="7901">
                  <c:v>6.4829845428466797</c:v>
                </c:pt>
                <c:pt idx="7902">
                  <c:v>6.4611520767211914</c:v>
                </c:pt>
                <c:pt idx="7903">
                  <c:v>6.5903525352478027</c:v>
                </c:pt>
                <c:pt idx="7904">
                  <c:v>6.4825100898742676</c:v>
                </c:pt>
                <c:pt idx="7905">
                  <c:v>6.5309224128723145</c:v>
                </c:pt>
                <c:pt idx="7906">
                  <c:v>6.4225602149963379</c:v>
                </c:pt>
                <c:pt idx="7907">
                  <c:v>6.5311083793640137</c:v>
                </c:pt>
                <c:pt idx="7908">
                  <c:v>6.478945255279541</c:v>
                </c:pt>
                <c:pt idx="7909">
                  <c:v>6.5615477561950684</c:v>
                </c:pt>
                <c:pt idx="7910">
                  <c:v>6.5981602668762207</c:v>
                </c:pt>
                <c:pt idx="7911">
                  <c:v>6.620419979095459</c:v>
                </c:pt>
                <c:pt idx="7912">
                  <c:v>6.5395174026489258</c:v>
                </c:pt>
                <c:pt idx="7913">
                  <c:v>6.6097502708435059</c:v>
                </c:pt>
                <c:pt idx="7914">
                  <c:v>6.5811347961425781</c:v>
                </c:pt>
                <c:pt idx="7915">
                  <c:v>6.4891800880432129</c:v>
                </c:pt>
                <c:pt idx="7916">
                  <c:v>6.560300350189209</c:v>
                </c:pt>
                <c:pt idx="7917">
                  <c:v>6.5752110481262207</c:v>
                </c:pt>
                <c:pt idx="7918">
                  <c:v>6.5558176040649414</c:v>
                </c:pt>
                <c:pt idx="7919">
                  <c:v>6.5060935020446777</c:v>
                </c:pt>
                <c:pt idx="7920">
                  <c:v>6.5212197303771973</c:v>
                </c:pt>
                <c:pt idx="7921">
                  <c:v>6.5078010559082031</c:v>
                </c:pt>
                <c:pt idx="7922">
                  <c:v>6.5279998779296875</c:v>
                </c:pt>
                <c:pt idx="7923">
                  <c:v>6.4698271751403809</c:v>
                </c:pt>
                <c:pt idx="7924">
                  <c:v>6.3854775428771973</c:v>
                </c:pt>
                <c:pt idx="7925">
                  <c:v>6.4694404602050781</c:v>
                </c:pt>
                <c:pt idx="7926">
                  <c:v>6.4769744873046875</c:v>
                </c:pt>
                <c:pt idx="7927">
                  <c:v>6.4659357070922852</c:v>
                </c:pt>
                <c:pt idx="7928">
                  <c:v>6.4922628402709961</c:v>
                </c:pt>
                <c:pt idx="7929">
                  <c:v>6.4102153778076172</c:v>
                </c:pt>
                <c:pt idx="7930">
                  <c:v>6.5020785331726074</c:v>
                </c:pt>
                <c:pt idx="7931">
                  <c:v>6.539146900177002</c:v>
                </c:pt>
                <c:pt idx="7932">
                  <c:v>6.5280661582946777</c:v>
                </c:pt>
                <c:pt idx="7933">
                  <c:v>6.5249991416931152</c:v>
                </c:pt>
                <c:pt idx="7934">
                  <c:v>6.6099667549133301</c:v>
                </c:pt>
                <c:pt idx="7935">
                  <c:v>6.6196470260620117</c:v>
                </c:pt>
                <c:pt idx="7936">
                  <c:v>6.5049347877502441</c:v>
                </c:pt>
                <c:pt idx="7937">
                  <c:v>6.6197090148925781</c:v>
                </c:pt>
                <c:pt idx="7938">
                  <c:v>6.5842971801757813</c:v>
                </c:pt>
                <c:pt idx="7939">
                  <c:v>6.6074457168579102</c:v>
                </c:pt>
                <c:pt idx="7940">
                  <c:v>6.6533374786376953</c:v>
                </c:pt>
                <c:pt idx="7941">
                  <c:v>6.5796313285827637</c:v>
                </c:pt>
                <c:pt idx="7942">
                  <c:v>6.5839934349060059</c:v>
                </c:pt>
                <c:pt idx="7943">
                  <c:v>6.5686187744140625</c:v>
                </c:pt>
                <c:pt idx="7944">
                  <c:v>6.6134476661682129</c:v>
                </c:pt>
                <c:pt idx="7945">
                  <c:v>6.5559902191162109</c:v>
                </c:pt>
                <c:pt idx="7946">
                  <c:v>6.5333528518676758</c:v>
                </c:pt>
                <c:pt idx="7947">
                  <c:v>6.5870227813720703</c:v>
                </c:pt>
                <c:pt idx="7948">
                  <c:v>6.50439453125</c:v>
                </c:pt>
                <c:pt idx="7949">
                  <c:v>6.5383791923522949</c:v>
                </c:pt>
                <c:pt idx="7950">
                  <c:v>6.482724666595459</c:v>
                </c:pt>
                <c:pt idx="7951">
                  <c:v>6.5311689376831055</c:v>
                </c:pt>
                <c:pt idx="7952">
                  <c:v>6.532923698425293</c:v>
                </c:pt>
                <c:pt idx="7953">
                  <c:v>6.5766983032226563</c:v>
                </c:pt>
                <c:pt idx="7954">
                  <c:v>6.5899415016174316</c:v>
                </c:pt>
                <c:pt idx="7955">
                  <c:v>6.4809689521789551</c:v>
                </c:pt>
                <c:pt idx="7956">
                  <c:v>6.5674300193786621</c:v>
                </c:pt>
                <c:pt idx="7957">
                  <c:v>6.5429368019104004</c:v>
                </c:pt>
                <c:pt idx="7958">
                  <c:v>6.5360722541809082</c:v>
                </c:pt>
                <c:pt idx="7959">
                  <c:v>6.5318765640258789</c:v>
                </c:pt>
                <c:pt idx="7960">
                  <c:v>6.5928807258605957</c:v>
                </c:pt>
                <c:pt idx="7961">
                  <c:v>6.6214947700500488</c:v>
                </c:pt>
                <c:pt idx="7962">
                  <c:v>6.636167049407959</c:v>
                </c:pt>
                <c:pt idx="7963">
                  <c:v>6.6057834625244141</c:v>
                </c:pt>
                <c:pt idx="7964">
                  <c:v>6.5843443870544434</c:v>
                </c:pt>
                <c:pt idx="7965">
                  <c:v>6.5784335136413574</c:v>
                </c:pt>
                <c:pt idx="7966">
                  <c:v>6.544517993927002</c:v>
                </c:pt>
                <c:pt idx="7967">
                  <c:v>6.5314383506774902</c:v>
                </c:pt>
                <c:pt idx="7968">
                  <c:v>6.5689802169799805</c:v>
                </c:pt>
                <c:pt idx="7969">
                  <c:v>6.5802202224731445</c:v>
                </c:pt>
                <c:pt idx="7970">
                  <c:v>6.5861716270446777</c:v>
                </c:pt>
                <c:pt idx="7971">
                  <c:v>6.6045393943786621</c:v>
                </c:pt>
                <c:pt idx="7972">
                  <c:v>6.5690484046936035</c:v>
                </c:pt>
                <c:pt idx="7973">
                  <c:v>6.6498856544494629</c:v>
                </c:pt>
                <c:pt idx="7974">
                  <c:v>6.6357474327087402</c:v>
                </c:pt>
                <c:pt idx="7975">
                  <c:v>6.5940999984741211</c:v>
                </c:pt>
                <c:pt idx="7976">
                  <c:v>6.5745668411254883</c:v>
                </c:pt>
                <c:pt idx="7977">
                  <c:v>6.6606993675231934</c:v>
                </c:pt>
                <c:pt idx="7978">
                  <c:v>6.5515341758728027</c:v>
                </c:pt>
                <c:pt idx="7979">
                  <c:v>6.5672903060913086</c:v>
                </c:pt>
                <c:pt idx="7980">
                  <c:v>6.5882039070129395</c:v>
                </c:pt>
                <c:pt idx="7981">
                  <c:v>6.6463909149169922</c:v>
                </c:pt>
                <c:pt idx="7982">
                  <c:v>6.5972299575805664</c:v>
                </c:pt>
                <c:pt idx="7983">
                  <c:v>6.6241579055786133</c:v>
                </c:pt>
                <c:pt idx="7984">
                  <c:v>6.5309610366821289</c:v>
                </c:pt>
                <c:pt idx="7985">
                  <c:v>6.6149935722351074</c:v>
                </c:pt>
                <c:pt idx="7986">
                  <c:v>6.6147727966308594</c:v>
                </c:pt>
                <c:pt idx="7987">
                  <c:v>6.5998415946960449</c:v>
                </c:pt>
                <c:pt idx="7988">
                  <c:v>6.7072300910949707</c:v>
                </c:pt>
                <c:pt idx="7989">
                  <c:v>6.6498498916625977</c:v>
                </c:pt>
                <c:pt idx="7990">
                  <c:v>6.6272001266479492</c:v>
                </c:pt>
                <c:pt idx="7991">
                  <c:v>6.640650749206543</c:v>
                </c:pt>
                <c:pt idx="7992">
                  <c:v>6.6977133750915527</c:v>
                </c:pt>
                <c:pt idx="7993">
                  <c:v>6.7202906608581543</c:v>
                </c:pt>
                <c:pt idx="7994">
                  <c:v>6.6307096481323242</c:v>
                </c:pt>
                <c:pt idx="7995">
                  <c:v>6.6214113235473633</c:v>
                </c:pt>
                <c:pt idx="7996">
                  <c:v>6.5995669364929199</c:v>
                </c:pt>
                <c:pt idx="7997">
                  <c:v>6.6705422401428223</c:v>
                </c:pt>
                <c:pt idx="7998">
                  <c:v>6.6713056564331055</c:v>
                </c:pt>
                <c:pt idx="7999">
                  <c:v>6.6398844718933105</c:v>
                </c:pt>
                <c:pt idx="8000">
                  <c:v>6.6421113014221191</c:v>
                </c:pt>
                <c:pt idx="8001">
                  <c:v>6.6480846405029297</c:v>
                </c:pt>
                <c:pt idx="8002">
                  <c:v>6.6501750946044922</c:v>
                </c:pt>
                <c:pt idx="8003">
                  <c:v>6.5773758888244629</c:v>
                </c:pt>
                <c:pt idx="8004">
                  <c:v>6.6215982437133789</c:v>
                </c:pt>
                <c:pt idx="8005">
                  <c:v>6.5833020210266113</c:v>
                </c:pt>
                <c:pt idx="8006">
                  <c:v>6.6401863098144531</c:v>
                </c:pt>
                <c:pt idx="8007">
                  <c:v>6.6415824890136719</c:v>
                </c:pt>
                <c:pt idx="8008">
                  <c:v>6.6755251884460449</c:v>
                </c:pt>
                <c:pt idx="8009">
                  <c:v>6.7703166007995605</c:v>
                </c:pt>
                <c:pt idx="8010">
                  <c:v>6.645261287689209</c:v>
                </c:pt>
                <c:pt idx="8011">
                  <c:v>6.683753490447998</c:v>
                </c:pt>
                <c:pt idx="8012">
                  <c:v>6.6639223098754883</c:v>
                </c:pt>
                <c:pt idx="8013">
                  <c:v>6.5518841743469238</c:v>
                </c:pt>
                <c:pt idx="8014">
                  <c:v>6.6150174140930176</c:v>
                </c:pt>
                <c:pt idx="8015">
                  <c:v>6.5902576446533203</c:v>
                </c:pt>
                <c:pt idx="8016">
                  <c:v>6.5499897003173828</c:v>
                </c:pt>
                <c:pt idx="8017">
                  <c:v>6.5368576049804688</c:v>
                </c:pt>
                <c:pt idx="8018">
                  <c:v>6.6017656326293945</c:v>
                </c:pt>
                <c:pt idx="8019">
                  <c:v>6.5877108573913574</c:v>
                </c:pt>
                <c:pt idx="8020">
                  <c:v>6.603813648223877</c:v>
                </c:pt>
                <c:pt idx="8021">
                  <c:v>6.5126819610595703</c:v>
                </c:pt>
                <c:pt idx="8022">
                  <c:v>6.5632882118225098</c:v>
                </c:pt>
                <c:pt idx="8023">
                  <c:v>6.5294265747070313</c:v>
                </c:pt>
                <c:pt idx="8024">
                  <c:v>6.5359654426574707</c:v>
                </c:pt>
                <c:pt idx="8025">
                  <c:v>6.5152068138122559</c:v>
                </c:pt>
                <c:pt idx="8026">
                  <c:v>6.5822196006774902</c:v>
                </c:pt>
                <c:pt idx="8027">
                  <c:v>6.5427546501159668</c:v>
                </c:pt>
                <c:pt idx="8028">
                  <c:v>6.4862418174743652</c:v>
                </c:pt>
                <c:pt idx="8029">
                  <c:v>6.542055606842041</c:v>
                </c:pt>
                <c:pt idx="8030">
                  <c:v>6.5269417762756348</c:v>
                </c:pt>
                <c:pt idx="8031">
                  <c:v>6.5558991432189941</c:v>
                </c:pt>
                <c:pt idx="8032">
                  <c:v>6.4901599884033203</c:v>
                </c:pt>
                <c:pt idx="8033">
                  <c:v>6.589533805847168</c:v>
                </c:pt>
                <c:pt idx="8034">
                  <c:v>6.5761971473693848</c:v>
                </c:pt>
                <c:pt idx="8035">
                  <c:v>6.5969114303588867</c:v>
                </c:pt>
                <c:pt idx="8036">
                  <c:v>6.5851831436157227</c:v>
                </c:pt>
                <c:pt idx="8037">
                  <c:v>6.5456228256225586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351-46FC-BCEC-4E614A5B2735}"/>
            </c:ext>
          </c:extLst>
        </c:ser>
        <c:ser>
          <c:idx val="1"/>
          <c:order val="1"/>
          <c:tx>
            <c:v>Irradiated (2)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'[DCB_SE4445_2Irrad_2NotIrrad (1).xls]E195'!$A$4:$A$7760</c:f>
              <c:numCache>
                <c:formatCode>General</c:formatCode>
                <c:ptCount val="7757"/>
                <c:pt idx="0">
                  <c:v>0</c:v>
                </c:pt>
                <c:pt idx="1">
                  <c:v>-1.2048085409332998E-6</c:v>
                </c:pt>
                <c:pt idx="2">
                  <c:v>-1.3128916407367797E-6</c:v>
                </c:pt>
                <c:pt idx="3">
                  <c:v>-1.1984507182205562E-6</c:v>
                </c:pt>
                <c:pt idx="4">
                  <c:v>-2.0790100734302541E-6</c:v>
                </c:pt>
                <c:pt idx="5">
                  <c:v>-5.7856237845044234E-7</c:v>
                </c:pt>
                <c:pt idx="6">
                  <c:v>1.8281936718267389E-5</c:v>
                </c:pt>
                <c:pt idx="7">
                  <c:v>8.0980302300304174E-4</c:v>
                </c:pt>
                <c:pt idx="8">
                  <c:v>1.6543578822165728E-3</c:v>
                </c:pt>
                <c:pt idx="9">
                  <c:v>2.481117146089673E-3</c:v>
                </c:pt>
                <c:pt idx="10">
                  <c:v>3.3164024353027344E-3</c:v>
                </c:pt>
                <c:pt idx="11">
                  <c:v>4.1699856519699097E-3</c:v>
                </c:pt>
                <c:pt idx="12">
                  <c:v>4.9905586056411266E-3</c:v>
                </c:pt>
                <c:pt idx="13">
                  <c:v>5.8193015865981579E-3</c:v>
                </c:pt>
                <c:pt idx="14">
                  <c:v>6.6715716384351254E-3</c:v>
                </c:pt>
                <c:pt idx="15">
                  <c:v>7.4896719306707382E-3</c:v>
                </c:pt>
                <c:pt idx="16">
                  <c:v>8.3249062299728394E-3</c:v>
                </c:pt>
                <c:pt idx="17">
                  <c:v>9.1699408367276192E-3</c:v>
                </c:pt>
                <c:pt idx="18">
                  <c:v>9.9932067096233368E-3</c:v>
                </c:pt>
                <c:pt idx="19">
                  <c:v>1.0839475318789482E-2</c:v>
                </c:pt>
                <c:pt idx="20">
                  <c:v>1.1646900326013565E-2</c:v>
                </c:pt>
                <c:pt idx="21">
                  <c:v>1.2503232806921005E-2</c:v>
                </c:pt>
                <c:pt idx="22">
                  <c:v>1.3326003216207027E-2</c:v>
                </c:pt>
                <c:pt idx="23">
                  <c:v>1.4166656881570816E-2</c:v>
                </c:pt>
                <c:pt idx="24">
                  <c:v>1.4992243610322475E-2</c:v>
                </c:pt>
                <c:pt idx="25">
                  <c:v>1.5834076330065727E-2</c:v>
                </c:pt>
                <c:pt idx="26">
                  <c:v>1.6666151583194733E-2</c:v>
                </c:pt>
                <c:pt idx="27">
                  <c:v>1.7497764900326729E-2</c:v>
                </c:pt>
                <c:pt idx="28">
                  <c:v>1.832708902657032E-2</c:v>
                </c:pt>
                <c:pt idx="29">
                  <c:v>1.9193708896636963E-2</c:v>
                </c:pt>
                <c:pt idx="30">
                  <c:v>1.9981676712632179E-2</c:v>
                </c:pt>
                <c:pt idx="31">
                  <c:v>2.0847184583544731E-2</c:v>
                </c:pt>
                <c:pt idx="32">
                  <c:v>2.1663554012775421E-2</c:v>
                </c:pt>
                <c:pt idx="33">
                  <c:v>2.2490812465548515E-2</c:v>
                </c:pt>
                <c:pt idx="34">
                  <c:v>2.3333771154284477E-2</c:v>
                </c:pt>
                <c:pt idx="35">
                  <c:v>2.4160336703062057E-2</c:v>
                </c:pt>
                <c:pt idx="36">
                  <c:v>2.5019232183694839E-2</c:v>
                </c:pt>
                <c:pt idx="37">
                  <c:v>2.5823516771197319E-2</c:v>
                </c:pt>
                <c:pt idx="38">
                  <c:v>2.6663109660148621E-2</c:v>
                </c:pt>
                <c:pt idx="39">
                  <c:v>2.7506675571203232E-2</c:v>
                </c:pt>
                <c:pt idx="40">
                  <c:v>2.8335040435194969E-2</c:v>
                </c:pt>
                <c:pt idx="41">
                  <c:v>2.9166959226131439E-2</c:v>
                </c:pt>
                <c:pt idx="42">
                  <c:v>3.0006187036633492E-2</c:v>
                </c:pt>
                <c:pt idx="43">
                  <c:v>3.0843978747725487E-2</c:v>
                </c:pt>
                <c:pt idx="44">
                  <c:v>3.1686555594205856E-2</c:v>
                </c:pt>
                <c:pt idx="45">
                  <c:v>3.2495874911546707E-2</c:v>
                </c:pt>
                <c:pt idx="46">
                  <c:v>3.332776203751564E-2</c:v>
                </c:pt>
                <c:pt idx="47">
                  <c:v>3.4170787781476974E-2</c:v>
                </c:pt>
                <c:pt idx="48">
                  <c:v>3.5013727843761444E-2</c:v>
                </c:pt>
                <c:pt idx="49">
                  <c:v>3.5826254636049271E-2</c:v>
                </c:pt>
                <c:pt idx="50">
                  <c:v>3.6659553647041321E-2</c:v>
                </c:pt>
                <c:pt idx="51">
                  <c:v>3.7489470094442368E-2</c:v>
                </c:pt>
                <c:pt idx="52">
                  <c:v>3.8329765200614929E-2</c:v>
                </c:pt>
                <c:pt idx="53">
                  <c:v>3.9180874824523926E-2</c:v>
                </c:pt>
                <c:pt idx="54">
                  <c:v>4.0003176778554916E-2</c:v>
                </c:pt>
                <c:pt idx="55">
                  <c:v>4.0817603468894958E-2</c:v>
                </c:pt>
                <c:pt idx="56">
                  <c:v>4.1661016643047333E-2</c:v>
                </c:pt>
                <c:pt idx="57">
                  <c:v>4.2495306581258774E-2</c:v>
                </c:pt>
                <c:pt idx="58">
                  <c:v>4.3304003775119781E-2</c:v>
                </c:pt>
                <c:pt idx="59">
                  <c:v>4.4174175709486008E-2</c:v>
                </c:pt>
                <c:pt idx="60">
                  <c:v>4.5011863112449646E-2</c:v>
                </c:pt>
                <c:pt idx="61">
                  <c:v>4.5824974775314331E-2</c:v>
                </c:pt>
                <c:pt idx="62">
                  <c:v>4.6648573130369186E-2</c:v>
                </c:pt>
                <c:pt idx="63">
                  <c:v>4.7490108758211136E-2</c:v>
                </c:pt>
                <c:pt idx="64">
                  <c:v>4.8325557261705399E-2</c:v>
                </c:pt>
                <c:pt idx="65">
                  <c:v>4.9158848822116852E-2</c:v>
                </c:pt>
                <c:pt idx="66">
                  <c:v>5.0005573779344559E-2</c:v>
                </c:pt>
                <c:pt idx="67">
                  <c:v>5.0849348306655884E-2</c:v>
                </c:pt>
                <c:pt idx="68">
                  <c:v>5.16778863966465E-2</c:v>
                </c:pt>
                <c:pt idx="69">
                  <c:v>5.2494481205940247E-2</c:v>
                </c:pt>
                <c:pt idx="70">
                  <c:v>5.3316101431846619E-2</c:v>
                </c:pt>
                <c:pt idx="71">
                  <c:v>5.4176904261112213E-2</c:v>
                </c:pt>
                <c:pt idx="72">
                  <c:v>5.4996166378259659E-2</c:v>
                </c:pt>
                <c:pt idx="73">
                  <c:v>5.5811252444982529E-2</c:v>
                </c:pt>
                <c:pt idx="74">
                  <c:v>5.6647405028343201E-2</c:v>
                </c:pt>
                <c:pt idx="75">
                  <c:v>5.7492662221193314E-2</c:v>
                </c:pt>
                <c:pt idx="76">
                  <c:v>5.8334488421678543E-2</c:v>
                </c:pt>
                <c:pt idx="77">
                  <c:v>5.9163529425859451E-2</c:v>
                </c:pt>
                <c:pt idx="78">
                  <c:v>5.9999585151672363E-2</c:v>
                </c:pt>
                <c:pt idx="79">
                  <c:v>6.0834426432847977E-2</c:v>
                </c:pt>
                <c:pt idx="80">
                  <c:v>6.1669185757637024E-2</c:v>
                </c:pt>
                <c:pt idx="81">
                  <c:v>6.2471862882375717E-2</c:v>
                </c:pt>
                <c:pt idx="82">
                  <c:v>6.3354052603244781E-2</c:v>
                </c:pt>
                <c:pt idx="83">
                  <c:v>6.4157985150814056E-2</c:v>
                </c:pt>
                <c:pt idx="84">
                  <c:v>6.4995594322681427E-2</c:v>
                </c:pt>
                <c:pt idx="85">
                  <c:v>6.584419310092926E-2</c:v>
                </c:pt>
                <c:pt idx="86">
                  <c:v>6.6668108105659485E-2</c:v>
                </c:pt>
                <c:pt idx="87">
                  <c:v>6.7495495080947876E-2</c:v>
                </c:pt>
                <c:pt idx="88">
                  <c:v>6.8327143788337708E-2</c:v>
                </c:pt>
                <c:pt idx="89">
                  <c:v>6.916385143995285E-2</c:v>
                </c:pt>
                <c:pt idx="90">
                  <c:v>7.0004954934120178E-2</c:v>
                </c:pt>
                <c:pt idx="91">
                  <c:v>7.0827901363372803E-2</c:v>
                </c:pt>
                <c:pt idx="92">
                  <c:v>7.1654103696346283E-2</c:v>
                </c:pt>
                <c:pt idx="93">
                  <c:v>7.2495140135288239E-2</c:v>
                </c:pt>
                <c:pt idx="94">
                  <c:v>7.3333390057086945E-2</c:v>
                </c:pt>
                <c:pt idx="95">
                  <c:v>7.4176572263240814E-2</c:v>
                </c:pt>
                <c:pt idx="96">
                  <c:v>7.5010210275650024E-2</c:v>
                </c:pt>
                <c:pt idx="97">
                  <c:v>7.5818717479705811E-2</c:v>
                </c:pt>
                <c:pt idx="98">
                  <c:v>7.6682679355144501E-2</c:v>
                </c:pt>
                <c:pt idx="99">
                  <c:v>7.7500596642494202E-2</c:v>
                </c:pt>
                <c:pt idx="100">
                  <c:v>7.8350462019443512E-2</c:v>
                </c:pt>
                <c:pt idx="101">
                  <c:v>7.9177379608154297E-2</c:v>
                </c:pt>
                <c:pt idx="102">
                  <c:v>7.9992726445198059E-2</c:v>
                </c:pt>
                <c:pt idx="103">
                  <c:v>8.08301642537117E-2</c:v>
                </c:pt>
                <c:pt idx="104">
                  <c:v>8.1682465970516205E-2</c:v>
                </c:pt>
                <c:pt idx="105">
                  <c:v>8.2490645349025726E-2</c:v>
                </c:pt>
                <c:pt idx="106">
                  <c:v>8.3339348435401917E-2</c:v>
                </c:pt>
                <c:pt idx="107">
                  <c:v>8.4155268967151642E-2</c:v>
                </c:pt>
                <c:pt idx="108">
                  <c:v>8.5003554821014404E-2</c:v>
                </c:pt>
                <c:pt idx="109">
                  <c:v>8.5833825170993805E-2</c:v>
                </c:pt>
                <c:pt idx="110">
                  <c:v>8.6651325225830078E-2</c:v>
                </c:pt>
                <c:pt idx="111">
                  <c:v>8.7495133280754089E-2</c:v>
                </c:pt>
                <c:pt idx="112">
                  <c:v>8.8340401649475098E-2</c:v>
                </c:pt>
                <c:pt idx="113">
                  <c:v>8.9162275195121765E-2</c:v>
                </c:pt>
                <c:pt idx="114">
                  <c:v>9.0027399361133575E-2</c:v>
                </c:pt>
                <c:pt idx="115">
                  <c:v>9.0819574892520905E-2</c:v>
                </c:pt>
                <c:pt idx="116">
                  <c:v>9.1654017567634583E-2</c:v>
                </c:pt>
                <c:pt idx="117">
                  <c:v>9.2506006360054016E-2</c:v>
                </c:pt>
                <c:pt idx="118">
                  <c:v>9.3350298702716827E-2</c:v>
                </c:pt>
                <c:pt idx="119">
                  <c:v>9.4184964895248413E-2</c:v>
                </c:pt>
                <c:pt idx="120">
                  <c:v>9.5007821917533875E-2</c:v>
                </c:pt>
                <c:pt idx="121">
                  <c:v>9.5852173864841461E-2</c:v>
                </c:pt>
                <c:pt idx="122">
                  <c:v>9.6660993993282318E-2</c:v>
                </c:pt>
                <c:pt idx="123">
                  <c:v>9.749283641576767E-2</c:v>
                </c:pt>
                <c:pt idx="124">
                  <c:v>9.8342284560203552E-2</c:v>
                </c:pt>
                <c:pt idx="125">
                  <c:v>9.9157236516475677E-2</c:v>
                </c:pt>
                <c:pt idx="126">
                  <c:v>0.10000637918710709</c:v>
                </c:pt>
                <c:pt idx="127">
                  <c:v>0.10081902891397476</c:v>
                </c:pt>
                <c:pt idx="128">
                  <c:v>0.10167602449655533</c:v>
                </c:pt>
                <c:pt idx="129">
                  <c:v>0.10248641669750214</c:v>
                </c:pt>
                <c:pt idx="130">
                  <c:v>0.10334690660238266</c:v>
                </c:pt>
                <c:pt idx="131">
                  <c:v>0.10415536910295486</c:v>
                </c:pt>
                <c:pt idx="132">
                  <c:v>0.1049751341342926</c:v>
                </c:pt>
                <c:pt idx="133">
                  <c:v>0.10583101958036423</c:v>
                </c:pt>
                <c:pt idx="134">
                  <c:v>0.10666760057210922</c:v>
                </c:pt>
                <c:pt idx="135">
                  <c:v>0.10749110579490662</c:v>
                </c:pt>
                <c:pt idx="136">
                  <c:v>0.10831887274980545</c:v>
                </c:pt>
                <c:pt idx="137">
                  <c:v>0.10915198177099228</c:v>
                </c:pt>
                <c:pt idx="138">
                  <c:v>0.11001420021057129</c:v>
                </c:pt>
                <c:pt idx="139">
                  <c:v>0.11082597821950912</c:v>
                </c:pt>
                <c:pt idx="140">
                  <c:v>0.11167219281196594</c:v>
                </c:pt>
                <c:pt idx="141">
                  <c:v>0.11250659823417664</c:v>
                </c:pt>
                <c:pt idx="142">
                  <c:v>0.11332765221595764</c:v>
                </c:pt>
                <c:pt idx="143">
                  <c:v>0.11416999995708466</c:v>
                </c:pt>
                <c:pt idx="144">
                  <c:v>0.11499446630477905</c:v>
                </c:pt>
                <c:pt idx="145">
                  <c:v>0.11583073437213898</c:v>
                </c:pt>
                <c:pt idx="146">
                  <c:v>0.11665736138820648</c:v>
                </c:pt>
                <c:pt idx="147">
                  <c:v>0.11748597770929337</c:v>
                </c:pt>
                <c:pt idx="148">
                  <c:v>0.1183406338095665</c:v>
                </c:pt>
                <c:pt idx="149">
                  <c:v>0.11917193233966827</c:v>
                </c:pt>
                <c:pt idx="150">
                  <c:v>0.12001757323741913</c:v>
                </c:pt>
                <c:pt idx="151">
                  <c:v>0.12082821130752563</c:v>
                </c:pt>
                <c:pt idx="152">
                  <c:v>0.12166224420070648</c:v>
                </c:pt>
                <c:pt idx="153">
                  <c:v>0.1224990040063858</c:v>
                </c:pt>
                <c:pt idx="154">
                  <c:v>0.12332328408956528</c:v>
                </c:pt>
                <c:pt idx="155">
                  <c:v>0.12416702508926392</c:v>
                </c:pt>
                <c:pt idx="156">
                  <c:v>0.12497525662183762</c:v>
                </c:pt>
                <c:pt idx="157">
                  <c:v>0.12584835290908813</c:v>
                </c:pt>
                <c:pt idx="158">
                  <c:v>0.12666486203670502</c:v>
                </c:pt>
                <c:pt idx="159">
                  <c:v>0.12749132513999939</c:v>
                </c:pt>
                <c:pt idx="160">
                  <c:v>0.12835536897182465</c:v>
                </c:pt>
                <c:pt idx="161">
                  <c:v>0.12917062640190125</c:v>
                </c:pt>
                <c:pt idx="162">
                  <c:v>0.12999825179576874</c:v>
                </c:pt>
                <c:pt idx="163">
                  <c:v>0.13085412979125977</c:v>
                </c:pt>
                <c:pt idx="164">
                  <c:v>0.1316668838262558</c:v>
                </c:pt>
                <c:pt idx="165">
                  <c:v>0.13250723481178284</c:v>
                </c:pt>
                <c:pt idx="166">
                  <c:v>0.1333441287279129</c:v>
                </c:pt>
                <c:pt idx="167">
                  <c:v>0.13418923318386078</c:v>
                </c:pt>
                <c:pt idx="168">
                  <c:v>0.13497692346572876</c:v>
                </c:pt>
                <c:pt idx="169">
                  <c:v>0.13584300875663757</c:v>
                </c:pt>
                <c:pt idx="170">
                  <c:v>0.13668307662010193</c:v>
                </c:pt>
                <c:pt idx="171">
                  <c:v>0.13749827444553375</c:v>
                </c:pt>
                <c:pt idx="172">
                  <c:v>0.13832226395606995</c:v>
                </c:pt>
                <c:pt idx="173">
                  <c:v>0.1391817182302475</c:v>
                </c:pt>
                <c:pt idx="174">
                  <c:v>0.13998055458068848</c:v>
                </c:pt>
                <c:pt idx="175">
                  <c:v>0.14082495868206024</c:v>
                </c:pt>
                <c:pt idx="176">
                  <c:v>0.14167957007884979</c:v>
                </c:pt>
                <c:pt idx="177">
                  <c:v>0.14249220490455627</c:v>
                </c:pt>
                <c:pt idx="178">
                  <c:v>0.14333762228488922</c:v>
                </c:pt>
                <c:pt idx="179">
                  <c:v>0.14414891600608826</c:v>
                </c:pt>
                <c:pt idx="180">
                  <c:v>0.14500008523464203</c:v>
                </c:pt>
                <c:pt idx="181">
                  <c:v>0.14581681787967682</c:v>
                </c:pt>
                <c:pt idx="182">
                  <c:v>0.14667850732803345</c:v>
                </c:pt>
                <c:pt idx="183">
                  <c:v>0.14750473201274872</c:v>
                </c:pt>
                <c:pt idx="184">
                  <c:v>0.14832291007041931</c:v>
                </c:pt>
                <c:pt idx="185">
                  <c:v>0.149156853556633</c:v>
                </c:pt>
                <c:pt idx="186">
                  <c:v>0.15002243220806122</c:v>
                </c:pt>
                <c:pt idx="187">
                  <c:v>0.15082721412181854</c:v>
                </c:pt>
                <c:pt idx="188">
                  <c:v>0.15165229141712189</c:v>
                </c:pt>
                <c:pt idx="189">
                  <c:v>0.15249495208263397</c:v>
                </c:pt>
                <c:pt idx="190">
                  <c:v>0.15334181487560272</c:v>
                </c:pt>
                <c:pt idx="191">
                  <c:v>0.15416610240936279</c:v>
                </c:pt>
                <c:pt idx="192">
                  <c:v>0.15499213337898254</c:v>
                </c:pt>
                <c:pt idx="193">
                  <c:v>0.15584675967693329</c:v>
                </c:pt>
                <c:pt idx="194">
                  <c:v>0.1566479504108429</c:v>
                </c:pt>
                <c:pt idx="195">
                  <c:v>0.15748682618141174</c:v>
                </c:pt>
                <c:pt idx="196">
                  <c:v>0.1583239734172821</c:v>
                </c:pt>
                <c:pt idx="197">
                  <c:v>0.15915937721729279</c:v>
                </c:pt>
                <c:pt idx="198">
                  <c:v>0.16000427305698395</c:v>
                </c:pt>
                <c:pt idx="199">
                  <c:v>0.16081520915031433</c:v>
                </c:pt>
                <c:pt idx="200">
                  <c:v>0.1616731733083725</c:v>
                </c:pt>
                <c:pt idx="201">
                  <c:v>0.16251794993877411</c:v>
                </c:pt>
                <c:pt idx="202">
                  <c:v>0.16332677006721497</c:v>
                </c:pt>
                <c:pt idx="203">
                  <c:v>0.16418652236461639</c:v>
                </c:pt>
                <c:pt idx="204">
                  <c:v>0.16499438881874084</c:v>
                </c:pt>
                <c:pt idx="205">
                  <c:v>0.16583836078643799</c:v>
                </c:pt>
                <c:pt idx="206">
                  <c:v>0.16667717695236206</c:v>
                </c:pt>
                <c:pt idx="207">
                  <c:v>0.16747723519802094</c:v>
                </c:pt>
                <c:pt idx="208">
                  <c:v>0.16833554208278656</c:v>
                </c:pt>
                <c:pt idx="209">
                  <c:v>0.16916194558143616</c:v>
                </c:pt>
                <c:pt idx="210">
                  <c:v>0.16999809443950653</c:v>
                </c:pt>
                <c:pt idx="211">
                  <c:v>0.17084749042987823</c:v>
                </c:pt>
                <c:pt idx="212">
                  <c:v>0.17166601121425629</c:v>
                </c:pt>
                <c:pt idx="213">
                  <c:v>0.17249767482280731</c:v>
                </c:pt>
                <c:pt idx="214">
                  <c:v>0.17334890365600586</c:v>
                </c:pt>
                <c:pt idx="215">
                  <c:v>0.17415815591812134</c:v>
                </c:pt>
                <c:pt idx="216">
                  <c:v>0.17499004304409027</c:v>
                </c:pt>
                <c:pt idx="217">
                  <c:v>0.17584846913814545</c:v>
                </c:pt>
                <c:pt idx="218">
                  <c:v>0.17667053639888763</c:v>
                </c:pt>
                <c:pt idx="219">
                  <c:v>0.17749619483947754</c:v>
                </c:pt>
                <c:pt idx="220">
                  <c:v>0.17831428349018097</c:v>
                </c:pt>
                <c:pt idx="221">
                  <c:v>0.17915657162666321</c:v>
                </c:pt>
                <c:pt idx="222">
                  <c:v>0.18000528216362</c:v>
                </c:pt>
                <c:pt idx="223">
                  <c:v>0.18083499372005463</c:v>
                </c:pt>
                <c:pt idx="224">
                  <c:v>0.18165574967861176</c:v>
                </c:pt>
                <c:pt idx="225">
                  <c:v>0.18250073492527008</c:v>
                </c:pt>
                <c:pt idx="226">
                  <c:v>0.18335363268852234</c:v>
                </c:pt>
                <c:pt idx="227">
                  <c:v>0.1841704249382019</c:v>
                </c:pt>
                <c:pt idx="228">
                  <c:v>0.18502005934715271</c:v>
                </c:pt>
                <c:pt idx="229">
                  <c:v>0.18582640588283539</c:v>
                </c:pt>
                <c:pt idx="230">
                  <c:v>0.1866568922996521</c:v>
                </c:pt>
                <c:pt idx="231">
                  <c:v>0.18751309812068939</c:v>
                </c:pt>
                <c:pt idx="232">
                  <c:v>0.18833889067173004</c:v>
                </c:pt>
                <c:pt idx="233">
                  <c:v>0.18917222321033478</c:v>
                </c:pt>
                <c:pt idx="234">
                  <c:v>0.18998219072818756</c:v>
                </c:pt>
                <c:pt idx="235">
                  <c:v>0.19083751738071442</c:v>
                </c:pt>
                <c:pt idx="236">
                  <c:v>0.19166336953639984</c:v>
                </c:pt>
                <c:pt idx="237">
                  <c:v>0.19249923527240753</c:v>
                </c:pt>
                <c:pt idx="238">
                  <c:v>0.19332262873649597</c:v>
                </c:pt>
                <c:pt idx="239">
                  <c:v>0.19417878985404968</c:v>
                </c:pt>
                <c:pt idx="240">
                  <c:v>0.19496937096118927</c:v>
                </c:pt>
                <c:pt idx="241">
                  <c:v>0.19584386050701141</c:v>
                </c:pt>
                <c:pt idx="242">
                  <c:v>0.19667679071426392</c:v>
                </c:pt>
                <c:pt idx="243">
                  <c:v>0.19751855731010437</c:v>
                </c:pt>
                <c:pt idx="244">
                  <c:v>0.19834917783737183</c:v>
                </c:pt>
                <c:pt idx="245">
                  <c:v>0.19917294383049011</c:v>
                </c:pt>
                <c:pt idx="246">
                  <c:v>0.2000105232000351</c:v>
                </c:pt>
                <c:pt idx="247">
                  <c:v>0.20083381235599518</c:v>
                </c:pt>
                <c:pt idx="248">
                  <c:v>0.20166203379631042</c:v>
                </c:pt>
                <c:pt idx="249">
                  <c:v>0.20249767601490021</c:v>
                </c:pt>
                <c:pt idx="250">
                  <c:v>0.20333760976791382</c:v>
                </c:pt>
                <c:pt idx="251">
                  <c:v>0.20415842533111572</c:v>
                </c:pt>
                <c:pt idx="252">
                  <c:v>0.2049873024225235</c:v>
                </c:pt>
                <c:pt idx="253">
                  <c:v>0.20583760738372803</c:v>
                </c:pt>
                <c:pt idx="254">
                  <c:v>0.20665654540061951</c:v>
                </c:pt>
                <c:pt idx="255">
                  <c:v>0.20750045776367188</c:v>
                </c:pt>
                <c:pt idx="256">
                  <c:v>0.20833593606948853</c:v>
                </c:pt>
                <c:pt idx="257">
                  <c:v>0.20917068421840668</c:v>
                </c:pt>
                <c:pt idx="258">
                  <c:v>0.20999769866466522</c:v>
                </c:pt>
                <c:pt idx="259">
                  <c:v>0.21083846688270569</c:v>
                </c:pt>
                <c:pt idx="260">
                  <c:v>0.21165871620178223</c:v>
                </c:pt>
                <c:pt idx="261">
                  <c:v>0.21249949932098389</c:v>
                </c:pt>
                <c:pt idx="262">
                  <c:v>0.21332429349422455</c:v>
                </c:pt>
                <c:pt idx="263">
                  <c:v>0.214156374335289</c:v>
                </c:pt>
                <c:pt idx="264">
                  <c:v>0.21501852571964264</c:v>
                </c:pt>
                <c:pt idx="265">
                  <c:v>0.21583409607410431</c:v>
                </c:pt>
                <c:pt idx="266">
                  <c:v>0.2166643887758255</c:v>
                </c:pt>
                <c:pt idx="267">
                  <c:v>0.21752290427684784</c:v>
                </c:pt>
                <c:pt idx="268">
                  <c:v>0.2183079719543457</c:v>
                </c:pt>
                <c:pt idx="269">
                  <c:v>0.21916931867599487</c:v>
                </c:pt>
                <c:pt idx="270">
                  <c:v>0.21998214721679688</c:v>
                </c:pt>
                <c:pt idx="271">
                  <c:v>0.22083520889282227</c:v>
                </c:pt>
                <c:pt idx="272">
                  <c:v>0.2216624915599823</c:v>
                </c:pt>
                <c:pt idx="273">
                  <c:v>0.2225174754858017</c:v>
                </c:pt>
                <c:pt idx="274">
                  <c:v>0.2233089953660965</c:v>
                </c:pt>
                <c:pt idx="275">
                  <c:v>0.22415304183959961</c:v>
                </c:pt>
                <c:pt idx="276">
                  <c:v>0.22501093149185181</c:v>
                </c:pt>
                <c:pt idx="277">
                  <c:v>0.22582319378852844</c:v>
                </c:pt>
                <c:pt idx="278">
                  <c:v>0.22667847573757172</c:v>
                </c:pt>
                <c:pt idx="279">
                  <c:v>0.22751080989837646</c:v>
                </c:pt>
                <c:pt idx="280">
                  <c:v>0.22831939160823822</c:v>
                </c:pt>
                <c:pt idx="281">
                  <c:v>0.22915658354759216</c:v>
                </c:pt>
                <c:pt idx="282">
                  <c:v>0.22998809814453125</c:v>
                </c:pt>
                <c:pt idx="283">
                  <c:v>0.23082523047924042</c:v>
                </c:pt>
                <c:pt idx="284">
                  <c:v>0.23167884349822998</c:v>
                </c:pt>
                <c:pt idx="285">
                  <c:v>0.23249900341033936</c:v>
                </c:pt>
                <c:pt idx="286">
                  <c:v>0.23334488272666931</c:v>
                </c:pt>
                <c:pt idx="287">
                  <c:v>0.23415540158748627</c:v>
                </c:pt>
                <c:pt idx="288">
                  <c:v>0.2350098043680191</c:v>
                </c:pt>
                <c:pt idx="289">
                  <c:v>0.23584954440593719</c:v>
                </c:pt>
                <c:pt idx="290">
                  <c:v>0.23665861785411835</c:v>
                </c:pt>
                <c:pt idx="291">
                  <c:v>0.23749653995037079</c:v>
                </c:pt>
                <c:pt idx="292">
                  <c:v>0.23832820355892181</c:v>
                </c:pt>
                <c:pt idx="293">
                  <c:v>0.23914827406406403</c:v>
                </c:pt>
                <c:pt idx="294">
                  <c:v>0.24000871181488037</c:v>
                </c:pt>
                <c:pt idx="295">
                  <c:v>0.24082349240779877</c:v>
                </c:pt>
                <c:pt idx="296">
                  <c:v>0.24166874587535858</c:v>
                </c:pt>
                <c:pt idx="297">
                  <c:v>0.24248629808425903</c:v>
                </c:pt>
                <c:pt idx="298">
                  <c:v>0.24333108961582184</c:v>
                </c:pt>
                <c:pt idx="299">
                  <c:v>0.24415868520736694</c:v>
                </c:pt>
                <c:pt idx="300">
                  <c:v>0.24500319361686707</c:v>
                </c:pt>
                <c:pt idx="301">
                  <c:v>0.24583785235881805</c:v>
                </c:pt>
                <c:pt idx="302">
                  <c:v>0.24665822088718414</c:v>
                </c:pt>
                <c:pt idx="303">
                  <c:v>0.24749089777469635</c:v>
                </c:pt>
                <c:pt idx="304">
                  <c:v>0.24831421673297882</c:v>
                </c:pt>
                <c:pt idx="305">
                  <c:v>0.24917243421077728</c:v>
                </c:pt>
                <c:pt idx="306">
                  <c:v>0.25000223517417908</c:v>
                </c:pt>
                <c:pt idx="307">
                  <c:v>0.25083646178245544</c:v>
                </c:pt>
                <c:pt idx="308">
                  <c:v>0.25166437029838562</c:v>
                </c:pt>
                <c:pt idx="309">
                  <c:v>0.25249385833740234</c:v>
                </c:pt>
                <c:pt idx="310">
                  <c:v>0.25336107611656189</c:v>
                </c:pt>
                <c:pt idx="311">
                  <c:v>0.25418362021446228</c:v>
                </c:pt>
                <c:pt idx="312">
                  <c:v>0.25500181317329407</c:v>
                </c:pt>
                <c:pt idx="313">
                  <c:v>0.25583210587501526</c:v>
                </c:pt>
                <c:pt idx="314">
                  <c:v>0.25666263699531555</c:v>
                </c:pt>
                <c:pt idx="315">
                  <c:v>0.25749018788337708</c:v>
                </c:pt>
                <c:pt idx="316">
                  <c:v>0.25831949710845947</c:v>
                </c:pt>
                <c:pt idx="317">
                  <c:v>0.25915521383285522</c:v>
                </c:pt>
                <c:pt idx="318">
                  <c:v>0.25999528169631958</c:v>
                </c:pt>
                <c:pt idx="319">
                  <c:v>0.26084333658218384</c:v>
                </c:pt>
                <c:pt idx="320">
                  <c:v>0.26165977120399475</c:v>
                </c:pt>
                <c:pt idx="321">
                  <c:v>0.2625117301940918</c:v>
                </c:pt>
                <c:pt idx="322">
                  <c:v>0.26332464814186096</c:v>
                </c:pt>
                <c:pt idx="323">
                  <c:v>0.26415309309959412</c:v>
                </c:pt>
                <c:pt idx="324">
                  <c:v>0.26498603820800781</c:v>
                </c:pt>
                <c:pt idx="325">
                  <c:v>0.26581463217735291</c:v>
                </c:pt>
                <c:pt idx="326">
                  <c:v>0.26668205857276917</c:v>
                </c:pt>
                <c:pt idx="327">
                  <c:v>0.26750928163528442</c:v>
                </c:pt>
                <c:pt idx="328">
                  <c:v>0.26835638284683228</c:v>
                </c:pt>
                <c:pt idx="329">
                  <c:v>0.26914489269256592</c:v>
                </c:pt>
                <c:pt idx="330">
                  <c:v>0.26999807357788086</c:v>
                </c:pt>
                <c:pt idx="331">
                  <c:v>0.27083632349967957</c:v>
                </c:pt>
                <c:pt idx="332">
                  <c:v>0.27168264985084534</c:v>
                </c:pt>
                <c:pt idx="333">
                  <c:v>0.27250140905380249</c:v>
                </c:pt>
                <c:pt idx="334">
                  <c:v>0.27331921458244324</c:v>
                </c:pt>
                <c:pt idx="335">
                  <c:v>0.27415785193443298</c:v>
                </c:pt>
                <c:pt idx="336">
                  <c:v>0.27499905228614807</c:v>
                </c:pt>
                <c:pt idx="337">
                  <c:v>0.27583172917366028</c:v>
                </c:pt>
                <c:pt idx="338">
                  <c:v>0.27668276429176331</c:v>
                </c:pt>
                <c:pt idx="339">
                  <c:v>0.27747729420661926</c:v>
                </c:pt>
                <c:pt idx="340">
                  <c:v>0.27833858132362366</c:v>
                </c:pt>
                <c:pt idx="341">
                  <c:v>0.27914294600486755</c:v>
                </c:pt>
                <c:pt idx="342">
                  <c:v>0.28000280261039734</c:v>
                </c:pt>
                <c:pt idx="343">
                  <c:v>0.28082716464996338</c:v>
                </c:pt>
                <c:pt idx="344">
                  <c:v>0.28166413307189941</c:v>
                </c:pt>
                <c:pt idx="345">
                  <c:v>0.28249791264533997</c:v>
                </c:pt>
                <c:pt idx="346">
                  <c:v>0.2833273708820343</c:v>
                </c:pt>
                <c:pt idx="347">
                  <c:v>0.28416681289672852</c:v>
                </c:pt>
                <c:pt idx="348">
                  <c:v>0.28500175476074219</c:v>
                </c:pt>
                <c:pt idx="349">
                  <c:v>0.28583031892776489</c:v>
                </c:pt>
                <c:pt idx="350">
                  <c:v>0.286664217710495</c:v>
                </c:pt>
                <c:pt idx="351">
                  <c:v>0.28748077154159546</c:v>
                </c:pt>
                <c:pt idx="352">
                  <c:v>0.2883441150188446</c:v>
                </c:pt>
                <c:pt idx="353">
                  <c:v>0.28916212916374207</c:v>
                </c:pt>
                <c:pt idx="354">
                  <c:v>0.29000574350357056</c:v>
                </c:pt>
                <c:pt idx="355">
                  <c:v>0.29083383083343506</c:v>
                </c:pt>
                <c:pt idx="356">
                  <c:v>0.2916693389415741</c:v>
                </c:pt>
                <c:pt idx="357">
                  <c:v>0.29251870512962341</c:v>
                </c:pt>
                <c:pt idx="358">
                  <c:v>0.29332572221755981</c:v>
                </c:pt>
                <c:pt idx="359">
                  <c:v>0.29415065050125122</c:v>
                </c:pt>
                <c:pt idx="360">
                  <c:v>0.29501393437385559</c:v>
                </c:pt>
                <c:pt idx="361">
                  <c:v>0.29582065343856812</c:v>
                </c:pt>
                <c:pt idx="362">
                  <c:v>0.29670056700706482</c:v>
                </c:pt>
                <c:pt idx="363">
                  <c:v>0.2974998950958252</c:v>
                </c:pt>
                <c:pt idx="364">
                  <c:v>0.29834124445915222</c:v>
                </c:pt>
                <c:pt idx="365">
                  <c:v>0.29915949702262878</c:v>
                </c:pt>
                <c:pt idx="366">
                  <c:v>0.29999759793281555</c:v>
                </c:pt>
                <c:pt idx="367">
                  <c:v>0.30083295702934265</c:v>
                </c:pt>
                <c:pt idx="368">
                  <c:v>0.3016514778137207</c:v>
                </c:pt>
                <c:pt idx="369">
                  <c:v>0.3024737536907196</c:v>
                </c:pt>
                <c:pt idx="370">
                  <c:v>0.30333101749420166</c:v>
                </c:pt>
                <c:pt idx="371">
                  <c:v>0.30415999889373779</c:v>
                </c:pt>
                <c:pt idx="372">
                  <c:v>0.30499255657196045</c:v>
                </c:pt>
                <c:pt idx="373">
                  <c:v>0.30582836270332336</c:v>
                </c:pt>
                <c:pt idx="374">
                  <c:v>0.30665528774261475</c:v>
                </c:pt>
                <c:pt idx="375">
                  <c:v>0.30748981237411499</c:v>
                </c:pt>
                <c:pt idx="376">
                  <c:v>0.30833339691162109</c:v>
                </c:pt>
                <c:pt idx="377">
                  <c:v>0.30913621187210083</c:v>
                </c:pt>
                <c:pt idx="378">
                  <c:v>0.31001895666122437</c:v>
                </c:pt>
                <c:pt idx="379">
                  <c:v>0.31082674860954285</c:v>
                </c:pt>
                <c:pt idx="380">
                  <c:v>0.31167781352996826</c:v>
                </c:pt>
                <c:pt idx="381">
                  <c:v>0.31250011920928955</c:v>
                </c:pt>
                <c:pt idx="382">
                  <c:v>0.3133280873298645</c:v>
                </c:pt>
                <c:pt idx="383">
                  <c:v>0.31415069103240967</c:v>
                </c:pt>
                <c:pt idx="384">
                  <c:v>0.31499868631362915</c:v>
                </c:pt>
                <c:pt idx="385">
                  <c:v>0.31582626700401306</c:v>
                </c:pt>
                <c:pt idx="386">
                  <c:v>0.31670576333999634</c:v>
                </c:pt>
                <c:pt idx="387">
                  <c:v>0.31750902533531189</c:v>
                </c:pt>
                <c:pt idx="388">
                  <c:v>0.31832471489906311</c:v>
                </c:pt>
                <c:pt idx="389">
                  <c:v>0.31917741894721985</c:v>
                </c:pt>
                <c:pt idx="390">
                  <c:v>0.3199901282787323</c:v>
                </c:pt>
                <c:pt idx="391">
                  <c:v>0.32081130146980286</c:v>
                </c:pt>
                <c:pt idx="392">
                  <c:v>0.32166579365730286</c:v>
                </c:pt>
                <c:pt idx="393">
                  <c:v>0.32250604033470154</c:v>
                </c:pt>
                <c:pt idx="394">
                  <c:v>0.32334277033805847</c:v>
                </c:pt>
                <c:pt idx="395">
                  <c:v>0.3241596519947052</c:v>
                </c:pt>
                <c:pt idx="396">
                  <c:v>0.32496964931488037</c:v>
                </c:pt>
                <c:pt idx="397">
                  <c:v>0.32583937048912048</c:v>
                </c:pt>
                <c:pt idx="398">
                  <c:v>0.32667437195777893</c:v>
                </c:pt>
                <c:pt idx="399">
                  <c:v>0.32749518752098083</c:v>
                </c:pt>
                <c:pt idx="400">
                  <c:v>0.3283478319644928</c:v>
                </c:pt>
                <c:pt idx="401">
                  <c:v>0.32915046811103821</c:v>
                </c:pt>
                <c:pt idx="402">
                  <c:v>0.3299814760684967</c:v>
                </c:pt>
                <c:pt idx="403">
                  <c:v>0.33083546161651611</c:v>
                </c:pt>
                <c:pt idx="404">
                  <c:v>0.33165270090103149</c:v>
                </c:pt>
                <c:pt idx="405">
                  <c:v>0.33248785138130188</c:v>
                </c:pt>
                <c:pt idx="406">
                  <c:v>0.33330965042114258</c:v>
                </c:pt>
                <c:pt idx="407">
                  <c:v>0.33415713906288147</c:v>
                </c:pt>
                <c:pt idx="408">
                  <c:v>0.33499550819396973</c:v>
                </c:pt>
                <c:pt idx="409">
                  <c:v>0.33581659197807312</c:v>
                </c:pt>
                <c:pt idx="410">
                  <c:v>0.33664980530738831</c:v>
                </c:pt>
                <c:pt idx="411">
                  <c:v>0.33750611543655396</c:v>
                </c:pt>
                <c:pt idx="412">
                  <c:v>0.33832511305809021</c:v>
                </c:pt>
                <c:pt idx="413">
                  <c:v>0.33915752172470093</c:v>
                </c:pt>
                <c:pt idx="414">
                  <c:v>0.34000697731971741</c:v>
                </c:pt>
                <c:pt idx="415">
                  <c:v>0.34082767367362976</c:v>
                </c:pt>
                <c:pt idx="416">
                  <c:v>0.34165751934051514</c:v>
                </c:pt>
                <c:pt idx="417">
                  <c:v>0.34250101447105408</c:v>
                </c:pt>
                <c:pt idx="418">
                  <c:v>0.34333100914955139</c:v>
                </c:pt>
                <c:pt idx="419">
                  <c:v>0.34416952729225159</c:v>
                </c:pt>
                <c:pt idx="420">
                  <c:v>0.34498128294944763</c:v>
                </c:pt>
                <c:pt idx="421">
                  <c:v>0.34583902359008789</c:v>
                </c:pt>
                <c:pt idx="422">
                  <c:v>0.34666162729263306</c:v>
                </c:pt>
                <c:pt idx="423">
                  <c:v>0.34749892354011536</c:v>
                </c:pt>
                <c:pt idx="424">
                  <c:v>0.34832444787025452</c:v>
                </c:pt>
                <c:pt idx="425">
                  <c:v>0.3491707444190979</c:v>
                </c:pt>
                <c:pt idx="426">
                  <c:v>0.35000190138816833</c:v>
                </c:pt>
                <c:pt idx="427">
                  <c:v>0.35083016753196716</c:v>
                </c:pt>
                <c:pt idx="428">
                  <c:v>0.35166314244270325</c:v>
                </c:pt>
                <c:pt idx="429">
                  <c:v>0.35252690315246582</c:v>
                </c:pt>
                <c:pt idx="430">
                  <c:v>0.35332080721855164</c:v>
                </c:pt>
                <c:pt idx="431">
                  <c:v>0.35417738556861877</c:v>
                </c:pt>
                <c:pt idx="432">
                  <c:v>0.35499486327171326</c:v>
                </c:pt>
                <c:pt idx="433">
                  <c:v>0.35582280158996582</c:v>
                </c:pt>
                <c:pt idx="434">
                  <c:v>0.35666671395301819</c:v>
                </c:pt>
                <c:pt idx="435">
                  <c:v>0.35749346017837524</c:v>
                </c:pt>
                <c:pt idx="436">
                  <c:v>0.35835245251655579</c:v>
                </c:pt>
                <c:pt idx="437">
                  <c:v>0.35915631055831909</c:v>
                </c:pt>
                <c:pt idx="438">
                  <c:v>0.35999453067779541</c:v>
                </c:pt>
                <c:pt idx="439">
                  <c:v>0.36084067821502686</c:v>
                </c:pt>
                <c:pt idx="440">
                  <c:v>0.36166909337043762</c:v>
                </c:pt>
                <c:pt idx="441">
                  <c:v>0.362498939037323</c:v>
                </c:pt>
                <c:pt idx="442">
                  <c:v>0.36333951354026794</c:v>
                </c:pt>
                <c:pt idx="443">
                  <c:v>0.36417901515960693</c:v>
                </c:pt>
                <c:pt idx="444">
                  <c:v>0.36501967906951904</c:v>
                </c:pt>
                <c:pt idx="445">
                  <c:v>0.3658306896686554</c:v>
                </c:pt>
                <c:pt idx="446">
                  <c:v>0.36666309833526611</c:v>
                </c:pt>
                <c:pt idx="447">
                  <c:v>0.36750102043151855</c:v>
                </c:pt>
                <c:pt idx="448">
                  <c:v>0.36834567785263062</c:v>
                </c:pt>
                <c:pt idx="449">
                  <c:v>0.36916032433509827</c:v>
                </c:pt>
                <c:pt idx="450">
                  <c:v>0.36999443173408508</c:v>
                </c:pt>
                <c:pt idx="451">
                  <c:v>0.37082630395889282</c:v>
                </c:pt>
                <c:pt idx="452">
                  <c:v>0.3716641366481781</c:v>
                </c:pt>
                <c:pt idx="453">
                  <c:v>0.37251061201095581</c:v>
                </c:pt>
                <c:pt idx="454">
                  <c:v>0.3733331561088562</c:v>
                </c:pt>
                <c:pt idx="455">
                  <c:v>0.37415075302124023</c:v>
                </c:pt>
                <c:pt idx="456">
                  <c:v>0.37499597668647766</c:v>
                </c:pt>
                <c:pt idx="457">
                  <c:v>0.37582767009735107</c:v>
                </c:pt>
                <c:pt idx="458">
                  <c:v>0.37663757801055908</c:v>
                </c:pt>
                <c:pt idx="459">
                  <c:v>0.37750768661499023</c:v>
                </c:pt>
                <c:pt idx="460">
                  <c:v>0.37834629416465759</c:v>
                </c:pt>
                <c:pt idx="461">
                  <c:v>0.37915852665901184</c:v>
                </c:pt>
                <c:pt idx="462">
                  <c:v>0.37998440861701965</c:v>
                </c:pt>
                <c:pt idx="463">
                  <c:v>0.38082244992256165</c:v>
                </c:pt>
                <c:pt idx="464">
                  <c:v>0.38165929913520813</c:v>
                </c:pt>
                <c:pt idx="465">
                  <c:v>0.38249006867408752</c:v>
                </c:pt>
                <c:pt idx="466">
                  <c:v>0.38333559036254883</c:v>
                </c:pt>
                <c:pt idx="467">
                  <c:v>0.38418301939964294</c:v>
                </c:pt>
                <c:pt idx="468">
                  <c:v>0.38501408696174622</c:v>
                </c:pt>
                <c:pt idx="469">
                  <c:v>0.38582995533943176</c:v>
                </c:pt>
                <c:pt idx="470">
                  <c:v>0.38664984703063965</c:v>
                </c:pt>
                <c:pt idx="471">
                  <c:v>0.38751369714736938</c:v>
                </c:pt>
                <c:pt idx="472">
                  <c:v>0.38832628726959229</c:v>
                </c:pt>
                <c:pt idx="473">
                  <c:v>0.38914841413497925</c:v>
                </c:pt>
                <c:pt idx="474">
                  <c:v>0.3899802565574646</c:v>
                </c:pt>
                <c:pt idx="475">
                  <c:v>0.39083245396614075</c:v>
                </c:pt>
                <c:pt idx="476">
                  <c:v>0.39166790246963501</c:v>
                </c:pt>
                <c:pt idx="477">
                  <c:v>0.39249494671821594</c:v>
                </c:pt>
                <c:pt idx="478">
                  <c:v>0.39333054423332214</c:v>
                </c:pt>
                <c:pt idx="479">
                  <c:v>0.39416682720184326</c:v>
                </c:pt>
                <c:pt idx="480">
                  <c:v>0.39499914646148682</c:v>
                </c:pt>
                <c:pt idx="481">
                  <c:v>0.39580491185188293</c:v>
                </c:pt>
                <c:pt idx="482">
                  <c:v>0.39668619632720947</c:v>
                </c:pt>
                <c:pt idx="483">
                  <c:v>0.3974933922290802</c:v>
                </c:pt>
                <c:pt idx="484">
                  <c:v>0.39833080768585205</c:v>
                </c:pt>
                <c:pt idx="485">
                  <c:v>0.3991769552230835</c:v>
                </c:pt>
                <c:pt idx="486">
                  <c:v>0.40000352263450623</c:v>
                </c:pt>
                <c:pt idx="487">
                  <c:v>0.40082910656929016</c:v>
                </c:pt>
                <c:pt idx="488">
                  <c:v>0.40165916085243225</c:v>
                </c:pt>
                <c:pt idx="489">
                  <c:v>0.40250027179718018</c:v>
                </c:pt>
                <c:pt idx="490">
                  <c:v>0.40333825349807739</c:v>
                </c:pt>
                <c:pt idx="491">
                  <c:v>0.40416291356086731</c:v>
                </c:pt>
                <c:pt idx="492">
                  <c:v>0.40498533844947815</c:v>
                </c:pt>
                <c:pt idx="493">
                  <c:v>0.40582689642906189</c:v>
                </c:pt>
                <c:pt idx="494">
                  <c:v>0.40666243433952332</c:v>
                </c:pt>
                <c:pt idx="495">
                  <c:v>0.40750852227210999</c:v>
                </c:pt>
                <c:pt idx="496">
                  <c:v>0.40834218263626099</c:v>
                </c:pt>
                <c:pt idx="497">
                  <c:v>0.40915238857269287</c:v>
                </c:pt>
                <c:pt idx="498">
                  <c:v>0.41001561284065247</c:v>
                </c:pt>
                <c:pt idx="499">
                  <c:v>0.41083449125289917</c:v>
                </c:pt>
                <c:pt idx="500">
                  <c:v>0.41168424487113953</c:v>
                </c:pt>
                <c:pt idx="501">
                  <c:v>0.41250801086425781</c:v>
                </c:pt>
                <c:pt idx="502">
                  <c:v>0.41332569718360901</c:v>
                </c:pt>
                <c:pt idx="503">
                  <c:v>0.41416367888450623</c:v>
                </c:pt>
                <c:pt idx="504">
                  <c:v>0.41501480340957642</c:v>
                </c:pt>
                <c:pt idx="505">
                  <c:v>0.41582465171813965</c:v>
                </c:pt>
                <c:pt idx="506">
                  <c:v>0.41667085886001587</c:v>
                </c:pt>
                <c:pt idx="507">
                  <c:v>0.41749003529548645</c:v>
                </c:pt>
                <c:pt idx="508">
                  <c:v>0.41833463311195374</c:v>
                </c:pt>
                <c:pt idx="509">
                  <c:v>0.41916763782501221</c:v>
                </c:pt>
                <c:pt idx="510">
                  <c:v>0.41998353600502014</c:v>
                </c:pt>
                <c:pt idx="511">
                  <c:v>0.42082834243774414</c:v>
                </c:pt>
                <c:pt idx="512">
                  <c:v>0.42167195677757263</c:v>
                </c:pt>
                <c:pt idx="513">
                  <c:v>0.42249670624732971</c:v>
                </c:pt>
                <c:pt idx="514">
                  <c:v>0.42335772514343262</c:v>
                </c:pt>
                <c:pt idx="515">
                  <c:v>0.42415082454681396</c:v>
                </c:pt>
                <c:pt idx="516">
                  <c:v>0.42499068379402161</c:v>
                </c:pt>
                <c:pt idx="517">
                  <c:v>0.42584088444709778</c:v>
                </c:pt>
                <c:pt idx="518">
                  <c:v>0.42668423056602478</c:v>
                </c:pt>
                <c:pt idx="519">
                  <c:v>0.42751452326774597</c:v>
                </c:pt>
                <c:pt idx="520">
                  <c:v>0.42834228277206421</c:v>
                </c:pt>
                <c:pt idx="521">
                  <c:v>0.42918485403060913</c:v>
                </c:pt>
                <c:pt idx="522">
                  <c:v>0.42999368906021118</c:v>
                </c:pt>
                <c:pt idx="523">
                  <c:v>0.43082615733146667</c:v>
                </c:pt>
                <c:pt idx="524">
                  <c:v>0.43167796730995178</c:v>
                </c:pt>
                <c:pt idx="525">
                  <c:v>0.43249312043190002</c:v>
                </c:pt>
                <c:pt idx="526">
                  <c:v>0.43333926796913147</c:v>
                </c:pt>
                <c:pt idx="527">
                  <c:v>0.43415257334709167</c:v>
                </c:pt>
                <c:pt idx="528">
                  <c:v>0.43500766158103943</c:v>
                </c:pt>
                <c:pt idx="529">
                  <c:v>0.435822993516922</c:v>
                </c:pt>
                <c:pt idx="530">
                  <c:v>0.43668380379676819</c:v>
                </c:pt>
                <c:pt idx="531">
                  <c:v>0.43749088048934937</c:v>
                </c:pt>
                <c:pt idx="532">
                  <c:v>0.43830645084381104</c:v>
                </c:pt>
                <c:pt idx="533">
                  <c:v>0.43916544318199158</c:v>
                </c:pt>
                <c:pt idx="534">
                  <c:v>0.44000214338302612</c:v>
                </c:pt>
                <c:pt idx="535">
                  <c:v>0.44082528352737427</c:v>
                </c:pt>
                <c:pt idx="536">
                  <c:v>0.44165197014808655</c:v>
                </c:pt>
                <c:pt idx="537">
                  <c:v>0.44248682260513306</c:v>
                </c:pt>
                <c:pt idx="538">
                  <c:v>0.44334587454795837</c:v>
                </c:pt>
                <c:pt idx="539">
                  <c:v>0.44415879249572754</c:v>
                </c:pt>
                <c:pt idx="540">
                  <c:v>0.44500672817230225</c:v>
                </c:pt>
                <c:pt idx="541">
                  <c:v>0.44584089517593384</c:v>
                </c:pt>
                <c:pt idx="542">
                  <c:v>0.44666236639022827</c:v>
                </c:pt>
                <c:pt idx="543">
                  <c:v>0.44750592112541199</c:v>
                </c:pt>
                <c:pt idx="544">
                  <c:v>0.44832825660705566</c:v>
                </c:pt>
                <c:pt idx="545">
                  <c:v>0.44916385412216187</c:v>
                </c:pt>
                <c:pt idx="546">
                  <c:v>0.44999212026596069</c:v>
                </c:pt>
                <c:pt idx="547">
                  <c:v>0.45081672072410583</c:v>
                </c:pt>
                <c:pt idx="548">
                  <c:v>0.45167553424835205</c:v>
                </c:pt>
                <c:pt idx="549">
                  <c:v>0.45250287652015686</c:v>
                </c:pt>
                <c:pt idx="550">
                  <c:v>0.45335566997528076</c:v>
                </c:pt>
                <c:pt idx="551">
                  <c:v>0.45416417717933655</c:v>
                </c:pt>
                <c:pt idx="552">
                  <c:v>0.45499607920646667</c:v>
                </c:pt>
                <c:pt idx="553">
                  <c:v>0.45583125948905945</c:v>
                </c:pt>
                <c:pt idx="554">
                  <c:v>0.45665726065635681</c:v>
                </c:pt>
                <c:pt idx="555">
                  <c:v>0.45750138163566589</c:v>
                </c:pt>
                <c:pt idx="556">
                  <c:v>0.45831108093261719</c:v>
                </c:pt>
                <c:pt idx="557">
                  <c:v>0.45918357372283936</c:v>
                </c:pt>
                <c:pt idx="558">
                  <c:v>0.45999974012374878</c:v>
                </c:pt>
                <c:pt idx="559">
                  <c:v>0.46082878112792969</c:v>
                </c:pt>
                <c:pt idx="560">
                  <c:v>0.46168571710586548</c:v>
                </c:pt>
                <c:pt idx="561">
                  <c:v>0.46250388026237488</c:v>
                </c:pt>
                <c:pt idx="562">
                  <c:v>0.46332657337188721</c:v>
                </c:pt>
                <c:pt idx="563">
                  <c:v>0.46418824791908264</c:v>
                </c:pt>
                <c:pt idx="564">
                  <c:v>0.46500024199485779</c:v>
                </c:pt>
                <c:pt idx="565">
                  <c:v>0.46583953499794006</c:v>
                </c:pt>
                <c:pt idx="566">
                  <c:v>0.46667468547821045</c:v>
                </c:pt>
                <c:pt idx="567">
                  <c:v>0.46752136945724487</c:v>
                </c:pt>
                <c:pt idx="568">
                  <c:v>0.46830996870994568</c:v>
                </c:pt>
                <c:pt idx="569">
                  <c:v>0.4691794216632843</c:v>
                </c:pt>
                <c:pt idx="570">
                  <c:v>0.47001200914382935</c:v>
                </c:pt>
                <c:pt idx="571">
                  <c:v>0.47083094716072083</c:v>
                </c:pt>
                <c:pt idx="572">
                  <c:v>0.47165364027023315</c:v>
                </c:pt>
                <c:pt idx="573">
                  <c:v>0.47251647710800171</c:v>
                </c:pt>
                <c:pt idx="574">
                  <c:v>0.47331315279006958</c:v>
                </c:pt>
                <c:pt idx="575">
                  <c:v>0.47415721416473389</c:v>
                </c:pt>
                <c:pt idx="576">
                  <c:v>0.47501474618911743</c:v>
                </c:pt>
                <c:pt idx="577">
                  <c:v>0.4758274257183075</c:v>
                </c:pt>
                <c:pt idx="578">
                  <c:v>0.47666865587234497</c:v>
                </c:pt>
                <c:pt idx="579">
                  <c:v>0.47748073935508728</c:v>
                </c:pt>
                <c:pt idx="580">
                  <c:v>0.47833290696144104</c:v>
                </c:pt>
                <c:pt idx="581">
                  <c:v>0.47915425896644592</c:v>
                </c:pt>
                <c:pt idx="582">
                  <c:v>0.48000982403755188</c:v>
                </c:pt>
                <c:pt idx="583">
                  <c:v>0.48083874583244324</c:v>
                </c:pt>
                <c:pt idx="584">
                  <c:v>0.48165720701217651</c:v>
                </c:pt>
                <c:pt idx="585">
                  <c:v>0.48248910903930664</c:v>
                </c:pt>
                <c:pt idx="586">
                  <c:v>0.48335698246955872</c:v>
                </c:pt>
                <c:pt idx="587">
                  <c:v>0.48416364192962646</c:v>
                </c:pt>
                <c:pt idx="588">
                  <c:v>0.48498645424842834</c:v>
                </c:pt>
                <c:pt idx="589">
                  <c:v>0.48582687973976135</c:v>
                </c:pt>
                <c:pt idx="590">
                  <c:v>0.48667421936988831</c:v>
                </c:pt>
                <c:pt idx="591">
                  <c:v>0.48750007152557373</c:v>
                </c:pt>
                <c:pt idx="592">
                  <c:v>0.48832660913467407</c:v>
                </c:pt>
                <c:pt idx="593">
                  <c:v>0.48917984962463379</c:v>
                </c:pt>
                <c:pt idx="594">
                  <c:v>0.48997765779495239</c:v>
                </c:pt>
                <c:pt idx="595">
                  <c:v>0.4908176064491272</c:v>
                </c:pt>
                <c:pt idx="596">
                  <c:v>0.49166023731231689</c:v>
                </c:pt>
                <c:pt idx="597">
                  <c:v>0.49249270558357239</c:v>
                </c:pt>
                <c:pt idx="598">
                  <c:v>0.49333593249320984</c:v>
                </c:pt>
                <c:pt idx="599">
                  <c:v>0.49414676427841187</c:v>
                </c:pt>
                <c:pt idx="600">
                  <c:v>0.4950091540813446</c:v>
                </c:pt>
                <c:pt idx="601">
                  <c:v>0.4958491325378418</c:v>
                </c:pt>
                <c:pt idx="602">
                  <c:v>0.49665987491607666</c:v>
                </c:pt>
                <c:pt idx="603">
                  <c:v>0.49751892685890198</c:v>
                </c:pt>
                <c:pt idx="604">
                  <c:v>0.49833056330680847</c:v>
                </c:pt>
                <c:pt idx="605">
                  <c:v>0.49917232990264893</c:v>
                </c:pt>
                <c:pt idx="606">
                  <c:v>0.50000935792922974</c:v>
                </c:pt>
                <c:pt idx="607">
                  <c:v>0.50081491470336914</c:v>
                </c:pt>
                <c:pt idx="608">
                  <c:v>0.50166779756546021</c:v>
                </c:pt>
                <c:pt idx="609">
                  <c:v>0.50249642133712769</c:v>
                </c:pt>
                <c:pt idx="610">
                  <c:v>0.50333112478256226</c:v>
                </c:pt>
                <c:pt idx="611">
                  <c:v>0.50418210029602051</c:v>
                </c:pt>
                <c:pt idx="612">
                  <c:v>0.50499945878982544</c:v>
                </c:pt>
                <c:pt idx="613">
                  <c:v>0.50583195686340332</c:v>
                </c:pt>
                <c:pt idx="614">
                  <c:v>0.50667941570281982</c:v>
                </c:pt>
                <c:pt idx="615">
                  <c:v>0.50749129056930542</c:v>
                </c:pt>
                <c:pt idx="616">
                  <c:v>0.50832533836364746</c:v>
                </c:pt>
                <c:pt idx="617">
                  <c:v>0.50918054580688477</c:v>
                </c:pt>
                <c:pt idx="618">
                  <c:v>0.51000386476516724</c:v>
                </c:pt>
                <c:pt idx="619">
                  <c:v>0.51083135604858398</c:v>
                </c:pt>
                <c:pt idx="620">
                  <c:v>0.51165151596069336</c:v>
                </c:pt>
                <c:pt idx="621">
                  <c:v>0.51248902082443237</c:v>
                </c:pt>
                <c:pt idx="622">
                  <c:v>0.51334130764007568</c:v>
                </c:pt>
                <c:pt idx="623">
                  <c:v>0.51416778564453125</c:v>
                </c:pt>
                <c:pt idx="624">
                  <c:v>0.51499062776565552</c:v>
                </c:pt>
                <c:pt idx="625">
                  <c:v>0.51583260297775269</c:v>
                </c:pt>
                <c:pt idx="626">
                  <c:v>0.51668643951416016</c:v>
                </c:pt>
                <c:pt idx="627">
                  <c:v>0.51750451326370239</c:v>
                </c:pt>
                <c:pt idx="628">
                  <c:v>0.51834839582443237</c:v>
                </c:pt>
                <c:pt idx="629">
                  <c:v>0.51916486024856567</c:v>
                </c:pt>
                <c:pt idx="630">
                  <c:v>0.51999014616012573</c:v>
                </c:pt>
                <c:pt idx="631">
                  <c:v>0.5208478569984436</c:v>
                </c:pt>
                <c:pt idx="632">
                  <c:v>0.52167403697967529</c:v>
                </c:pt>
                <c:pt idx="633">
                  <c:v>0.52250587940216064</c:v>
                </c:pt>
                <c:pt idx="634">
                  <c:v>0.52331638336181641</c:v>
                </c:pt>
                <c:pt idx="635">
                  <c:v>0.52416825294494629</c:v>
                </c:pt>
                <c:pt idx="636">
                  <c:v>0.52499598264694214</c:v>
                </c:pt>
                <c:pt idx="637">
                  <c:v>0.52583342790603638</c:v>
                </c:pt>
                <c:pt idx="638">
                  <c:v>0.52665960788726807</c:v>
                </c:pt>
                <c:pt idx="639">
                  <c:v>0.52751094102859497</c:v>
                </c:pt>
                <c:pt idx="640">
                  <c:v>0.52830260992050171</c:v>
                </c:pt>
                <c:pt idx="641">
                  <c:v>0.52917885780334473</c:v>
                </c:pt>
                <c:pt idx="642">
                  <c:v>0.53001463413238525</c:v>
                </c:pt>
                <c:pt idx="643">
                  <c:v>0.53085005283355713</c:v>
                </c:pt>
                <c:pt idx="644">
                  <c:v>0.5316852331161499</c:v>
                </c:pt>
                <c:pt idx="645">
                  <c:v>0.5325048565864563</c:v>
                </c:pt>
                <c:pt idx="646">
                  <c:v>0.53334414958953857</c:v>
                </c:pt>
                <c:pt idx="647">
                  <c:v>0.53416651487350464</c:v>
                </c:pt>
                <c:pt idx="648">
                  <c:v>0.53499293327331543</c:v>
                </c:pt>
                <c:pt idx="649">
                  <c:v>0.53582990169525146</c:v>
                </c:pt>
                <c:pt idx="650">
                  <c:v>0.53666871786117554</c:v>
                </c:pt>
                <c:pt idx="651">
                  <c:v>0.53748941421508789</c:v>
                </c:pt>
                <c:pt idx="652">
                  <c:v>0.53832226991653442</c:v>
                </c:pt>
                <c:pt idx="653">
                  <c:v>0.53916996717453003</c:v>
                </c:pt>
                <c:pt idx="654">
                  <c:v>0.53998911380767822</c:v>
                </c:pt>
                <c:pt idx="655">
                  <c:v>0.54083657264709473</c:v>
                </c:pt>
                <c:pt idx="656">
                  <c:v>0.54166948795318604</c:v>
                </c:pt>
                <c:pt idx="657">
                  <c:v>0.54250025749206543</c:v>
                </c:pt>
                <c:pt idx="658">
                  <c:v>0.54333418607711792</c:v>
                </c:pt>
                <c:pt idx="659">
                  <c:v>0.54417109489440918</c:v>
                </c:pt>
                <c:pt idx="660">
                  <c:v>0.54498916864395142</c:v>
                </c:pt>
                <c:pt idx="661">
                  <c:v>0.54583466053009033</c:v>
                </c:pt>
                <c:pt idx="662">
                  <c:v>0.54665762186050415</c:v>
                </c:pt>
                <c:pt idx="663">
                  <c:v>0.54748892784118652</c:v>
                </c:pt>
                <c:pt idx="664">
                  <c:v>0.54834949970245361</c:v>
                </c:pt>
                <c:pt idx="665">
                  <c:v>0.54916620254516602</c:v>
                </c:pt>
                <c:pt idx="666">
                  <c:v>0.5499994158744812</c:v>
                </c:pt>
                <c:pt idx="667">
                  <c:v>0.55085229873657227</c:v>
                </c:pt>
                <c:pt idx="668">
                  <c:v>0.55164021253585815</c:v>
                </c:pt>
                <c:pt idx="669">
                  <c:v>0.55249917507171631</c:v>
                </c:pt>
                <c:pt idx="670">
                  <c:v>0.55331456661224365</c:v>
                </c:pt>
                <c:pt idx="671">
                  <c:v>0.55416864156723022</c:v>
                </c:pt>
                <c:pt idx="672">
                  <c:v>0.55499887466430664</c:v>
                </c:pt>
                <c:pt idx="673">
                  <c:v>0.55584931373596191</c:v>
                </c:pt>
                <c:pt idx="674">
                  <c:v>0.55664318799972534</c:v>
                </c:pt>
                <c:pt idx="675">
                  <c:v>0.55748331546783447</c:v>
                </c:pt>
                <c:pt idx="676">
                  <c:v>0.55834203958511353</c:v>
                </c:pt>
                <c:pt idx="677">
                  <c:v>0.55915486812591553</c:v>
                </c:pt>
                <c:pt idx="678">
                  <c:v>0.56001168489456177</c:v>
                </c:pt>
                <c:pt idx="679">
                  <c:v>0.5608445405960083</c:v>
                </c:pt>
                <c:pt idx="680">
                  <c:v>0.56165570020675659</c:v>
                </c:pt>
                <c:pt idx="681">
                  <c:v>0.56248778104782104</c:v>
                </c:pt>
                <c:pt idx="682">
                  <c:v>0.56331938505172729</c:v>
                </c:pt>
                <c:pt idx="683">
                  <c:v>0.56415802240371704</c:v>
                </c:pt>
                <c:pt idx="684">
                  <c:v>0.56501209735870361</c:v>
                </c:pt>
                <c:pt idx="685">
                  <c:v>0.56583434343338013</c:v>
                </c:pt>
                <c:pt idx="686">
                  <c:v>0.56667977571487427</c:v>
                </c:pt>
                <c:pt idx="687">
                  <c:v>0.56748801469802856</c:v>
                </c:pt>
                <c:pt idx="688">
                  <c:v>0.56834149360656738</c:v>
                </c:pt>
                <c:pt idx="689">
                  <c:v>0.56917989253997803</c:v>
                </c:pt>
                <c:pt idx="690">
                  <c:v>0.5699920654296875</c:v>
                </c:pt>
                <c:pt idx="691">
                  <c:v>0.57082957029342651</c:v>
                </c:pt>
                <c:pt idx="692">
                  <c:v>0.57166147232055664</c:v>
                </c:pt>
                <c:pt idx="693">
                  <c:v>0.57248461246490479</c:v>
                </c:pt>
                <c:pt idx="694">
                  <c:v>0.5733412504196167</c:v>
                </c:pt>
                <c:pt idx="695">
                  <c:v>0.57415705919265747</c:v>
                </c:pt>
                <c:pt idx="696">
                  <c:v>0.57499957084655762</c:v>
                </c:pt>
                <c:pt idx="697">
                  <c:v>0.57582002878189087</c:v>
                </c:pt>
                <c:pt idx="698">
                  <c:v>0.57666617631912231</c:v>
                </c:pt>
                <c:pt idx="699">
                  <c:v>0.57749247550964355</c:v>
                </c:pt>
                <c:pt idx="700">
                  <c:v>0.57833802700042725</c:v>
                </c:pt>
                <c:pt idx="701">
                  <c:v>0.57916951179504395</c:v>
                </c:pt>
                <c:pt idx="702">
                  <c:v>0.57999306917190552</c:v>
                </c:pt>
                <c:pt idx="703">
                  <c:v>0.58082419633865356</c:v>
                </c:pt>
                <c:pt idx="704">
                  <c:v>0.58164560794830322</c:v>
                </c:pt>
                <c:pt idx="705">
                  <c:v>0.58250761032104492</c:v>
                </c:pt>
                <c:pt idx="706">
                  <c:v>0.58333659172058105</c:v>
                </c:pt>
                <c:pt idx="707">
                  <c:v>0.58416658639907837</c:v>
                </c:pt>
                <c:pt idx="708">
                  <c:v>0.5849958062171936</c:v>
                </c:pt>
                <c:pt idx="709">
                  <c:v>0.58582848310470581</c:v>
                </c:pt>
                <c:pt idx="710">
                  <c:v>0.58669567108154297</c:v>
                </c:pt>
                <c:pt idx="711">
                  <c:v>0.58751815557479858</c:v>
                </c:pt>
                <c:pt idx="712">
                  <c:v>0.58833557367324829</c:v>
                </c:pt>
                <c:pt idx="713">
                  <c:v>0.58916467428207397</c:v>
                </c:pt>
                <c:pt idx="714">
                  <c:v>0.58999413251876831</c:v>
                </c:pt>
                <c:pt idx="715">
                  <c:v>0.59082633256912231</c:v>
                </c:pt>
                <c:pt idx="716">
                  <c:v>0.59165525436401367</c:v>
                </c:pt>
                <c:pt idx="717">
                  <c:v>0.59248590469360352</c:v>
                </c:pt>
                <c:pt idx="718">
                  <c:v>0.59332770109176636</c:v>
                </c:pt>
                <c:pt idx="719">
                  <c:v>0.59417599439620972</c:v>
                </c:pt>
                <c:pt idx="720">
                  <c:v>0.594992995262146</c:v>
                </c:pt>
                <c:pt idx="721">
                  <c:v>0.59584569931030273</c:v>
                </c:pt>
                <c:pt idx="722">
                  <c:v>0.59665912389755249</c:v>
                </c:pt>
                <c:pt idx="723">
                  <c:v>0.59748286008834839</c:v>
                </c:pt>
                <c:pt idx="724">
                  <c:v>0.59832072257995605</c:v>
                </c:pt>
                <c:pt idx="725">
                  <c:v>0.59914672374725342</c:v>
                </c:pt>
                <c:pt idx="726">
                  <c:v>0.60001718997955322</c:v>
                </c:pt>
                <c:pt idx="727">
                  <c:v>0.60084569454193115</c:v>
                </c:pt>
                <c:pt idx="728">
                  <c:v>0.60168671607971191</c:v>
                </c:pt>
                <c:pt idx="729">
                  <c:v>0.60247820615768433</c:v>
                </c:pt>
                <c:pt idx="730">
                  <c:v>0.60333472490310669</c:v>
                </c:pt>
                <c:pt idx="731">
                  <c:v>0.60417121648788452</c:v>
                </c:pt>
                <c:pt idx="732">
                  <c:v>0.60501664876937866</c:v>
                </c:pt>
                <c:pt idx="733">
                  <c:v>0.60583478212356567</c:v>
                </c:pt>
                <c:pt idx="734">
                  <c:v>0.60665404796600342</c:v>
                </c:pt>
                <c:pt idx="735">
                  <c:v>0.60749447345733643</c:v>
                </c:pt>
                <c:pt idx="736">
                  <c:v>0.6083342432975769</c:v>
                </c:pt>
                <c:pt idx="737">
                  <c:v>0.60916650295257568</c:v>
                </c:pt>
                <c:pt idx="738">
                  <c:v>0.61002027988433838</c:v>
                </c:pt>
                <c:pt idx="739">
                  <c:v>0.61080867052078247</c:v>
                </c:pt>
                <c:pt idx="740">
                  <c:v>0.61166942119598389</c:v>
                </c:pt>
                <c:pt idx="741">
                  <c:v>0.61247915029525757</c:v>
                </c:pt>
                <c:pt idx="742">
                  <c:v>0.61333483457565308</c:v>
                </c:pt>
                <c:pt idx="743">
                  <c:v>0.6141582727432251</c:v>
                </c:pt>
                <c:pt idx="744">
                  <c:v>0.61499953269958496</c:v>
                </c:pt>
                <c:pt idx="745">
                  <c:v>0.61583322286605835</c:v>
                </c:pt>
                <c:pt idx="746">
                  <c:v>0.61665993928909302</c:v>
                </c:pt>
                <c:pt idx="747">
                  <c:v>0.61750054359436035</c:v>
                </c:pt>
                <c:pt idx="748">
                  <c:v>0.61833471059799194</c:v>
                </c:pt>
                <c:pt idx="749">
                  <c:v>0.61916619539260864</c:v>
                </c:pt>
                <c:pt idx="750">
                  <c:v>0.62000209093093872</c:v>
                </c:pt>
                <c:pt idx="751">
                  <c:v>0.62081563472747803</c:v>
                </c:pt>
                <c:pt idx="752">
                  <c:v>0.62167632579803467</c:v>
                </c:pt>
                <c:pt idx="753">
                  <c:v>0.62249940633773804</c:v>
                </c:pt>
                <c:pt idx="754">
                  <c:v>0.62333929538726807</c:v>
                </c:pt>
                <c:pt idx="755">
                  <c:v>0.62416666746139526</c:v>
                </c:pt>
                <c:pt idx="756">
                  <c:v>0.6250002384185791</c:v>
                </c:pt>
                <c:pt idx="757">
                  <c:v>0.62585306167602539</c:v>
                </c:pt>
                <c:pt idx="758">
                  <c:v>0.62665796279907227</c:v>
                </c:pt>
                <c:pt idx="759">
                  <c:v>0.62748622894287109</c:v>
                </c:pt>
                <c:pt idx="760">
                  <c:v>0.62834280729293823</c:v>
                </c:pt>
                <c:pt idx="761">
                  <c:v>0.6291511058807373</c:v>
                </c:pt>
                <c:pt idx="762">
                  <c:v>0.63003247976303101</c:v>
                </c:pt>
                <c:pt idx="763">
                  <c:v>0.63082879781723022</c:v>
                </c:pt>
                <c:pt idx="764">
                  <c:v>0.63167285919189453</c:v>
                </c:pt>
                <c:pt idx="765">
                  <c:v>0.63248991966247559</c:v>
                </c:pt>
                <c:pt idx="766">
                  <c:v>0.63332879543304443</c:v>
                </c:pt>
                <c:pt idx="767">
                  <c:v>0.63416880369186401</c:v>
                </c:pt>
                <c:pt idx="768">
                  <c:v>0.63498461246490479</c:v>
                </c:pt>
                <c:pt idx="769">
                  <c:v>0.63580906391143799</c:v>
                </c:pt>
                <c:pt idx="770">
                  <c:v>0.63666623830795288</c:v>
                </c:pt>
                <c:pt idx="771">
                  <c:v>0.63749295473098755</c:v>
                </c:pt>
                <c:pt idx="772">
                  <c:v>0.63832449913024902</c:v>
                </c:pt>
                <c:pt idx="773">
                  <c:v>0.63916397094726563</c:v>
                </c:pt>
                <c:pt idx="774">
                  <c:v>0.63999241590499878</c:v>
                </c:pt>
                <c:pt idx="775">
                  <c:v>0.64082342386245728</c:v>
                </c:pt>
                <c:pt idx="776">
                  <c:v>0.64166682958602905</c:v>
                </c:pt>
                <c:pt idx="777">
                  <c:v>0.6424708366394043</c:v>
                </c:pt>
                <c:pt idx="778">
                  <c:v>0.64335477352142334</c:v>
                </c:pt>
                <c:pt idx="779">
                  <c:v>0.64415889978408813</c:v>
                </c:pt>
                <c:pt idx="780">
                  <c:v>0.64500975608825684</c:v>
                </c:pt>
                <c:pt idx="781">
                  <c:v>0.64583325386047363</c:v>
                </c:pt>
                <c:pt idx="782">
                  <c:v>0.64666283130645752</c:v>
                </c:pt>
                <c:pt idx="783">
                  <c:v>0.64748471975326538</c:v>
                </c:pt>
                <c:pt idx="784">
                  <c:v>0.64832913875579834</c:v>
                </c:pt>
                <c:pt idx="785">
                  <c:v>0.64916014671325684</c:v>
                </c:pt>
                <c:pt idx="786">
                  <c:v>0.65003681182861328</c:v>
                </c:pt>
                <c:pt idx="787">
                  <c:v>0.65084409713745117</c:v>
                </c:pt>
                <c:pt idx="788">
                  <c:v>0.65165632963180542</c:v>
                </c:pt>
                <c:pt idx="789">
                  <c:v>0.65251243114471436</c:v>
                </c:pt>
                <c:pt idx="790">
                  <c:v>0.65332168340682983</c:v>
                </c:pt>
                <c:pt idx="791">
                  <c:v>0.65414899587631226</c:v>
                </c:pt>
                <c:pt idx="792">
                  <c:v>0.65500146150588989</c:v>
                </c:pt>
                <c:pt idx="793">
                  <c:v>0.65584135055541992</c:v>
                </c:pt>
                <c:pt idx="794">
                  <c:v>0.65668106079101563</c:v>
                </c:pt>
                <c:pt idx="795">
                  <c:v>0.65749341249465942</c:v>
                </c:pt>
                <c:pt idx="796">
                  <c:v>0.65830576419830322</c:v>
                </c:pt>
                <c:pt idx="797">
                  <c:v>0.65917289257049561</c:v>
                </c:pt>
                <c:pt idx="798">
                  <c:v>0.66000860929489136</c:v>
                </c:pt>
                <c:pt idx="799">
                  <c:v>0.66083091497421265</c:v>
                </c:pt>
                <c:pt idx="800">
                  <c:v>0.66168171167373657</c:v>
                </c:pt>
                <c:pt idx="801">
                  <c:v>0.66248226165771484</c:v>
                </c:pt>
                <c:pt idx="802">
                  <c:v>0.66331881284713745</c:v>
                </c:pt>
                <c:pt idx="803">
                  <c:v>0.66416984796524048</c:v>
                </c:pt>
                <c:pt idx="804">
                  <c:v>0.66498279571533203</c:v>
                </c:pt>
                <c:pt idx="805">
                  <c:v>0.66581857204437256</c:v>
                </c:pt>
                <c:pt idx="806">
                  <c:v>0.6666409969329834</c:v>
                </c:pt>
                <c:pt idx="807">
                  <c:v>0.66749095916748047</c:v>
                </c:pt>
                <c:pt idx="808">
                  <c:v>0.66832971572875977</c:v>
                </c:pt>
                <c:pt idx="809">
                  <c:v>0.66915267705917358</c:v>
                </c:pt>
                <c:pt idx="810">
                  <c:v>0.66998666524887085</c:v>
                </c:pt>
                <c:pt idx="811">
                  <c:v>0.67084068059921265</c:v>
                </c:pt>
                <c:pt idx="812">
                  <c:v>0.67166215181350708</c:v>
                </c:pt>
                <c:pt idx="813">
                  <c:v>0.67249053716659546</c:v>
                </c:pt>
                <c:pt idx="814">
                  <c:v>0.67334294319152832</c:v>
                </c:pt>
                <c:pt idx="815">
                  <c:v>0.67415624856948853</c:v>
                </c:pt>
                <c:pt idx="816">
                  <c:v>0.67499315738677979</c:v>
                </c:pt>
                <c:pt idx="817">
                  <c:v>0.67583835124969482</c:v>
                </c:pt>
                <c:pt idx="818">
                  <c:v>0.67666226625442505</c:v>
                </c:pt>
                <c:pt idx="819">
                  <c:v>0.67750394344329834</c:v>
                </c:pt>
                <c:pt idx="820">
                  <c:v>0.67831307649612427</c:v>
                </c:pt>
                <c:pt idx="821">
                  <c:v>0.67917323112487793</c:v>
                </c:pt>
                <c:pt idx="822">
                  <c:v>0.67999398708343506</c:v>
                </c:pt>
                <c:pt idx="823">
                  <c:v>0.68083065748214722</c:v>
                </c:pt>
                <c:pt idx="824">
                  <c:v>0.68165528774261475</c:v>
                </c:pt>
                <c:pt idx="825">
                  <c:v>0.68249678611755371</c:v>
                </c:pt>
                <c:pt idx="826">
                  <c:v>0.6833311915397644</c:v>
                </c:pt>
                <c:pt idx="827">
                  <c:v>0.68416041135787964</c:v>
                </c:pt>
                <c:pt idx="828">
                  <c:v>0.68499326705932617</c:v>
                </c:pt>
                <c:pt idx="829">
                  <c:v>0.68585878610610962</c:v>
                </c:pt>
                <c:pt idx="830">
                  <c:v>0.68665182590484619</c:v>
                </c:pt>
                <c:pt idx="831">
                  <c:v>0.68751317262649536</c:v>
                </c:pt>
                <c:pt idx="832">
                  <c:v>0.68833088874816895</c:v>
                </c:pt>
                <c:pt idx="833">
                  <c:v>0.68916010856628418</c:v>
                </c:pt>
                <c:pt idx="834">
                  <c:v>0.68999814987182617</c:v>
                </c:pt>
                <c:pt idx="835">
                  <c:v>0.6908266544342041</c:v>
                </c:pt>
                <c:pt idx="836">
                  <c:v>0.69168758392333984</c:v>
                </c:pt>
                <c:pt idx="837">
                  <c:v>0.69249081611633301</c:v>
                </c:pt>
                <c:pt idx="838">
                  <c:v>0.69332790374755859</c:v>
                </c:pt>
                <c:pt idx="839">
                  <c:v>0.69417476654052734</c:v>
                </c:pt>
                <c:pt idx="840">
                  <c:v>0.69500291347503662</c:v>
                </c:pt>
                <c:pt idx="841">
                  <c:v>0.69583094120025635</c:v>
                </c:pt>
                <c:pt idx="842">
                  <c:v>0.69667285680770874</c:v>
                </c:pt>
                <c:pt idx="843">
                  <c:v>0.69751209020614624</c:v>
                </c:pt>
                <c:pt idx="844">
                  <c:v>0.6983487606048584</c:v>
                </c:pt>
                <c:pt idx="845">
                  <c:v>0.69915992021560669</c:v>
                </c:pt>
                <c:pt idx="846">
                  <c:v>0.69999164342880249</c:v>
                </c:pt>
                <c:pt idx="847">
                  <c:v>0.70083212852478027</c:v>
                </c:pt>
                <c:pt idx="848">
                  <c:v>0.70167732238769531</c:v>
                </c:pt>
                <c:pt idx="849">
                  <c:v>0.70249438285827637</c:v>
                </c:pt>
                <c:pt idx="850">
                  <c:v>0.70333117246627808</c:v>
                </c:pt>
                <c:pt idx="851">
                  <c:v>0.7041582465171814</c:v>
                </c:pt>
                <c:pt idx="852">
                  <c:v>0.70499390363693237</c:v>
                </c:pt>
                <c:pt idx="853">
                  <c:v>0.70584708452224731</c:v>
                </c:pt>
                <c:pt idx="854">
                  <c:v>0.70666879415512085</c:v>
                </c:pt>
                <c:pt idx="855">
                  <c:v>0.70748436450958252</c:v>
                </c:pt>
                <c:pt idx="856">
                  <c:v>0.70832604169845581</c:v>
                </c:pt>
                <c:pt idx="857">
                  <c:v>0.70915931463241577</c:v>
                </c:pt>
                <c:pt idx="858">
                  <c:v>0.70997124910354614</c:v>
                </c:pt>
                <c:pt idx="859">
                  <c:v>0.71084040403366089</c:v>
                </c:pt>
                <c:pt idx="860">
                  <c:v>0.71167820692062378</c:v>
                </c:pt>
                <c:pt idx="861">
                  <c:v>0.71249157190322876</c:v>
                </c:pt>
                <c:pt idx="862">
                  <c:v>0.7133212685585022</c:v>
                </c:pt>
                <c:pt idx="863">
                  <c:v>0.71415925025939941</c:v>
                </c:pt>
                <c:pt idx="864">
                  <c:v>0.71498900651931763</c:v>
                </c:pt>
                <c:pt idx="865">
                  <c:v>0.7158280611038208</c:v>
                </c:pt>
                <c:pt idx="866">
                  <c:v>0.71667110919952393</c:v>
                </c:pt>
                <c:pt idx="867">
                  <c:v>0.71751445531845093</c:v>
                </c:pt>
                <c:pt idx="868">
                  <c:v>0.71834331750869751</c:v>
                </c:pt>
                <c:pt idx="869">
                  <c:v>0.71916455030441284</c:v>
                </c:pt>
                <c:pt idx="870">
                  <c:v>0.71998369693756104</c:v>
                </c:pt>
                <c:pt idx="871">
                  <c:v>0.72084856033325195</c:v>
                </c:pt>
                <c:pt idx="872">
                  <c:v>0.7216605544090271</c:v>
                </c:pt>
                <c:pt idx="873">
                  <c:v>0.72247987985610962</c:v>
                </c:pt>
                <c:pt idx="874">
                  <c:v>0.72331541776657104</c:v>
                </c:pt>
                <c:pt idx="875">
                  <c:v>0.72416377067565918</c:v>
                </c:pt>
                <c:pt idx="876">
                  <c:v>0.72500193119049072</c:v>
                </c:pt>
                <c:pt idx="877">
                  <c:v>0.72582823038101196</c:v>
                </c:pt>
                <c:pt idx="878">
                  <c:v>0.72666603326797485</c:v>
                </c:pt>
                <c:pt idx="879">
                  <c:v>0.72750431299209595</c:v>
                </c:pt>
                <c:pt idx="880">
                  <c:v>0.72833800315856934</c:v>
                </c:pt>
                <c:pt idx="881">
                  <c:v>0.72913748025894165</c:v>
                </c:pt>
                <c:pt idx="882">
                  <c:v>0.730019211769104</c:v>
                </c:pt>
                <c:pt idx="883">
                  <c:v>0.73082274198532104</c:v>
                </c:pt>
                <c:pt idx="884">
                  <c:v>0.73166441917419434</c:v>
                </c:pt>
                <c:pt idx="885">
                  <c:v>0.73251146078109741</c:v>
                </c:pt>
                <c:pt idx="886">
                  <c:v>0.73333370685577393</c:v>
                </c:pt>
                <c:pt idx="887">
                  <c:v>0.73416149616241455</c:v>
                </c:pt>
                <c:pt idx="888">
                  <c:v>0.73499166965484619</c:v>
                </c:pt>
                <c:pt idx="889">
                  <c:v>0.73583394289016724</c:v>
                </c:pt>
                <c:pt idx="890">
                  <c:v>0.73667395114898682</c:v>
                </c:pt>
                <c:pt idx="891">
                  <c:v>0.73749709129333496</c:v>
                </c:pt>
                <c:pt idx="892">
                  <c:v>0.73832261562347412</c:v>
                </c:pt>
                <c:pt idx="893">
                  <c:v>0.7391623854637146</c:v>
                </c:pt>
                <c:pt idx="894">
                  <c:v>0.73999917507171631</c:v>
                </c:pt>
                <c:pt idx="895">
                  <c:v>0.74084240198135376</c:v>
                </c:pt>
                <c:pt idx="896">
                  <c:v>0.74167537689208984</c:v>
                </c:pt>
                <c:pt idx="897">
                  <c:v>0.74248379468917847</c:v>
                </c:pt>
                <c:pt idx="898">
                  <c:v>0.7433544397354126</c:v>
                </c:pt>
                <c:pt idx="899">
                  <c:v>0.7441679835319519</c:v>
                </c:pt>
                <c:pt idx="900">
                  <c:v>0.74501591920852661</c:v>
                </c:pt>
                <c:pt idx="901">
                  <c:v>0.74584501981735229</c:v>
                </c:pt>
                <c:pt idx="902">
                  <c:v>0.74665749073028564</c:v>
                </c:pt>
                <c:pt idx="903">
                  <c:v>0.74749201536178589</c:v>
                </c:pt>
                <c:pt idx="904">
                  <c:v>0.74834638833999634</c:v>
                </c:pt>
                <c:pt idx="905">
                  <c:v>0.74915993213653564</c:v>
                </c:pt>
                <c:pt idx="906">
                  <c:v>0.75000452995300293</c:v>
                </c:pt>
                <c:pt idx="907">
                  <c:v>0.7508234977722168</c:v>
                </c:pt>
                <c:pt idx="908">
                  <c:v>0.75166702270507813</c:v>
                </c:pt>
                <c:pt idx="909">
                  <c:v>0.75250023603439331</c:v>
                </c:pt>
                <c:pt idx="910">
                  <c:v>0.75332093238830566</c:v>
                </c:pt>
                <c:pt idx="911">
                  <c:v>0.75416338443756104</c:v>
                </c:pt>
                <c:pt idx="912">
                  <c:v>0.75500637292861938</c:v>
                </c:pt>
                <c:pt idx="913">
                  <c:v>0.75582766532897949</c:v>
                </c:pt>
                <c:pt idx="914">
                  <c:v>0.75669246912002563</c:v>
                </c:pt>
                <c:pt idx="915">
                  <c:v>0.75748217105865479</c:v>
                </c:pt>
                <c:pt idx="916">
                  <c:v>0.7583242654800415</c:v>
                </c:pt>
                <c:pt idx="917">
                  <c:v>0.75917285680770874</c:v>
                </c:pt>
                <c:pt idx="918">
                  <c:v>0.76001757383346558</c:v>
                </c:pt>
                <c:pt idx="919">
                  <c:v>0.76084935665130615</c:v>
                </c:pt>
                <c:pt idx="920">
                  <c:v>0.76167392730712891</c:v>
                </c:pt>
                <c:pt idx="921">
                  <c:v>0.76251780986785889</c:v>
                </c:pt>
                <c:pt idx="922">
                  <c:v>0.76332712173461914</c:v>
                </c:pt>
                <c:pt idx="923">
                  <c:v>0.76415657997131348</c:v>
                </c:pt>
                <c:pt idx="924">
                  <c:v>0.76501041650772095</c:v>
                </c:pt>
                <c:pt idx="925">
                  <c:v>0.7658265233039856</c:v>
                </c:pt>
                <c:pt idx="926">
                  <c:v>0.76666820049285889</c:v>
                </c:pt>
                <c:pt idx="927">
                  <c:v>0.76748573780059814</c:v>
                </c:pt>
                <c:pt idx="928">
                  <c:v>0.76834064722061157</c:v>
                </c:pt>
                <c:pt idx="929">
                  <c:v>0.76915484666824341</c:v>
                </c:pt>
                <c:pt idx="930">
                  <c:v>0.77001374959945679</c:v>
                </c:pt>
                <c:pt idx="931">
                  <c:v>0.77081978321075439</c:v>
                </c:pt>
                <c:pt idx="932">
                  <c:v>0.77164292335510254</c:v>
                </c:pt>
                <c:pt idx="933">
                  <c:v>0.77249854803085327</c:v>
                </c:pt>
                <c:pt idx="934">
                  <c:v>0.77333670854568481</c:v>
                </c:pt>
                <c:pt idx="935">
                  <c:v>0.77415966987609863</c:v>
                </c:pt>
                <c:pt idx="936">
                  <c:v>0.77498596906661987</c:v>
                </c:pt>
                <c:pt idx="937">
                  <c:v>0.7758181095123291</c:v>
                </c:pt>
                <c:pt idx="938">
                  <c:v>0.77668160200119019</c:v>
                </c:pt>
                <c:pt idx="939">
                  <c:v>0.77749359607696533</c:v>
                </c:pt>
                <c:pt idx="940">
                  <c:v>0.77834117412567139</c:v>
                </c:pt>
                <c:pt idx="941">
                  <c:v>0.77917265892028809</c:v>
                </c:pt>
                <c:pt idx="942">
                  <c:v>0.77999317646026611</c:v>
                </c:pt>
                <c:pt idx="943">
                  <c:v>0.780833899974823</c:v>
                </c:pt>
                <c:pt idx="944">
                  <c:v>0.78166520595550537</c:v>
                </c:pt>
                <c:pt idx="945">
                  <c:v>0.7824968695640564</c:v>
                </c:pt>
                <c:pt idx="946">
                  <c:v>0.7833251953125</c:v>
                </c:pt>
                <c:pt idx="947">
                  <c:v>0.78414833545684814</c:v>
                </c:pt>
                <c:pt idx="948">
                  <c:v>0.78500652313232422</c:v>
                </c:pt>
                <c:pt idx="949">
                  <c:v>0.78583657741546631</c:v>
                </c:pt>
                <c:pt idx="950">
                  <c:v>0.78668296337127686</c:v>
                </c:pt>
                <c:pt idx="951">
                  <c:v>0.7874951958656311</c:v>
                </c:pt>
                <c:pt idx="952">
                  <c:v>0.78833150863647461</c:v>
                </c:pt>
                <c:pt idx="953">
                  <c:v>0.78916913270950317</c:v>
                </c:pt>
                <c:pt idx="954">
                  <c:v>0.78999018669128418</c:v>
                </c:pt>
                <c:pt idx="955">
                  <c:v>0.79083430767059326</c:v>
                </c:pt>
                <c:pt idx="956">
                  <c:v>0.79164624214172363</c:v>
                </c:pt>
                <c:pt idx="957">
                  <c:v>0.79251611232757568</c:v>
                </c:pt>
                <c:pt idx="958">
                  <c:v>0.79333305358886719</c:v>
                </c:pt>
                <c:pt idx="959">
                  <c:v>0.79416084289550781</c:v>
                </c:pt>
                <c:pt idx="960">
                  <c:v>0.79501962661743164</c:v>
                </c:pt>
                <c:pt idx="961">
                  <c:v>0.79583710432052612</c:v>
                </c:pt>
                <c:pt idx="962">
                  <c:v>0.79666292667388916</c:v>
                </c:pt>
                <c:pt idx="963">
                  <c:v>0.7975236177444458</c:v>
                </c:pt>
                <c:pt idx="964">
                  <c:v>0.79833436012268066</c:v>
                </c:pt>
                <c:pt idx="965">
                  <c:v>0.79917430877685547</c:v>
                </c:pt>
                <c:pt idx="966">
                  <c:v>0.80000811815261841</c:v>
                </c:pt>
                <c:pt idx="967">
                  <c:v>0.80085581541061401</c:v>
                </c:pt>
                <c:pt idx="968">
                  <c:v>0.8016430139541626</c:v>
                </c:pt>
                <c:pt idx="969">
                  <c:v>0.80250990390777588</c:v>
                </c:pt>
                <c:pt idx="970">
                  <c:v>0.80334359407424927</c:v>
                </c:pt>
                <c:pt idx="971">
                  <c:v>0.80415868759155273</c:v>
                </c:pt>
                <c:pt idx="972">
                  <c:v>0.80498713254928589</c:v>
                </c:pt>
                <c:pt idx="973">
                  <c:v>0.80584841966629028</c:v>
                </c:pt>
                <c:pt idx="974">
                  <c:v>0.80664575099945068</c:v>
                </c:pt>
                <c:pt idx="975">
                  <c:v>0.80748969316482544</c:v>
                </c:pt>
                <c:pt idx="976">
                  <c:v>0.80834668874740601</c:v>
                </c:pt>
                <c:pt idx="977">
                  <c:v>0.809162437915802</c:v>
                </c:pt>
                <c:pt idx="978">
                  <c:v>0.81000417470932007</c:v>
                </c:pt>
                <c:pt idx="979">
                  <c:v>0.81081265211105347</c:v>
                </c:pt>
                <c:pt idx="980">
                  <c:v>0.81166529655456543</c:v>
                </c:pt>
                <c:pt idx="981">
                  <c:v>0.81248438358306885</c:v>
                </c:pt>
                <c:pt idx="982">
                  <c:v>0.81334608793258667</c:v>
                </c:pt>
                <c:pt idx="983">
                  <c:v>0.81417310237884521</c:v>
                </c:pt>
                <c:pt idx="984">
                  <c:v>0.81499207019805908</c:v>
                </c:pt>
                <c:pt idx="985">
                  <c:v>0.8158230185508728</c:v>
                </c:pt>
                <c:pt idx="986">
                  <c:v>0.81668806076049805</c:v>
                </c:pt>
                <c:pt idx="987">
                  <c:v>0.8174971342086792</c:v>
                </c:pt>
                <c:pt idx="988">
                  <c:v>0.81831806898117065</c:v>
                </c:pt>
                <c:pt idx="989">
                  <c:v>0.81916272640228271</c:v>
                </c:pt>
                <c:pt idx="990">
                  <c:v>0.82001000642776489</c:v>
                </c:pt>
                <c:pt idx="991">
                  <c:v>0.82083034515380859</c:v>
                </c:pt>
                <c:pt idx="992">
                  <c:v>0.82166016101837158</c:v>
                </c:pt>
                <c:pt idx="993">
                  <c:v>0.82251298427581787</c:v>
                </c:pt>
                <c:pt idx="994">
                  <c:v>0.82331371307373047</c:v>
                </c:pt>
                <c:pt idx="995">
                  <c:v>0.82415276765823364</c:v>
                </c:pt>
                <c:pt idx="996">
                  <c:v>0.82499402761459351</c:v>
                </c:pt>
                <c:pt idx="997">
                  <c:v>0.82582360506057739</c:v>
                </c:pt>
                <c:pt idx="998">
                  <c:v>0.82667005062103271</c:v>
                </c:pt>
                <c:pt idx="999">
                  <c:v>0.82748258113861084</c:v>
                </c:pt>
                <c:pt idx="1000">
                  <c:v>0.8283424973487854</c:v>
                </c:pt>
                <c:pt idx="1001">
                  <c:v>0.82918590307235718</c:v>
                </c:pt>
                <c:pt idx="1002">
                  <c:v>0.82999402284622192</c:v>
                </c:pt>
                <c:pt idx="1003">
                  <c:v>0.83085209131240845</c:v>
                </c:pt>
                <c:pt idx="1004">
                  <c:v>0.83166331052780151</c:v>
                </c:pt>
                <c:pt idx="1005">
                  <c:v>0.83250200748443604</c:v>
                </c:pt>
                <c:pt idx="1006">
                  <c:v>0.83334660530090332</c:v>
                </c:pt>
                <c:pt idx="1007">
                  <c:v>0.834145188331604</c:v>
                </c:pt>
                <c:pt idx="1008">
                  <c:v>0.83500194549560547</c:v>
                </c:pt>
                <c:pt idx="1009">
                  <c:v>0.83583033084869385</c:v>
                </c:pt>
                <c:pt idx="1010">
                  <c:v>0.83666443824768066</c:v>
                </c:pt>
                <c:pt idx="1011">
                  <c:v>0.83751398324966431</c:v>
                </c:pt>
                <c:pt idx="1012">
                  <c:v>0.83833217620849609</c:v>
                </c:pt>
                <c:pt idx="1013">
                  <c:v>0.83916515111923218</c:v>
                </c:pt>
                <c:pt idx="1014">
                  <c:v>0.84001559019088745</c:v>
                </c:pt>
                <c:pt idx="1015">
                  <c:v>0.84082752466201782</c:v>
                </c:pt>
                <c:pt idx="1016">
                  <c:v>0.84165573120117188</c:v>
                </c:pt>
                <c:pt idx="1017">
                  <c:v>0.84251558780670166</c:v>
                </c:pt>
                <c:pt idx="1018">
                  <c:v>0.84333837032318115</c:v>
                </c:pt>
                <c:pt idx="1019">
                  <c:v>0.8441624641418457</c:v>
                </c:pt>
                <c:pt idx="1020">
                  <c:v>0.84498453140258789</c:v>
                </c:pt>
                <c:pt idx="1021">
                  <c:v>0.84582102298736572</c:v>
                </c:pt>
                <c:pt idx="1022">
                  <c:v>0.84667485952377319</c:v>
                </c:pt>
                <c:pt idx="1023">
                  <c:v>0.84749794006347656</c:v>
                </c:pt>
                <c:pt idx="1024">
                  <c:v>0.8483240008354187</c:v>
                </c:pt>
                <c:pt idx="1025">
                  <c:v>0.84916597604751587</c:v>
                </c:pt>
                <c:pt idx="1026">
                  <c:v>0.8500177264213562</c:v>
                </c:pt>
                <c:pt idx="1027">
                  <c:v>0.85083884000778198</c:v>
                </c:pt>
                <c:pt idx="1028">
                  <c:v>0.85168427228927612</c:v>
                </c:pt>
                <c:pt idx="1029">
                  <c:v>0.85249727964401245</c:v>
                </c:pt>
                <c:pt idx="1030">
                  <c:v>0.85332721471786499</c:v>
                </c:pt>
                <c:pt idx="1031">
                  <c:v>0.85418009757995605</c:v>
                </c:pt>
                <c:pt idx="1032">
                  <c:v>0.85500651597976685</c:v>
                </c:pt>
                <c:pt idx="1033">
                  <c:v>0.85583871603012085</c:v>
                </c:pt>
                <c:pt idx="1034">
                  <c:v>0.85665237903594971</c:v>
                </c:pt>
                <c:pt idx="1035">
                  <c:v>0.85750102996826172</c:v>
                </c:pt>
                <c:pt idx="1036">
                  <c:v>0.85832709074020386</c:v>
                </c:pt>
                <c:pt idx="1037">
                  <c:v>0.8591645359992981</c:v>
                </c:pt>
                <c:pt idx="1038">
                  <c:v>0.85999214649200439</c:v>
                </c:pt>
                <c:pt idx="1039">
                  <c:v>0.86084878444671631</c:v>
                </c:pt>
                <c:pt idx="1040">
                  <c:v>0.86163830757141113</c:v>
                </c:pt>
                <c:pt idx="1041">
                  <c:v>0.86251229047775269</c:v>
                </c:pt>
                <c:pt idx="1042">
                  <c:v>0.86334657669067383</c:v>
                </c:pt>
                <c:pt idx="1043">
                  <c:v>0.86418598890304565</c:v>
                </c:pt>
                <c:pt idx="1044">
                  <c:v>0.86501830816268921</c:v>
                </c:pt>
                <c:pt idx="1045">
                  <c:v>0.86584150791168213</c:v>
                </c:pt>
                <c:pt idx="1046">
                  <c:v>0.86667531728744507</c:v>
                </c:pt>
                <c:pt idx="1047">
                  <c:v>0.86750322580337524</c:v>
                </c:pt>
                <c:pt idx="1048">
                  <c:v>0.86832904815673828</c:v>
                </c:pt>
                <c:pt idx="1049">
                  <c:v>0.86916255950927734</c:v>
                </c:pt>
                <c:pt idx="1050">
                  <c:v>0.87000179290771484</c:v>
                </c:pt>
                <c:pt idx="1051">
                  <c:v>0.87082457542419434</c:v>
                </c:pt>
                <c:pt idx="1052">
                  <c:v>0.87165772914886475</c:v>
                </c:pt>
                <c:pt idx="1053">
                  <c:v>0.87250179052352905</c:v>
                </c:pt>
                <c:pt idx="1054">
                  <c:v>0.87332236766815186</c:v>
                </c:pt>
                <c:pt idx="1055">
                  <c:v>0.87416982650756836</c:v>
                </c:pt>
                <c:pt idx="1056">
                  <c:v>0.87500256299972534</c:v>
                </c:pt>
                <c:pt idx="1057">
                  <c:v>0.8758355975151062</c:v>
                </c:pt>
                <c:pt idx="1058">
                  <c:v>0.87666606903076172</c:v>
                </c:pt>
                <c:pt idx="1059">
                  <c:v>0.87750524282455444</c:v>
                </c:pt>
                <c:pt idx="1060">
                  <c:v>0.87832796573638916</c:v>
                </c:pt>
                <c:pt idx="1061">
                  <c:v>0.87916845083236694</c:v>
                </c:pt>
                <c:pt idx="1062">
                  <c:v>0.8799927830696106</c:v>
                </c:pt>
                <c:pt idx="1063">
                  <c:v>0.88082259893417358</c:v>
                </c:pt>
                <c:pt idx="1064">
                  <c:v>0.88168090581893921</c:v>
                </c:pt>
                <c:pt idx="1065">
                  <c:v>0.88249737024307251</c:v>
                </c:pt>
                <c:pt idx="1066">
                  <c:v>0.88333308696746826</c:v>
                </c:pt>
                <c:pt idx="1067">
                  <c:v>0.88418954610824585</c:v>
                </c:pt>
                <c:pt idx="1068">
                  <c:v>0.88497632741928101</c:v>
                </c:pt>
                <c:pt idx="1069">
                  <c:v>0.88583630323410034</c:v>
                </c:pt>
                <c:pt idx="1070">
                  <c:v>0.886649489402771</c:v>
                </c:pt>
                <c:pt idx="1071">
                  <c:v>0.88749945163726807</c:v>
                </c:pt>
                <c:pt idx="1072">
                  <c:v>0.88832688331604004</c:v>
                </c:pt>
                <c:pt idx="1073">
                  <c:v>0.88918232917785645</c:v>
                </c:pt>
                <c:pt idx="1074">
                  <c:v>0.88997721672058105</c:v>
                </c:pt>
                <c:pt idx="1075">
                  <c:v>0.89081984758377075</c:v>
                </c:pt>
                <c:pt idx="1076">
                  <c:v>0.89167428016662598</c:v>
                </c:pt>
                <c:pt idx="1077">
                  <c:v>0.89248937368392944</c:v>
                </c:pt>
                <c:pt idx="1078">
                  <c:v>0.89334481954574585</c:v>
                </c:pt>
                <c:pt idx="1079">
                  <c:v>0.89417833089828491</c:v>
                </c:pt>
                <c:pt idx="1080">
                  <c:v>0.89499139785766602</c:v>
                </c:pt>
                <c:pt idx="1081">
                  <c:v>0.89582169055938721</c:v>
                </c:pt>
                <c:pt idx="1082">
                  <c:v>0.89665353298187256</c:v>
                </c:pt>
                <c:pt idx="1083">
                  <c:v>0.89749258756637573</c:v>
                </c:pt>
                <c:pt idx="1084">
                  <c:v>0.89834409952163696</c:v>
                </c:pt>
                <c:pt idx="1085">
                  <c:v>0.89916276931762695</c:v>
                </c:pt>
                <c:pt idx="1086">
                  <c:v>0.90001010894775391</c:v>
                </c:pt>
                <c:pt idx="1087">
                  <c:v>0.90082114934921265</c:v>
                </c:pt>
                <c:pt idx="1088">
                  <c:v>0.90167462825775146</c:v>
                </c:pt>
                <c:pt idx="1089">
                  <c:v>0.90251731872558594</c:v>
                </c:pt>
                <c:pt idx="1090">
                  <c:v>0.90332275629043579</c:v>
                </c:pt>
                <c:pt idx="1091">
                  <c:v>0.90416043996810913</c:v>
                </c:pt>
                <c:pt idx="1092">
                  <c:v>0.90499711036682129</c:v>
                </c:pt>
                <c:pt idx="1093">
                  <c:v>0.90581488609313965</c:v>
                </c:pt>
                <c:pt idx="1094">
                  <c:v>0.90667641162872314</c:v>
                </c:pt>
                <c:pt idx="1095">
                  <c:v>0.90749120712280273</c:v>
                </c:pt>
                <c:pt idx="1096">
                  <c:v>0.90833091735839844</c:v>
                </c:pt>
                <c:pt idx="1097">
                  <c:v>0.90915179252624512</c:v>
                </c:pt>
                <c:pt idx="1098">
                  <c:v>0.90999895334243774</c:v>
                </c:pt>
                <c:pt idx="1099">
                  <c:v>0.91082429885864258</c:v>
                </c:pt>
                <c:pt idx="1100">
                  <c:v>0.91166907548904419</c:v>
                </c:pt>
                <c:pt idx="1101">
                  <c:v>0.91250264644622803</c:v>
                </c:pt>
                <c:pt idx="1102">
                  <c:v>0.9133228063583374</c:v>
                </c:pt>
                <c:pt idx="1103">
                  <c:v>0.91415643692016602</c:v>
                </c:pt>
                <c:pt idx="1104">
                  <c:v>0.91498029232025146</c:v>
                </c:pt>
                <c:pt idx="1105">
                  <c:v>0.91583859920501709</c:v>
                </c:pt>
                <c:pt idx="1106">
                  <c:v>0.91667097806930542</c:v>
                </c:pt>
                <c:pt idx="1107">
                  <c:v>0.91750049591064453</c:v>
                </c:pt>
                <c:pt idx="1108">
                  <c:v>0.91833359003067017</c:v>
                </c:pt>
                <c:pt idx="1109">
                  <c:v>0.91915750503540039</c:v>
                </c:pt>
                <c:pt idx="1110">
                  <c:v>0.92002719640731812</c:v>
                </c:pt>
                <c:pt idx="1111">
                  <c:v>0.9208521842956543</c:v>
                </c:pt>
                <c:pt idx="1112">
                  <c:v>0.9216684103012085</c:v>
                </c:pt>
                <c:pt idx="1113">
                  <c:v>0.9225003719329834</c:v>
                </c:pt>
                <c:pt idx="1114">
                  <c:v>0.92333322763442993</c:v>
                </c:pt>
                <c:pt idx="1115">
                  <c:v>0.92415958642959595</c:v>
                </c:pt>
                <c:pt idx="1116">
                  <c:v>0.9249836802482605</c:v>
                </c:pt>
                <c:pt idx="1117">
                  <c:v>0.92582130432128906</c:v>
                </c:pt>
                <c:pt idx="1118">
                  <c:v>0.92666095495223999</c:v>
                </c:pt>
                <c:pt idx="1119">
                  <c:v>0.92750638723373413</c:v>
                </c:pt>
                <c:pt idx="1120">
                  <c:v>0.92832881212234497</c:v>
                </c:pt>
                <c:pt idx="1121">
                  <c:v>0.92917990684509277</c:v>
                </c:pt>
                <c:pt idx="1122">
                  <c:v>0.92999345064163208</c:v>
                </c:pt>
                <c:pt idx="1123">
                  <c:v>0.93081778287887573</c:v>
                </c:pt>
                <c:pt idx="1124">
                  <c:v>0.93165379762649536</c:v>
                </c:pt>
                <c:pt idx="1125">
                  <c:v>0.93248105049133301</c:v>
                </c:pt>
                <c:pt idx="1126">
                  <c:v>0.93335103988647461</c:v>
                </c:pt>
                <c:pt idx="1127">
                  <c:v>0.93417811393737793</c:v>
                </c:pt>
                <c:pt idx="1128">
                  <c:v>0.93502426147460938</c:v>
                </c:pt>
                <c:pt idx="1129">
                  <c:v>0.93581163883209229</c:v>
                </c:pt>
                <c:pt idx="1130">
                  <c:v>0.93666863441467285</c:v>
                </c:pt>
                <c:pt idx="1131">
                  <c:v>0.93750262260437012</c:v>
                </c:pt>
                <c:pt idx="1132">
                  <c:v>0.93834835290908813</c:v>
                </c:pt>
                <c:pt idx="1133">
                  <c:v>0.93916511535644531</c:v>
                </c:pt>
                <c:pt idx="1134">
                  <c:v>0.93998855352401733</c:v>
                </c:pt>
                <c:pt idx="1135">
                  <c:v>0.94082772731781006</c:v>
                </c:pt>
                <c:pt idx="1136">
                  <c:v>0.94166994094848633</c:v>
                </c:pt>
                <c:pt idx="1137">
                  <c:v>0.94249981641769409</c:v>
                </c:pt>
                <c:pt idx="1138">
                  <c:v>0.94335144758224487</c:v>
                </c:pt>
                <c:pt idx="1139">
                  <c:v>0.94414204359054565</c:v>
                </c:pt>
                <c:pt idx="1140">
                  <c:v>0.94500517845153809</c:v>
                </c:pt>
                <c:pt idx="1141">
                  <c:v>0.94581520557403564</c:v>
                </c:pt>
                <c:pt idx="1142">
                  <c:v>0.94666790962219238</c:v>
                </c:pt>
                <c:pt idx="1143">
                  <c:v>0.94749593734741211</c:v>
                </c:pt>
                <c:pt idx="1144">
                  <c:v>0.94833320379257202</c:v>
                </c:pt>
                <c:pt idx="1145">
                  <c:v>0.94916617870330811</c:v>
                </c:pt>
                <c:pt idx="1146">
                  <c:v>0.94999235868453979</c:v>
                </c:pt>
                <c:pt idx="1147">
                  <c:v>0.95083177089691162</c:v>
                </c:pt>
                <c:pt idx="1148">
                  <c:v>0.95166850090026855</c:v>
                </c:pt>
                <c:pt idx="1149">
                  <c:v>0.95250135660171509</c:v>
                </c:pt>
                <c:pt idx="1150">
                  <c:v>0.95333820581436157</c:v>
                </c:pt>
                <c:pt idx="1151">
                  <c:v>0.95415115356445313</c:v>
                </c:pt>
                <c:pt idx="1152">
                  <c:v>0.95500892400741577</c:v>
                </c:pt>
                <c:pt idx="1153">
                  <c:v>0.9558301568031311</c:v>
                </c:pt>
                <c:pt idx="1154">
                  <c:v>0.95667082071304321</c:v>
                </c:pt>
                <c:pt idx="1155">
                  <c:v>0.95750200748443604</c:v>
                </c:pt>
                <c:pt idx="1156">
                  <c:v>0.95833659172058105</c:v>
                </c:pt>
                <c:pt idx="1157">
                  <c:v>0.95918565988540649</c:v>
                </c:pt>
                <c:pt idx="1158">
                  <c:v>0.95999294519424438</c:v>
                </c:pt>
                <c:pt idx="1159">
                  <c:v>0.96081644296646118</c:v>
                </c:pt>
                <c:pt idx="1160">
                  <c:v>0.96167540550231934</c:v>
                </c:pt>
                <c:pt idx="1161">
                  <c:v>0.96248769760131836</c:v>
                </c:pt>
                <c:pt idx="1162">
                  <c:v>0.96336591243743896</c:v>
                </c:pt>
                <c:pt idx="1163">
                  <c:v>0.96416664123535156</c:v>
                </c:pt>
                <c:pt idx="1164">
                  <c:v>0.9650038480758667</c:v>
                </c:pt>
                <c:pt idx="1165">
                  <c:v>0.96582657098770142</c:v>
                </c:pt>
                <c:pt idx="1166">
                  <c:v>0.96666324138641357</c:v>
                </c:pt>
                <c:pt idx="1167">
                  <c:v>0.96750336885452271</c:v>
                </c:pt>
                <c:pt idx="1168">
                  <c:v>0.96832001209259033</c:v>
                </c:pt>
                <c:pt idx="1169">
                  <c:v>0.96914374828338623</c:v>
                </c:pt>
                <c:pt idx="1170">
                  <c:v>0.97000104188919067</c:v>
                </c:pt>
                <c:pt idx="1171">
                  <c:v>0.97082775831222534</c:v>
                </c:pt>
                <c:pt idx="1172">
                  <c:v>0.97165924310684204</c:v>
                </c:pt>
                <c:pt idx="1173">
                  <c:v>0.97249209880828857</c:v>
                </c:pt>
                <c:pt idx="1174">
                  <c:v>0.97332346439361572</c:v>
                </c:pt>
                <c:pt idx="1175">
                  <c:v>0.97415721416473389</c:v>
                </c:pt>
                <c:pt idx="1176">
                  <c:v>0.97500365972518921</c:v>
                </c:pt>
                <c:pt idx="1177">
                  <c:v>0.97580456733703613</c:v>
                </c:pt>
                <c:pt idx="1178">
                  <c:v>0.97668486833572388</c:v>
                </c:pt>
                <c:pt idx="1179">
                  <c:v>0.97748881578445435</c:v>
                </c:pt>
                <c:pt idx="1180">
                  <c:v>0.97834402322769165</c:v>
                </c:pt>
                <c:pt idx="1181">
                  <c:v>0.97916561365127563</c:v>
                </c:pt>
                <c:pt idx="1182">
                  <c:v>0.97999489307403564</c:v>
                </c:pt>
                <c:pt idx="1183">
                  <c:v>0.98081827163696289</c:v>
                </c:pt>
                <c:pt idx="1184">
                  <c:v>0.98166507482528687</c:v>
                </c:pt>
                <c:pt idx="1185">
                  <c:v>0.98249781131744385</c:v>
                </c:pt>
                <c:pt idx="1186">
                  <c:v>0.98337435722351074</c:v>
                </c:pt>
                <c:pt idx="1187">
                  <c:v>0.98417532444000244</c:v>
                </c:pt>
                <c:pt idx="1188">
                  <c:v>0.98499166965484619</c:v>
                </c:pt>
                <c:pt idx="1189">
                  <c:v>0.98584854602813721</c:v>
                </c:pt>
                <c:pt idx="1190">
                  <c:v>0.98665589094161987</c:v>
                </c:pt>
                <c:pt idx="1191">
                  <c:v>0.98748165369033813</c:v>
                </c:pt>
                <c:pt idx="1192">
                  <c:v>0.98833549022674561</c:v>
                </c:pt>
                <c:pt idx="1193">
                  <c:v>0.98917245864868164</c:v>
                </c:pt>
                <c:pt idx="1194">
                  <c:v>0.99001002311706543</c:v>
                </c:pt>
                <c:pt idx="1195">
                  <c:v>0.99082481861114502</c:v>
                </c:pt>
                <c:pt idx="1196">
                  <c:v>0.99164271354675293</c:v>
                </c:pt>
                <c:pt idx="1197">
                  <c:v>0.99250483512878418</c:v>
                </c:pt>
                <c:pt idx="1198">
                  <c:v>0.99334239959716797</c:v>
                </c:pt>
                <c:pt idx="1199">
                  <c:v>0.99416542053222656</c:v>
                </c:pt>
                <c:pt idx="1200">
                  <c:v>0.99501395225524902</c:v>
                </c:pt>
                <c:pt idx="1201">
                  <c:v>0.9958156943321228</c:v>
                </c:pt>
                <c:pt idx="1202">
                  <c:v>0.99665045738220215</c:v>
                </c:pt>
                <c:pt idx="1203">
                  <c:v>0.99750339984893799</c:v>
                </c:pt>
                <c:pt idx="1204">
                  <c:v>0.9983212947845459</c:v>
                </c:pt>
                <c:pt idx="1205">
                  <c:v>0.99915432929992676</c:v>
                </c:pt>
                <c:pt idx="1206">
                  <c:v>0.99997538328170776</c:v>
                </c:pt>
                <c:pt idx="1207">
                  <c:v>1.0008219480514526</c:v>
                </c:pt>
                <c:pt idx="1208">
                  <c:v>1.0016607046127319</c:v>
                </c:pt>
                <c:pt idx="1209">
                  <c:v>1.0024856328964233</c:v>
                </c:pt>
                <c:pt idx="1210">
                  <c:v>1.0033172369003296</c:v>
                </c:pt>
                <c:pt idx="1211">
                  <c:v>1.0041725635528564</c:v>
                </c:pt>
                <c:pt idx="1212">
                  <c:v>1.0049895048141479</c:v>
                </c:pt>
                <c:pt idx="1213">
                  <c:v>1.0058214664459229</c:v>
                </c:pt>
                <c:pt idx="1214">
                  <c:v>1.0066759586334229</c:v>
                </c:pt>
                <c:pt idx="1215">
                  <c:v>1.007490873336792</c:v>
                </c:pt>
                <c:pt idx="1216">
                  <c:v>1.0083246231079102</c:v>
                </c:pt>
                <c:pt idx="1217">
                  <c:v>1.0091701745986938</c:v>
                </c:pt>
                <c:pt idx="1218">
                  <c:v>1.009995698928833</c:v>
                </c:pt>
                <c:pt idx="1219">
                  <c:v>1.0108387470245361</c:v>
                </c:pt>
                <c:pt idx="1220">
                  <c:v>1.0116455554962158</c:v>
                </c:pt>
                <c:pt idx="1221">
                  <c:v>1.0125058889389038</c:v>
                </c:pt>
                <c:pt idx="1222">
                  <c:v>1.0133266448974609</c:v>
                </c:pt>
                <c:pt idx="1223">
                  <c:v>1.0141648054122925</c:v>
                </c:pt>
                <c:pt idx="1224">
                  <c:v>1.0149921178817749</c:v>
                </c:pt>
                <c:pt idx="1225">
                  <c:v>1.0158326625823975</c:v>
                </c:pt>
                <c:pt idx="1226">
                  <c:v>1.0166637897491455</c:v>
                </c:pt>
                <c:pt idx="1227">
                  <c:v>1.0174949169158936</c:v>
                </c:pt>
                <c:pt idx="1228">
                  <c:v>1.0183306932449341</c:v>
                </c:pt>
                <c:pt idx="1229">
                  <c:v>1.0191949605941772</c:v>
                </c:pt>
                <c:pt idx="1230">
                  <c:v>1.0199844837188721</c:v>
                </c:pt>
                <c:pt idx="1231">
                  <c:v>1.0208474397659302</c:v>
                </c:pt>
                <c:pt idx="1232">
                  <c:v>1.0216622352600098</c:v>
                </c:pt>
                <c:pt idx="1233">
                  <c:v>1.0224901437759399</c:v>
                </c:pt>
                <c:pt idx="1234">
                  <c:v>1.0233334302902222</c:v>
                </c:pt>
                <c:pt idx="1235">
                  <c:v>1.0241589546203613</c:v>
                </c:pt>
                <c:pt idx="1236">
                  <c:v>1.025016188621521</c:v>
                </c:pt>
                <c:pt idx="1237">
                  <c:v>1.0258247852325439</c:v>
                </c:pt>
                <c:pt idx="1238">
                  <c:v>1.0266625881195068</c:v>
                </c:pt>
                <c:pt idx="1239">
                  <c:v>1.0275043249130249</c:v>
                </c:pt>
                <c:pt idx="1240">
                  <c:v>1.0283359289169312</c:v>
                </c:pt>
                <c:pt idx="1241">
                  <c:v>1.0291643142700195</c:v>
                </c:pt>
                <c:pt idx="1242">
                  <c:v>1.0300074815750122</c:v>
                </c:pt>
                <c:pt idx="1243">
                  <c:v>1.0308477878570557</c:v>
                </c:pt>
                <c:pt idx="1244">
                  <c:v>1.0316838026046753</c:v>
                </c:pt>
                <c:pt idx="1245">
                  <c:v>1.0324913263320923</c:v>
                </c:pt>
                <c:pt idx="1246">
                  <c:v>1.0333257913589478</c:v>
                </c:pt>
                <c:pt idx="1247">
                  <c:v>1.0341699123382568</c:v>
                </c:pt>
                <c:pt idx="1248">
                  <c:v>1.0350139141082764</c:v>
                </c:pt>
                <c:pt idx="1249">
                  <c:v>1.0358293056488037</c:v>
                </c:pt>
                <c:pt idx="1250">
                  <c:v>1.0366649627685547</c:v>
                </c:pt>
                <c:pt idx="1251">
                  <c:v>1.0374907255172729</c:v>
                </c:pt>
                <c:pt idx="1252">
                  <c:v>1.0383286476135254</c:v>
                </c:pt>
                <c:pt idx="1253">
                  <c:v>1.0391806364059448</c:v>
                </c:pt>
                <c:pt idx="1254">
                  <c:v>1.0400007963180542</c:v>
                </c:pt>
                <c:pt idx="1255">
                  <c:v>1.0408182144165039</c:v>
                </c:pt>
                <c:pt idx="1256">
                  <c:v>1.041658878326416</c:v>
                </c:pt>
                <c:pt idx="1257">
                  <c:v>1.0424958467483521</c:v>
                </c:pt>
                <c:pt idx="1258">
                  <c:v>1.0433059930801392</c:v>
                </c:pt>
                <c:pt idx="1259">
                  <c:v>1.0441755056381226</c:v>
                </c:pt>
                <c:pt idx="1260">
                  <c:v>1.0450117588043213</c:v>
                </c:pt>
                <c:pt idx="1261">
                  <c:v>1.0458277463912964</c:v>
                </c:pt>
                <c:pt idx="1262">
                  <c:v>1.0466516017913818</c:v>
                </c:pt>
                <c:pt idx="1263">
                  <c:v>1.0474889278411865</c:v>
                </c:pt>
                <c:pt idx="1264">
                  <c:v>1.0483254194259644</c:v>
                </c:pt>
                <c:pt idx="1265">
                  <c:v>1.0491589307785034</c:v>
                </c:pt>
                <c:pt idx="1266">
                  <c:v>1.0500041246414185</c:v>
                </c:pt>
                <c:pt idx="1267">
                  <c:v>1.0508487224578857</c:v>
                </c:pt>
                <c:pt idx="1268">
                  <c:v>1.0516797304153442</c:v>
                </c:pt>
                <c:pt idx="1269">
                  <c:v>1.0524977445602417</c:v>
                </c:pt>
                <c:pt idx="1270">
                  <c:v>1.0533136129379272</c:v>
                </c:pt>
                <c:pt idx="1271">
                  <c:v>1.0541797876358032</c:v>
                </c:pt>
                <c:pt idx="1272">
                  <c:v>1.0549954175949097</c:v>
                </c:pt>
                <c:pt idx="1273">
                  <c:v>1.0558120012283325</c:v>
                </c:pt>
                <c:pt idx="1274">
                  <c:v>1.0566467046737671</c:v>
                </c:pt>
                <c:pt idx="1275">
                  <c:v>1.0574977397918701</c:v>
                </c:pt>
                <c:pt idx="1276">
                  <c:v>1.0583357810974121</c:v>
                </c:pt>
                <c:pt idx="1277">
                  <c:v>1.0591634511947632</c:v>
                </c:pt>
                <c:pt idx="1278">
                  <c:v>1.0600011348724365</c:v>
                </c:pt>
                <c:pt idx="1279">
                  <c:v>1.0608375072479248</c:v>
                </c:pt>
                <c:pt idx="1280">
                  <c:v>1.0616664886474609</c:v>
                </c:pt>
                <c:pt idx="1281">
                  <c:v>1.0624723434448242</c:v>
                </c:pt>
                <c:pt idx="1282">
                  <c:v>1.0633527040481567</c:v>
                </c:pt>
                <c:pt idx="1283">
                  <c:v>1.0641580820083618</c:v>
                </c:pt>
                <c:pt idx="1284">
                  <c:v>1.0649964809417725</c:v>
                </c:pt>
                <c:pt idx="1285">
                  <c:v>1.0658445358276367</c:v>
                </c:pt>
                <c:pt idx="1286">
                  <c:v>1.0666660070419312</c:v>
                </c:pt>
                <c:pt idx="1287">
                  <c:v>1.0674959421157837</c:v>
                </c:pt>
                <c:pt idx="1288">
                  <c:v>1.0683265924453735</c:v>
                </c:pt>
                <c:pt idx="1289">
                  <c:v>1.0691685676574707</c:v>
                </c:pt>
                <c:pt idx="1290">
                  <c:v>1.0700044631958008</c:v>
                </c:pt>
                <c:pt idx="1291">
                  <c:v>1.0708290338516235</c:v>
                </c:pt>
                <c:pt idx="1292">
                  <c:v>1.0716514587402344</c:v>
                </c:pt>
                <c:pt idx="1293">
                  <c:v>1.0724940299987793</c:v>
                </c:pt>
                <c:pt idx="1294">
                  <c:v>1.0733307600021362</c:v>
                </c:pt>
                <c:pt idx="1295">
                  <c:v>1.0741767883300781</c:v>
                </c:pt>
                <c:pt idx="1296">
                  <c:v>1.0750092267990112</c:v>
                </c:pt>
                <c:pt idx="1297">
                  <c:v>1.0758178234100342</c:v>
                </c:pt>
                <c:pt idx="1298">
                  <c:v>1.0766844749450684</c:v>
                </c:pt>
                <c:pt idx="1299">
                  <c:v>1.0775002241134644</c:v>
                </c:pt>
                <c:pt idx="1300">
                  <c:v>1.0783511400222778</c:v>
                </c:pt>
                <c:pt idx="1301">
                  <c:v>1.0791773796081543</c:v>
                </c:pt>
                <c:pt idx="1302">
                  <c:v>1.0799915790557861</c:v>
                </c:pt>
                <c:pt idx="1303">
                  <c:v>1.0808287858963013</c:v>
                </c:pt>
                <c:pt idx="1304">
                  <c:v>1.0816802978515625</c:v>
                </c:pt>
                <c:pt idx="1305">
                  <c:v>1.0824893712997437</c:v>
                </c:pt>
                <c:pt idx="1306">
                  <c:v>1.0833374261856079</c:v>
                </c:pt>
                <c:pt idx="1307">
                  <c:v>1.0841571092605591</c:v>
                </c:pt>
                <c:pt idx="1308">
                  <c:v>1.0850003957748413</c:v>
                </c:pt>
                <c:pt idx="1309">
                  <c:v>1.0858324766159058</c:v>
                </c:pt>
                <c:pt idx="1310">
                  <c:v>1.0866519212722778</c:v>
                </c:pt>
                <c:pt idx="1311">
                  <c:v>1.0874965190887451</c:v>
                </c:pt>
                <c:pt idx="1312">
                  <c:v>1.088340163230896</c:v>
                </c:pt>
                <c:pt idx="1313">
                  <c:v>1.0891646146774292</c:v>
                </c:pt>
                <c:pt idx="1314">
                  <c:v>1.0900281667709351</c:v>
                </c:pt>
                <c:pt idx="1315">
                  <c:v>1.090816855430603</c:v>
                </c:pt>
                <c:pt idx="1316">
                  <c:v>1.0916588306427002</c:v>
                </c:pt>
                <c:pt idx="1317">
                  <c:v>1.0925064086914063</c:v>
                </c:pt>
                <c:pt idx="1318">
                  <c:v>1.0933494567871094</c:v>
                </c:pt>
                <c:pt idx="1319">
                  <c:v>1.0941821336746216</c:v>
                </c:pt>
                <c:pt idx="1320">
                  <c:v>1.0950099229812622</c:v>
                </c:pt>
                <c:pt idx="1321">
                  <c:v>1.095850944519043</c:v>
                </c:pt>
                <c:pt idx="1322">
                  <c:v>1.0966652631759644</c:v>
                </c:pt>
                <c:pt idx="1323">
                  <c:v>1.0974935293197632</c:v>
                </c:pt>
                <c:pt idx="1324">
                  <c:v>1.0983407497406006</c:v>
                </c:pt>
                <c:pt idx="1325">
                  <c:v>1.0991592407226563</c:v>
                </c:pt>
                <c:pt idx="1326">
                  <c:v>1.1000062227249146</c:v>
                </c:pt>
                <c:pt idx="1327">
                  <c:v>1.1008192300796509</c:v>
                </c:pt>
                <c:pt idx="1328">
                  <c:v>1.1016743183135986</c:v>
                </c:pt>
                <c:pt idx="1329">
                  <c:v>1.1024867296218872</c:v>
                </c:pt>
                <c:pt idx="1330">
                  <c:v>1.1033469438552856</c:v>
                </c:pt>
                <c:pt idx="1331">
                  <c:v>1.1041548252105713</c:v>
                </c:pt>
                <c:pt idx="1332">
                  <c:v>1.1049760580062866</c:v>
                </c:pt>
                <c:pt idx="1333">
                  <c:v>1.1058307886123657</c:v>
                </c:pt>
                <c:pt idx="1334">
                  <c:v>1.1066681146621704</c:v>
                </c:pt>
                <c:pt idx="1335">
                  <c:v>1.107491135597229</c:v>
                </c:pt>
                <c:pt idx="1336">
                  <c:v>1.108318567276001</c:v>
                </c:pt>
                <c:pt idx="1337">
                  <c:v>1.1091518402099609</c:v>
                </c:pt>
                <c:pt idx="1338">
                  <c:v>1.1100119352340698</c:v>
                </c:pt>
                <c:pt idx="1339">
                  <c:v>1.1108242273330688</c:v>
                </c:pt>
                <c:pt idx="1340">
                  <c:v>1.1116737127304077</c:v>
                </c:pt>
                <c:pt idx="1341">
                  <c:v>1.1125051975250244</c:v>
                </c:pt>
                <c:pt idx="1342">
                  <c:v>1.1133298873901367</c:v>
                </c:pt>
                <c:pt idx="1343">
                  <c:v>1.1141676902770996</c:v>
                </c:pt>
                <c:pt idx="1344">
                  <c:v>1.1149958372116089</c:v>
                </c:pt>
                <c:pt idx="1345">
                  <c:v>1.115827202796936</c:v>
                </c:pt>
                <c:pt idx="1346">
                  <c:v>1.1166586875915527</c:v>
                </c:pt>
                <c:pt idx="1347">
                  <c:v>1.1174843311309814</c:v>
                </c:pt>
                <c:pt idx="1348">
                  <c:v>1.1183402538299561</c:v>
                </c:pt>
                <c:pt idx="1349">
                  <c:v>1.1191724538803101</c:v>
                </c:pt>
                <c:pt idx="1350">
                  <c:v>1.1200171709060669</c:v>
                </c:pt>
                <c:pt idx="1351">
                  <c:v>1.1208292245864868</c:v>
                </c:pt>
                <c:pt idx="1352">
                  <c:v>1.1216616630554199</c:v>
                </c:pt>
                <c:pt idx="1353">
                  <c:v>1.1225004196166992</c:v>
                </c:pt>
                <c:pt idx="1354">
                  <c:v>1.123323917388916</c:v>
                </c:pt>
                <c:pt idx="1355">
                  <c:v>1.1241680383682251</c:v>
                </c:pt>
                <c:pt idx="1356">
                  <c:v>1.1249773502349854</c:v>
                </c:pt>
                <c:pt idx="1357">
                  <c:v>1.1258485317230225</c:v>
                </c:pt>
                <c:pt idx="1358">
                  <c:v>1.1266661882400513</c:v>
                </c:pt>
                <c:pt idx="1359">
                  <c:v>1.12749183177948</c:v>
                </c:pt>
                <c:pt idx="1360">
                  <c:v>1.1283533573150635</c:v>
                </c:pt>
                <c:pt idx="1361">
                  <c:v>1.1291681528091431</c:v>
                </c:pt>
                <c:pt idx="1362">
                  <c:v>1.129995584487915</c:v>
                </c:pt>
                <c:pt idx="1363">
                  <c:v>1.1308534145355225</c:v>
                </c:pt>
                <c:pt idx="1364">
                  <c:v>1.1316682100296021</c:v>
                </c:pt>
                <c:pt idx="1365">
                  <c:v>1.1325081586837769</c:v>
                </c:pt>
                <c:pt idx="1366">
                  <c:v>1.1333436965942383</c:v>
                </c:pt>
                <c:pt idx="1367">
                  <c:v>1.1341882944107056</c:v>
                </c:pt>
                <c:pt idx="1368">
                  <c:v>1.1349805593490601</c:v>
                </c:pt>
                <c:pt idx="1369">
                  <c:v>1.1358472108840942</c:v>
                </c:pt>
                <c:pt idx="1370">
                  <c:v>1.1366775035858154</c:v>
                </c:pt>
                <c:pt idx="1371">
                  <c:v>1.1374979019165039</c:v>
                </c:pt>
                <c:pt idx="1372">
                  <c:v>1.1383199691772461</c:v>
                </c:pt>
                <c:pt idx="1373">
                  <c:v>1.1391831636428833</c:v>
                </c:pt>
                <c:pt idx="1374">
                  <c:v>1.1399803161621094</c:v>
                </c:pt>
                <c:pt idx="1375">
                  <c:v>1.1408239603042603</c:v>
                </c:pt>
                <c:pt idx="1376">
                  <c:v>1.1416802406311035</c:v>
                </c:pt>
                <c:pt idx="1377">
                  <c:v>1.1424951553344727</c:v>
                </c:pt>
                <c:pt idx="1378">
                  <c:v>1.1433384418487549</c:v>
                </c:pt>
                <c:pt idx="1379">
                  <c:v>1.1441471576690674</c:v>
                </c:pt>
                <c:pt idx="1380">
                  <c:v>1.1449999809265137</c:v>
                </c:pt>
                <c:pt idx="1381">
                  <c:v>1.1458172798156738</c:v>
                </c:pt>
                <c:pt idx="1382">
                  <c:v>1.1466773748397827</c:v>
                </c:pt>
                <c:pt idx="1383">
                  <c:v>1.1475065946578979</c:v>
                </c:pt>
                <c:pt idx="1384">
                  <c:v>1.1483250856399536</c:v>
                </c:pt>
                <c:pt idx="1385">
                  <c:v>1.1491571664810181</c:v>
                </c:pt>
                <c:pt idx="1386">
                  <c:v>1.1500215530395508</c:v>
                </c:pt>
                <c:pt idx="1387">
                  <c:v>1.1508290767669678</c:v>
                </c:pt>
                <c:pt idx="1388">
                  <c:v>1.1516525745391846</c:v>
                </c:pt>
                <c:pt idx="1389">
                  <c:v>1.1524946689605713</c:v>
                </c:pt>
                <c:pt idx="1390">
                  <c:v>1.1533416509628296</c:v>
                </c:pt>
                <c:pt idx="1391">
                  <c:v>1.1541669368743896</c:v>
                </c:pt>
                <c:pt idx="1392">
                  <c:v>1.1549921035766602</c:v>
                </c:pt>
                <c:pt idx="1393">
                  <c:v>1.155848503112793</c:v>
                </c:pt>
                <c:pt idx="1394">
                  <c:v>1.1566439867019653</c:v>
                </c:pt>
                <c:pt idx="1395">
                  <c:v>1.1574852466583252</c:v>
                </c:pt>
                <c:pt idx="1396">
                  <c:v>1.1583250761032104</c:v>
                </c:pt>
                <c:pt idx="1397">
                  <c:v>1.1591591835021973</c:v>
                </c:pt>
                <c:pt idx="1398">
                  <c:v>1.1600027084350586</c:v>
                </c:pt>
                <c:pt idx="1399">
                  <c:v>1.16081702709198</c:v>
                </c:pt>
                <c:pt idx="1400">
                  <c:v>1.161674976348877</c:v>
                </c:pt>
                <c:pt idx="1401">
                  <c:v>1.1625151634216309</c:v>
                </c:pt>
                <c:pt idx="1402">
                  <c:v>1.1633255481719971</c:v>
                </c:pt>
                <c:pt idx="1403">
                  <c:v>1.1641873121261597</c:v>
                </c:pt>
                <c:pt idx="1404">
                  <c:v>1.1649962663650513</c:v>
                </c:pt>
                <c:pt idx="1405">
                  <c:v>1.1658358573913574</c:v>
                </c:pt>
                <c:pt idx="1406">
                  <c:v>1.1666756868362427</c:v>
                </c:pt>
                <c:pt idx="1407">
                  <c:v>1.1674772500991821</c:v>
                </c:pt>
                <c:pt idx="1408">
                  <c:v>1.1683346033096313</c:v>
                </c:pt>
                <c:pt idx="1409">
                  <c:v>1.1691609621047974</c:v>
                </c:pt>
                <c:pt idx="1410">
                  <c:v>1.1699985265731812</c:v>
                </c:pt>
                <c:pt idx="1411">
                  <c:v>1.1708487272262573</c:v>
                </c:pt>
                <c:pt idx="1412">
                  <c:v>1.171667218208313</c:v>
                </c:pt>
                <c:pt idx="1413">
                  <c:v>1.172499418258667</c:v>
                </c:pt>
                <c:pt idx="1414">
                  <c:v>1.1733492612838745</c:v>
                </c:pt>
                <c:pt idx="1415">
                  <c:v>1.1741583347320557</c:v>
                </c:pt>
                <c:pt idx="1416">
                  <c:v>1.1749932765960693</c:v>
                </c:pt>
                <c:pt idx="1417">
                  <c:v>1.1758462190628052</c:v>
                </c:pt>
                <c:pt idx="1418">
                  <c:v>1.1766726970672607</c:v>
                </c:pt>
                <c:pt idx="1419">
                  <c:v>1.1774989366531372</c:v>
                </c:pt>
                <c:pt idx="1420">
                  <c:v>1.1783143281936646</c:v>
                </c:pt>
                <c:pt idx="1421">
                  <c:v>1.1791573762893677</c:v>
                </c:pt>
                <c:pt idx="1422">
                  <c:v>1.1800037622451782</c:v>
                </c:pt>
                <c:pt idx="1423">
                  <c:v>1.1808346509933472</c:v>
                </c:pt>
                <c:pt idx="1424">
                  <c:v>1.1816557645797729</c:v>
                </c:pt>
                <c:pt idx="1425">
                  <c:v>1.1824989318847656</c:v>
                </c:pt>
                <c:pt idx="1426">
                  <c:v>1.1833531856536865</c:v>
                </c:pt>
                <c:pt idx="1427">
                  <c:v>1.1841719150543213</c:v>
                </c:pt>
                <c:pt idx="1428">
                  <c:v>1.1850183010101318</c:v>
                </c:pt>
                <c:pt idx="1429">
                  <c:v>1.1858236789703369</c:v>
                </c:pt>
                <c:pt idx="1430">
                  <c:v>1.1866576671600342</c:v>
                </c:pt>
                <c:pt idx="1431">
                  <c:v>1.1875113248825073</c:v>
                </c:pt>
                <c:pt idx="1432">
                  <c:v>1.1883410215377808</c:v>
                </c:pt>
                <c:pt idx="1433">
                  <c:v>1.1891721487045288</c:v>
                </c:pt>
                <c:pt idx="1434">
                  <c:v>1.1899822950363159</c:v>
                </c:pt>
                <c:pt idx="1435">
                  <c:v>1.1908338069915771</c:v>
                </c:pt>
                <c:pt idx="1436">
                  <c:v>1.191662073135376</c:v>
                </c:pt>
                <c:pt idx="1437">
                  <c:v>1.1924989223480225</c:v>
                </c:pt>
                <c:pt idx="1438">
                  <c:v>1.1933250427246094</c:v>
                </c:pt>
                <c:pt idx="1439">
                  <c:v>1.1941776275634766</c:v>
                </c:pt>
                <c:pt idx="1440">
                  <c:v>1.1949719190597534</c:v>
                </c:pt>
                <c:pt idx="1441">
                  <c:v>1.1958460807800293</c:v>
                </c:pt>
                <c:pt idx="1442">
                  <c:v>1.1966756582260132</c:v>
                </c:pt>
                <c:pt idx="1443">
                  <c:v>1.1975184679031372</c:v>
                </c:pt>
                <c:pt idx="1444">
                  <c:v>1.1983482837677002</c:v>
                </c:pt>
                <c:pt idx="1445">
                  <c:v>1.1991714239120483</c:v>
                </c:pt>
                <c:pt idx="1446">
                  <c:v>1.2000093460083008</c:v>
                </c:pt>
                <c:pt idx="1447">
                  <c:v>1.200835108757019</c:v>
                </c:pt>
                <c:pt idx="1448">
                  <c:v>1.2016619443893433</c:v>
                </c:pt>
                <c:pt idx="1449">
                  <c:v>1.2025001049041748</c:v>
                </c:pt>
                <c:pt idx="1450">
                  <c:v>1.2033394575119019</c:v>
                </c:pt>
                <c:pt idx="1451">
                  <c:v>1.2041573524475098</c:v>
                </c:pt>
                <c:pt idx="1452">
                  <c:v>1.2049894332885742</c:v>
                </c:pt>
                <c:pt idx="1453">
                  <c:v>1.2058370113372803</c:v>
                </c:pt>
                <c:pt idx="1454">
                  <c:v>1.2066555023193359</c:v>
                </c:pt>
                <c:pt idx="1455">
                  <c:v>1.2075072526931763</c:v>
                </c:pt>
                <c:pt idx="1456">
                  <c:v>1.2083337306976318</c:v>
                </c:pt>
                <c:pt idx="1457">
                  <c:v>1.2091654539108276</c:v>
                </c:pt>
                <c:pt idx="1458">
                  <c:v>1.2099970579147339</c:v>
                </c:pt>
                <c:pt idx="1459">
                  <c:v>1.2108368873596191</c:v>
                </c:pt>
                <c:pt idx="1460">
                  <c:v>1.2116609811782837</c:v>
                </c:pt>
                <c:pt idx="1461">
                  <c:v>1.2125009298324585</c:v>
                </c:pt>
                <c:pt idx="1462">
                  <c:v>1.213327169418335</c:v>
                </c:pt>
                <c:pt idx="1463">
                  <c:v>1.2141537666320801</c:v>
                </c:pt>
                <c:pt idx="1464">
                  <c:v>1.215017557144165</c:v>
                </c:pt>
                <c:pt idx="1465">
                  <c:v>1.2158318758010864</c:v>
                </c:pt>
                <c:pt idx="1466">
                  <c:v>1.2166656255722046</c:v>
                </c:pt>
                <c:pt idx="1467">
                  <c:v>1.2175250053405762</c:v>
                </c:pt>
                <c:pt idx="1468">
                  <c:v>1.2183089256286621</c:v>
                </c:pt>
                <c:pt idx="1469">
                  <c:v>1.2191689014434814</c:v>
                </c:pt>
                <c:pt idx="1470">
                  <c:v>1.2199805974960327</c:v>
                </c:pt>
                <c:pt idx="1471">
                  <c:v>1.2208354473114014</c:v>
                </c:pt>
                <c:pt idx="1472">
                  <c:v>1.2216664552688599</c:v>
                </c:pt>
                <c:pt idx="1473">
                  <c:v>1.2225168943405151</c:v>
                </c:pt>
                <c:pt idx="1474">
                  <c:v>1.2233119010925293</c:v>
                </c:pt>
                <c:pt idx="1475">
                  <c:v>1.2241518497467041</c:v>
                </c:pt>
                <c:pt idx="1476">
                  <c:v>1.2250099182128906</c:v>
                </c:pt>
                <c:pt idx="1477">
                  <c:v>1.2258185148239136</c:v>
                </c:pt>
                <c:pt idx="1478">
                  <c:v>1.226678729057312</c:v>
                </c:pt>
                <c:pt idx="1479">
                  <c:v>1.2275129556655884</c:v>
                </c:pt>
                <c:pt idx="1480">
                  <c:v>1.2283220291137695</c:v>
                </c:pt>
                <c:pt idx="1481">
                  <c:v>1.2291582822799683</c:v>
                </c:pt>
                <c:pt idx="1482">
                  <c:v>1.2299853563308716</c:v>
                </c:pt>
                <c:pt idx="1483">
                  <c:v>1.2308254241943359</c:v>
                </c:pt>
                <c:pt idx="1484">
                  <c:v>1.2316776514053345</c:v>
                </c:pt>
                <c:pt idx="1485">
                  <c:v>1.2324942350387573</c:v>
                </c:pt>
                <c:pt idx="1486">
                  <c:v>1.2333440780639648</c:v>
                </c:pt>
                <c:pt idx="1487">
                  <c:v>1.2341560125350952</c:v>
                </c:pt>
                <c:pt idx="1488">
                  <c:v>1.2350101470947266</c:v>
                </c:pt>
                <c:pt idx="1489">
                  <c:v>1.2358487844467163</c:v>
                </c:pt>
                <c:pt idx="1490">
                  <c:v>1.2366602420806885</c:v>
                </c:pt>
                <c:pt idx="1491">
                  <c:v>1.2374957799911499</c:v>
                </c:pt>
                <c:pt idx="1492">
                  <c:v>1.2383310794830322</c:v>
                </c:pt>
                <c:pt idx="1493">
                  <c:v>1.2391471862792969</c:v>
                </c:pt>
                <c:pt idx="1494">
                  <c:v>1.2400088310241699</c:v>
                </c:pt>
                <c:pt idx="1495">
                  <c:v>1.2408232688903809</c:v>
                </c:pt>
                <c:pt idx="1496">
                  <c:v>1.2416650056838989</c:v>
                </c:pt>
                <c:pt idx="1497">
                  <c:v>1.2424849271774292</c:v>
                </c:pt>
                <c:pt idx="1498">
                  <c:v>1.243335485458374</c:v>
                </c:pt>
                <c:pt idx="1499">
                  <c:v>1.2441622018814087</c:v>
                </c:pt>
                <c:pt idx="1500">
                  <c:v>1.245000958442688</c:v>
                </c:pt>
                <c:pt idx="1501">
                  <c:v>1.2458360195159912</c:v>
                </c:pt>
                <c:pt idx="1502">
                  <c:v>1.2466585636138916</c:v>
                </c:pt>
                <c:pt idx="1503">
                  <c:v>1.2474898099899292</c:v>
                </c:pt>
                <c:pt idx="1504">
                  <c:v>1.2483135461807251</c:v>
                </c:pt>
                <c:pt idx="1505">
                  <c:v>1.2491734027862549</c:v>
                </c:pt>
                <c:pt idx="1506">
                  <c:v>1.2500053644180298</c:v>
                </c:pt>
                <c:pt idx="1507">
                  <c:v>1.2508351802825928</c:v>
                </c:pt>
                <c:pt idx="1508">
                  <c:v>1.2516669034957886</c:v>
                </c:pt>
                <c:pt idx="1509">
                  <c:v>1.252493143081665</c:v>
                </c:pt>
                <c:pt idx="1510">
                  <c:v>1.2533621788024902</c:v>
                </c:pt>
                <c:pt idx="1511">
                  <c:v>1.2541840076446533</c:v>
                </c:pt>
                <c:pt idx="1512">
                  <c:v>1.2550040483474731</c:v>
                </c:pt>
                <c:pt idx="1513">
                  <c:v>1.2558333873748779</c:v>
                </c:pt>
                <c:pt idx="1514">
                  <c:v>1.2566611766815186</c:v>
                </c:pt>
                <c:pt idx="1515">
                  <c:v>1.2574959993362427</c:v>
                </c:pt>
                <c:pt idx="1516">
                  <c:v>1.2583171129226685</c:v>
                </c:pt>
                <c:pt idx="1517">
                  <c:v>1.2591547966003418</c:v>
                </c:pt>
                <c:pt idx="1518">
                  <c:v>1.2599928379058838</c:v>
                </c:pt>
                <c:pt idx="1519">
                  <c:v>1.2608405351638794</c:v>
                </c:pt>
                <c:pt idx="1520">
                  <c:v>1.2616596221923828</c:v>
                </c:pt>
                <c:pt idx="1521">
                  <c:v>1.2625142335891724</c:v>
                </c:pt>
                <c:pt idx="1522">
                  <c:v>1.2633287906646729</c:v>
                </c:pt>
                <c:pt idx="1523">
                  <c:v>1.2641485929489136</c:v>
                </c:pt>
                <c:pt idx="1524">
                  <c:v>1.2649868726730347</c:v>
                </c:pt>
                <c:pt idx="1525">
                  <c:v>1.2658106088638306</c:v>
                </c:pt>
                <c:pt idx="1526">
                  <c:v>1.2666813135147095</c:v>
                </c:pt>
                <c:pt idx="1527">
                  <c:v>1.2675130367279053</c:v>
                </c:pt>
                <c:pt idx="1528">
                  <c:v>1.2683569192886353</c:v>
                </c:pt>
                <c:pt idx="1529">
                  <c:v>1.2691473960876465</c:v>
                </c:pt>
                <c:pt idx="1530">
                  <c:v>1.2700015306472778</c:v>
                </c:pt>
                <c:pt idx="1531">
                  <c:v>1.2708362340927124</c:v>
                </c:pt>
                <c:pt idx="1532">
                  <c:v>1.2716830968856812</c:v>
                </c:pt>
                <c:pt idx="1533">
                  <c:v>1.2725014686584473</c:v>
                </c:pt>
                <c:pt idx="1534">
                  <c:v>1.273322582244873</c:v>
                </c:pt>
                <c:pt idx="1535">
                  <c:v>1.2741595506668091</c:v>
                </c:pt>
                <c:pt idx="1536">
                  <c:v>1.275004506111145</c:v>
                </c:pt>
                <c:pt idx="1537">
                  <c:v>1.2758340835571289</c:v>
                </c:pt>
                <c:pt idx="1538">
                  <c:v>1.2766823768615723</c:v>
                </c:pt>
                <c:pt idx="1539">
                  <c:v>1.2774792909622192</c:v>
                </c:pt>
                <c:pt idx="1540">
                  <c:v>1.2783365249633789</c:v>
                </c:pt>
                <c:pt idx="1541">
                  <c:v>1.2791451215744019</c:v>
                </c:pt>
                <c:pt idx="1542">
                  <c:v>1.2800027132034302</c:v>
                </c:pt>
                <c:pt idx="1543">
                  <c:v>1.2808279991149902</c:v>
                </c:pt>
                <c:pt idx="1544">
                  <c:v>1.2816665172576904</c:v>
                </c:pt>
                <c:pt idx="1545">
                  <c:v>1.282500147819519</c:v>
                </c:pt>
                <c:pt idx="1546">
                  <c:v>1.2833268642425537</c:v>
                </c:pt>
                <c:pt idx="1547">
                  <c:v>1.2841665744781494</c:v>
                </c:pt>
                <c:pt idx="1548">
                  <c:v>1.2850035429000854</c:v>
                </c:pt>
                <c:pt idx="1549">
                  <c:v>1.2858316898345947</c:v>
                </c:pt>
                <c:pt idx="1550">
                  <c:v>1.2866642475128174</c:v>
                </c:pt>
                <c:pt idx="1551">
                  <c:v>1.2874846458435059</c:v>
                </c:pt>
                <c:pt idx="1552">
                  <c:v>1.2883447408676147</c:v>
                </c:pt>
                <c:pt idx="1553">
                  <c:v>1.2891641855239868</c:v>
                </c:pt>
                <c:pt idx="1554">
                  <c:v>1.2900075912475586</c:v>
                </c:pt>
                <c:pt idx="1555">
                  <c:v>1.2908362150192261</c:v>
                </c:pt>
                <c:pt idx="1556">
                  <c:v>1.2916702032089233</c:v>
                </c:pt>
                <c:pt idx="1557">
                  <c:v>1.2925211191177368</c:v>
                </c:pt>
                <c:pt idx="1558">
                  <c:v>1.2933251857757568</c:v>
                </c:pt>
                <c:pt idx="1559">
                  <c:v>1.294153094291687</c:v>
                </c:pt>
                <c:pt idx="1560">
                  <c:v>1.2950073480606079</c:v>
                </c:pt>
                <c:pt idx="1561">
                  <c:v>1.2958204746246338</c:v>
                </c:pt>
                <c:pt idx="1562">
                  <c:v>1.2966997623443604</c:v>
                </c:pt>
                <c:pt idx="1563">
                  <c:v>1.2974976301193237</c:v>
                </c:pt>
                <c:pt idx="1564">
                  <c:v>1.2983405590057373</c:v>
                </c:pt>
                <c:pt idx="1565">
                  <c:v>1.2991584539413452</c:v>
                </c:pt>
                <c:pt idx="1566">
                  <c:v>1.2999932765960693</c:v>
                </c:pt>
                <c:pt idx="1567">
                  <c:v>1.3008368015289307</c:v>
                </c:pt>
                <c:pt idx="1568">
                  <c:v>1.3016515970230103</c:v>
                </c:pt>
                <c:pt idx="1569">
                  <c:v>1.3024758100509644</c:v>
                </c:pt>
                <c:pt idx="1570">
                  <c:v>1.3033331632614136</c:v>
                </c:pt>
                <c:pt idx="1571">
                  <c:v>1.304160475730896</c:v>
                </c:pt>
                <c:pt idx="1572">
                  <c:v>1.3049896955490112</c:v>
                </c:pt>
                <c:pt idx="1573">
                  <c:v>1.3058266639709473</c:v>
                </c:pt>
                <c:pt idx="1574">
                  <c:v>1.3066564798355103</c:v>
                </c:pt>
                <c:pt idx="1575">
                  <c:v>1.307491660118103</c:v>
                </c:pt>
                <c:pt idx="1576">
                  <c:v>1.3083336353302002</c:v>
                </c:pt>
                <c:pt idx="1577">
                  <c:v>1.309134840965271</c:v>
                </c:pt>
                <c:pt idx="1578">
                  <c:v>1.3100210428237915</c:v>
                </c:pt>
                <c:pt idx="1579">
                  <c:v>1.3108212947845459</c:v>
                </c:pt>
                <c:pt idx="1580">
                  <c:v>1.311674952507019</c:v>
                </c:pt>
                <c:pt idx="1581">
                  <c:v>1.3124998807907104</c:v>
                </c:pt>
                <c:pt idx="1582">
                  <c:v>1.3133261203765869</c:v>
                </c:pt>
                <c:pt idx="1583">
                  <c:v>1.3141492605209351</c:v>
                </c:pt>
                <c:pt idx="1584">
                  <c:v>1.3149958848953247</c:v>
                </c:pt>
                <c:pt idx="1585">
                  <c:v>1.315826416015625</c:v>
                </c:pt>
                <c:pt idx="1586">
                  <c:v>1.3167086839675903</c:v>
                </c:pt>
                <c:pt idx="1587">
                  <c:v>1.317507266998291</c:v>
                </c:pt>
                <c:pt idx="1588">
                  <c:v>1.3183205127716064</c:v>
                </c:pt>
                <c:pt idx="1589">
                  <c:v>1.3191784620285034</c:v>
                </c:pt>
                <c:pt idx="1590">
                  <c:v>1.3199869394302368</c:v>
                </c:pt>
                <c:pt idx="1591">
                  <c:v>1.3208140134811401</c:v>
                </c:pt>
                <c:pt idx="1592">
                  <c:v>1.3216614723205566</c:v>
                </c:pt>
                <c:pt idx="1593">
                  <c:v>1.3225057125091553</c:v>
                </c:pt>
                <c:pt idx="1594">
                  <c:v>1.3233445882797241</c:v>
                </c:pt>
                <c:pt idx="1595">
                  <c:v>1.3241603374481201</c:v>
                </c:pt>
                <c:pt idx="1596">
                  <c:v>1.3249753713607788</c:v>
                </c:pt>
                <c:pt idx="1597">
                  <c:v>1.3258378505706787</c:v>
                </c:pt>
                <c:pt idx="1598">
                  <c:v>1.3266737461090088</c:v>
                </c:pt>
                <c:pt idx="1599">
                  <c:v>1.3274977207183838</c:v>
                </c:pt>
                <c:pt idx="1600">
                  <c:v>1.3283485174179077</c:v>
                </c:pt>
                <c:pt idx="1601">
                  <c:v>1.3291511535644531</c:v>
                </c:pt>
                <c:pt idx="1602">
                  <c:v>1.3299894332885742</c:v>
                </c:pt>
                <c:pt idx="1603">
                  <c:v>1.3308354616165161</c:v>
                </c:pt>
                <c:pt idx="1604">
                  <c:v>1.3316507339477539</c:v>
                </c:pt>
                <c:pt idx="1605">
                  <c:v>1.3324837684631348</c:v>
                </c:pt>
                <c:pt idx="1606">
                  <c:v>1.3333110809326172</c:v>
                </c:pt>
                <c:pt idx="1607">
                  <c:v>1.3341543674468994</c:v>
                </c:pt>
                <c:pt idx="1608">
                  <c:v>1.3349958658218384</c:v>
                </c:pt>
                <c:pt idx="1609">
                  <c:v>1.3358163833618164</c:v>
                </c:pt>
                <c:pt idx="1610">
                  <c:v>1.3366520404815674</c:v>
                </c:pt>
                <c:pt idx="1611">
                  <c:v>1.3375066518783569</c:v>
                </c:pt>
                <c:pt idx="1612">
                  <c:v>1.3383257389068604</c:v>
                </c:pt>
                <c:pt idx="1613">
                  <c:v>1.3391547203063965</c:v>
                </c:pt>
                <c:pt idx="1614">
                  <c:v>1.3400076627731323</c:v>
                </c:pt>
                <c:pt idx="1615">
                  <c:v>1.3408288955688477</c:v>
                </c:pt>
                <c:pt idx="1616">
                  <c:v>1.3416619300842285</c:v>
                </c:pt>
                <c:pt idx="1617">
                  <c:v>1.3425036668777466</c:v>
                </c:pt>
                <c:pt idx="1618">
                  <c:v>1.3433296680450439</c:v>
                </c:pt>
                <c:pt idx="1619">
                  <c:v>1.3441705703735352</c:v>
                </c:pt>
                <c:pt idx="1620">
                  <c:v>1.3449825048446655</c:v>
                </c:pt>
                <c:pt idx="1621">
                  <c:v>1.3458402156829834</c:v>
                </c:pt>
                <c:pt idx="1622">
                  <c:v>1.3466602563858032</c:v>
                </c:pt>
                <c:pt idx="1623">
                  <c:v>1.3474997282028198</c:v>
                </c:pt>
                <c:pt idx="1624">
                  <c:v>1.3483245372772217</c:v>
                </c:pt>
                <c:pt idx="1625">
                  <c:v>1.3491647243499756</c:v>
                </c:pt>
                <c:pt idx="1626">
                  <c:v>1.3499979972839355</c:v>
                </c:pt>
                <c:pt idx="1627">
                  <c:v>1.3508269786834717</c:v>
                </c:pt>
                <c:pt idx="1628">
                  <c:v>1.3516621589660645</c:v>
                </c:pt>
                <c:pt idx="1629">
                  <c:v>1.3525278568267822</c:v>
                </c:pt>
                <c:pt idx="1630">
                  <c:v>1.3533191680908203</c:v>
                </c:pt>
                <c:pt idx="1631">
                  <c:v>1.35417640209198</c:v>
                </c:pt>
                <c:pt idx="1632">
                  <c:v>1.3549962043762207</c:v>
                </c:pt>
                <c:pt idx="1633">
                  <c:v>1.3558233976364136</c:v>
                </c:pt>
                <c:pt idx="1634">
                  <c:v>1.3566693067550659</c:v>
                </c:pt>
                <c:pt idx="1635">
                  <c:v>1.3574931621551514</c:v>
                </c:pt>
                <c:pt idx="1636">
                  <c:v>1.3583534955978394</c:v>
                </c:pt>
                <c:pt idx="1637">
                  <c:v>1.3591560125350952</c:v>
                </c:pt>
                <c:pt idx="1638">
                  <c:v>1.3599972724914551</c:v>
                </c:pt>
                <c:pt idx="1639">
                  <c:v>1.3608385324478149</c:v>
                </c:pt>
                <c:pt idx="1640">
                  <c:v>1.3616677522659302</c:v>
                </c:pt>
                <c:pt idx="1641">
                  <c:v>1.3624972105026245</c:v>
                </c:pt>
                <c:pt idx="1642">
                  <c:v>1.3633416891098022</c:v>
                </c:pt>
                <c:pt idx="1643">
                  <c:v>1.3641761541366577</c:v>
                </c:pt>
                <c:pt idx="1644">
                  <c:v>1.3650175333023071</c:v>
                </c:pt>
                <c:pt idx="1645">
                  <c:v>1.3658251762390137</c:v>
                </c:pt>
                <c:pt idx="1646">
                  <c:v>1.3666599988937378</c:v>
                </c:pt>
                <c:pt idx="1647">
                  <c:v>1.3675035238265991</c:v>
                </c:pt>
                <c:pt idx="1648">
                  <c:v>1.3683465719223022</c:v>
                </c:pt>
                <c:pt idx="1649">
                  <c:v>1.3691632747650146</c:v>
                </c:pt>
                <c:pt idx="1650">
                  <c:v>1.3699952363967896</c:v>
                </c:pt>
                <c:pt idx="1651">
                  <c:v>1.3708255290985107</c:v>
                </c:pt>
                <c:pt idx="1652">
                  <c:v>1.3716591596603394</c:v>
                </c:pt>
                <c:pt idx="1653">
                  <c:v>1.3725153207778931</c:v>
                </c:pt>
                <c:pt idx="1654">
                  <c:v>1.3733346462249756</c:v>
                </c:pt>
                <c:pt idx="1655">
                  <c:v>1.3741523027420044</c:v>
                </c:pt>
                <c:pt idx="1656">
                  <c:v>1.3749927282333374</c:v>
                </c:pt>
                <c:pt idx="1657">
                  <c:v>1.3758258819580078</c:v>
                </c:pt>
                <c:pt idx="1658">
                  <c:v>1.3766391277313232</c:v>
                </c:pt>
                <c:pt idx="1659">
                  <c:v>1.3775087594985962</c:v>
                </c:pt>
                <c:pt idx="1660">
                  <c:v>1.3783462047576904</c:v>
                </c:pt>
                <c:pt idx="1661">
                  <c:v>1.3791595697402954</c:v>
                </c:pt>
                <c:pt idx="1662">
                  <c:v>1.3799862861633301</c:v>
                </c:pt>
                <c:pt idx="1663">
                  <c:v>1.3808209896087646</c:v>
                </c:pt>
                <c:pt idx="1664">
                  <c:v>1.3816559314727783</c:v>
                </c:pt>
                <c:pt idx="1665">
                  <c:v>1.3824889659881592</c:v>
                </c:pt>
                <c:pt idx="1666">
                  <c:v>1.3833386898040771</c:v>
                </c:pt>
                <c:pt idx="1667">
                  <c:v>1.3841816186904907</c:v>
                </c:pt>
                <c:pt idx="1668">
                  <c:v>1.3850146532058716</c:v>
                </c:pt>
                <c:pt idx="1669">
                  <c:v>1.3858305215835571</c:v>
                </c:pt>
                <c:pt idx="1670">
                  <c:v>1.38664710521698</c:v>
                </c:pt>
                <c:pt idx="1671">
                  <c:v>1.3875129222869873</c:v>
                </c:pt>
                <c:pt idx="1672">
                  <c:v>1.3883270025253296</c:v>
                </c:pt>
                <c:pt idx="1673">
                  <c:v>1.3891434669494629</c:v>
                </c:pt>
                <c:pt idx="1674">
                  <c:v>1.3899815082550049</c:v>
                </c:pt>
                <c:pt idx="1675">
                  <c:v>1.3908277750015259</c:v>
                </c:pt>
                <c:pt idx="1676">
                  <c:v>1.3916682004928589</c:v>
                </c:pt>
                <c:pt idx="1677">
                  <c:v>1.3924999237060547</c:v>
                </c:pt>
                <c:pt idx="1678">
                  <c:v>1.3933310508728027</c:v>
                </c:pt>
                <c:pt idx="1679">
                  <c:v>1.3941649198532104</c:v>
                </c:pt>
                <c:pt idx="1680">
                  <c:v>1.3950001001358032</c:v>
                </c:pt>
                <c:pt idx="1681">
                  <c:v>1.3958052396774292</c:v>
                </c:pt>
                <c:pt idx="1682">
                  <c:v>1.3966864347457886</c:v>
                </c:pt>
                <c:pt idx="1683">
                  <c:v>1.3974921703338623</c:v>
                </c:pt>
                <c:pt idx="1684">
                  <c:v>1.3983303308486938</c:v>
                </c:pt>
                <c:pt idx="1685">
                  <c:v>1.3991775512695313</c:v>
                </c:pt>
                <c:pt idx="1686">
                  <c:v>1.4000012874603271</c:v>
                </c:pt>
                <c:pt idx="1687">
                  <c:v>1.4008300304412842</c:v>
                </c:pt>
                <c:pt idx="1688">
                  <c:v>1.4016625881195068</c:v>
                </c:pt>
                <c:pt idx="1689">
                  <c:v>1.402497410774231</c:v>
                </c:pt>
                <c:pt idx="1690">
                  <c:v>1.4033356904983521</c:v>
                </c:pt>
                <c:pt idx="1691">
                  <c:v>1.4041608572006226</c:v>
                </c:pt>
                <c:pt idx="1692">
                  <c:v>1.4049850702285767</c:v>
                </c:pt>
                <c:pt idx="1693">
                  <c:v>1.4058264493942261</c:v>
                </c:pt>
                <c:pt idx="1694">
                  <c:v>1.4066652059555054</c:v>
                </c:pt>
                <c:pt idx="1695">
                  <c:v>1.4075086116790771</c:v>
                </c:pt>
                <c:pt idx="1696">
                  <c:v>1.408345103263855</c:v>
                </c:pt>
                <c:pt idx="1697">
                  <c:v>1.4091542959213257</c:v>
                </c:pt>
                <c:pt idx="1698">
                  <c:v>1.4100180864334106</c:v>
                </c:pt>
                <c:pt idx="1699">
                  <c:v>1.4108339548110962</c:v>
                </c:pt>
                <c:pt idx="1700">
                  <c:v>1.4116824865341187</c:v>
                </c:pt>
                <c:pt idx="1701">
                  <c:v>1.4125106334686279</c:v>
                </c:pt>
                <c:pt idx="1702">
                  <c:v>1.4133220911026001</c:v>
                </c:pt>
                <c:pt idx="1703">
                  <c:v>1.4141635894775391</c:v>
                </c:pt>
                <c:pt idx="1704">
                  <c:v>1.415009617805481</c:v>
                </c:pt>
                <c:pt idx="1705">
                  <c:v>1.4158210754394531</c:v>
                </c:pt>
                <c:pt idx="1706">
                  <c:v>1.416674017906189</c:v>
                </c:pt>
                <c:pt idx="1707">
                  <c:v>1.4174909591674805</c:v>
                </c:pt>
                <c:pt idx="1708">
                  <c:v>1.4183348417282104</c:v>
                </c:pt>
                <c:pt idx="1709">
                  <c:v>1.4191668033599854</c:v>
                </c:pt>
                <c:pt idx="1710">
                  <c:v>1.4199857711791992</c:v>
                </c:pt>
                <c:pt idx="1711">
                  <c:v>1.4208289384841919</c:v>
                </c:pt>
                <c:pt idx="1712">
                  <c:v>1.4216693639755249</c:v>
                </c:pt>
                <c:pt idx="1713">
                  <c:v>1.4224996566772461</c:v>
                </c:pt>
                <c:pt idx="1714">
                  <c:v>1.4233556985855103</c:v>
                </c:pt>
                <c:pt idx="1715">
                  <c:v>1.4241482019424438</c:v>
                </c:pt>
                <c:pt idx="1716">
                  <c:v>1.4249926805496216</c:v>
                </c:pt>
                <c:pt idx="1717">
                  <c:v>1.4258439540863037</c:v>
                </c:pt>
                <c:pt idx="1718">
                  <c:v>1.4266847372055054</c:v>
                </c:pt>
                <c:pt idx="1719">
                  <c:v>1.427517294883728</c:v>
                </c:pt>
                <c:pt idx="1720">
                  <c:v>1.4283432960510254</c:v>
                </c:pt>
                <c:pt idx="1721">
                  <c:v>1.4291815757751465</c:v>
                </c:pt>
                <c:pt idx="1722">
                  <c:v>1.4299947023391724</c:v>
                </c:pt>
                <c:pt idx="1723">
                  <c:v>1.4308246374130249</c:v>
                </c:pt>
                <c:pt idx="1724">
                  <c:v>1.4316757917404175</c:v>
                </c:pt>
                <c:pt idx="1725">
                  <c:v>1.4324893951416016</c:v>
                </c:pt>
                <c:pt idx="1726">
                  <c:v>1.4333381652832031</c:v>
                </c:pt>
                <c:pt idx="1727">
                  <c:v>1.4341529607772827</c:v>
                </c:pt>
                <c:pt idx="1728">
                  <c:v>1.4350086450576782</c:v>
                </c:pt>
                <c:pt idx="1729">
                  <c:v>1.4358203411102295</c:v>
                </c:pt>
                <c:pt idx="1730">
                  <c:v>1.4366775751113892</c:v>
                </c:pt>
                <c:pt idx="1731">
                  <c:v>1.4374885559082031</c:v>
                </c:pt>
                <c:pt idx="1732">
                  <c:v>1.4383089542388916</c:v>
                </c:pt>
                <c:pt idx="1733">
                  <c:v>1.4391665458679199</c:v>
                </c:pt>
                <c:pt idx="1734">
                  <c:v>1.4400006532669067</c:v>
                </c:pt>
                <c:pt idx="1735">
                  <c:v>1.4408257007598877</c:v>
                </c:pt>
                <c:pt idx="1736">
                  <c:v>1.4416528940200806</c:v>
                </c:pt>
                <c:pt idx="1737">
                  <c:v>1.4424885511398315</c:v>
                </c:pt>
                <c:pt idx="1738">
                  <c:v>1.4433479309082031</c:v>
                </c:pt>
                <c:pt idx="1739">
                  <c:v>1.4441580772399902</c:v>
                </c:pt>
                <c:pt idx="1740">
                  <c:v>1.4450063705444336</c:v>
                </c:pt>
                <c:pt idx="1741">
                  <c:v>1.44584059715271</c:v>
                </c:pt>
                <c:pt idx="1742">
                  <c:v>1.4466593265533447</c:v>
                </c:pt>
                <c:pt idx="1743">
                  <c:v>1.4475024938583374</c:v>
                </c:pt>
                <c:pt idx="1744">
                  <c:v>1.4483290910720825</c:v>
                </c:pt>
                <c:pt idx="1745">
                  <c:v>1.4491654634475708</c:v>
                </c:pt>
                <c:pt idx="1746">
                  <c:v>1.4499934911727905</c:v>
                </c:pt>
                <c:pt idx="1747">
                  <c:v>1.4508169889450073</c:v>
                </c:pt>
                <c:pt idx="1748">
                  <c:v>1.4516760110855103</c:v>
                </c:pt>
                <c:pt idx="1749">
                  <c:v>1.4525010585784912</c:v>
                </c:pt>
                <c:pt idx="1750">
                  <c:v>1.4533524513244629</c:v>
                </c:pt>
                <c:pt idx="1751">
                  <c:v>1.4541627168655396</c:v>
                </c:pt>
                <c:pt idx="1752">
                  <c:v>1.4549950361251831</c:v>
                </c:pt>
                <c:pt idx="1753">
                  <c:v>1.4558358192443848</c:v>
                </c:pt>
                <c:pt idx="1754">
                  <c:v>1.456657886505127</c:v>
                </c:pt>
                <c:pt idx="1755">
                  <c:v>1.4575037956237793</c:v>
                </c:pt>
                <c:pt idx="1756">
                  <c:v>1.4583104848861694</c:v>
                </c:pt>
                <c:pt idx="1757">
                  <c:v>1.4591825008392334</c:v>
                </c:pt>
                <c:pt idx="1758">
                  <c:v>1.4599983692169189</c:v>
                </c:pt>
                <c:pt idx="1759">
                  <c:v>1.4608269929885864</c:v>
                </c:pt>
                <c:pt idx="1760">
                  <c:v>1.4616848230361938</c:v>
                </c:pt>
                <c:pt idx="1761">
                  <c:v>1.462504506111145</c:v>
                </c:pt>
                <c:pt idx="1762">
                  <c:v>1.4633321762084961</c:v>
                </c:pt>
                <c:pt idx="1763">
                  <c:v>1.4641883373260498</c:v>
                </c:pt>
                <c:pt idx="1764">
                  <c:v>1.4650014638900757</c:v>
                </c:pt>
                <c:pt idx="1765">
                  <c:v>1.4658396244049072</c:v>
                </c:pt>
                <c:pt idx="1766">
                  <c:v>1.4666780233383179</c:v>
                </c:pt>
                <c:pt idx="1767">
                  <c:v>1.4675207138061523</c:v>
                </c:pt>
                <c:pt idx="1768">
                  <c:v>1.4683115482330322</c:v>
                </c:pt>
                <c:pt idx="1769">
                  <c:v>1.4691773653030396</c:v>
                </c:pt>
                <c:pt idx="1770">
                  <c:v>1.4700113534927368</c:v>
                </c:pt>
                <c:pt idx="1771">
                  <c:v>1.4708291292190552</c:v>
                </c:pt>
                <c:pt idx="1772">
                  <c:v>1.4716562032699585</c:v>
                </c:pt>
                <c:pt idx="1773">
                  <c:v>1.4725133180618286</c:v>
                </c:pt>
                <c:pt idx="1774">
                  <c:v>1.473311185836792</c:v>
                </c:pt>
                <c:pt idx="1775">
                  <c:v>1.4741575717926025</c:v>
                </c:pt>
                <c:pt idx="1776">
                  <c:v>1.4750131368637085</c:v>
                </c:pt>
                <c:pt idx="1777">
                  <c:v>1.4758273363113403</c:v>
                </c:pt>
                <c:pt idx="1778">
                  <c:v>1.476672887802124</c:v>
                </c:pt>
                <c:pt idx="1779">
                  <c:v>1.4774806499481201</c:v>
                </c:pt>
                <c:pt idx="1780">
                  <c:v>1.4783333539962769</c:v>
                </c:pt>
                <c:pt idx="1781">
                  <c:v>1.4791504144668579</c:v>
                </c:pt>
                <c:pt idx="1782">
                  <c:v>1.4800095558166504</c:v>
                </c:pt>
                <c:pt idx="1783">
                  <c:v>1.4808399677276611</c:v>
                </c:pt>
                <c:pt idx="1784">
                  <c:v>1.4816560745239258</c:v>
                </c:pt>
                <c:pt idx="1785">
                  <c:v>1.4824892282485962</c:v>
                </c:pt>
                <c:pt idx="1786">
                  <c:v>1.4833555221557617</c:v>
                </c:pt>
                <c:pt idx="1787">
                  <c:v>1.4841601848602295</c:v>
                </c:pt>
                <c:pt idx="1788">
                  <c:v>1.4849849939346313</c:v>
                </c:pt>
                <c:pt idx="1789">
                  <c:v>1.4858297109603882</c:v>
                </c:pt>
                <c:pt idx="1790">
                  <c:v>1.4866752624511719</c:v>
                </c:pt>
                <c:pt idx="1791">
                  <c:v>1.4874998331069946</c:v>
                </c:pt>
                <c:pt idx="1792">
                  <c:v>1.4883257150650024</c:v>
                </c:pt>
                <c:pt idx="1793">
                  <c:v>1.4891813993453979</c:v>
                </c:pt>
                <c:pt idx="1794">
                  <c:v>1.4899799823760986</c:v>
                </c:pt>
                <c:pt idx="1795">
                  <c:v>1.4908208847045898</c:v>
                </c:pt>
                <c:pt idx="1796">
                  <c:v>1.491657018661499</c:v>
                </c:pt>
                <c:pt idx="1797">
                  <c:v>1.4924906492233276</c:v>
                </c:pt>
                <c:pt idx="1798">
                  <c:v>1.4933364391326904</c:v>
                </c:pt>
                <c:pt idx="1799">
                  <c:v>1.4941481351852417</c:v>
                </c:pt>
                <c:pt idx="1800">
                  <c:v>1.4950079917907715</c:v>
                </c:pt>
                <c:pt idx="1801">
                  <c:v>1.4958533048629761</c:v>
                </c:pt>
                <c:pt idx="1802">
                  <c:v>1.4966604709625244</c:v>
                </c:pt>
                <c:pt idx="1803">
                  <c:v>1.4975175857543945</c:v>
                </c:pt>
                <c:pt idx="1804">
                  <c:v>1.4983323812484741</c:v>
                </c:pt>
                <c:pt idx="1805">
                  <c:v>1.4991707801818848</c:v>
                </c:pt>
                <c:pt idx="1806">
                  <c:v>1.5000109672546387</c:v>
                </c:pt>
                <c:pt idx="1807">
                  <c:v>1.5008107423782349</c:v>
                </c:pt>
                <c:pt idx="1808">
                  <c:v>1.5016688108444214</c:v>
                </c:pt>
                <c:pt idx="1809">
                  <c:v>1.5024964809417725</c:v>
                </c:pt>
                <c:pt idx="1810">
                  <c:v>1.5033291578292847</c:v>
                </c:pt>
                <c:pt idx="1811">
                  <c:v>1.5041793584823608</c:v>
                </c:pt>
                <c:pt idx="1812">
                  <c:v>1.5050009489059448</c:v>
                </c:pt>
                <c:pt idx="1813">
                  <c:v>1.5058314800262451</c:v>
                </c:pt>
                <c:pt idx="1814">
                  <c:v>1.5066821575164795</c:v>
                </c:pt>
                <c:pt idx="1815">
                  <c:v>1.5074939727783203</c:v>
                </c:pt>
                <c:pt idx="1816">
                  <c:v>1.5083246231079102</c:v>
                </c:pt>
                <c:pt idx="1817">
                  <c:v>1.5091782808303833</c:v>
                </c:pt>
                <c:pt idx="1818">
                  <c:v>1.5100036859512329</c:v>
                </c:pt>
                <c:pt idx="1819">
                  <c:v>1.5108298063278198</c:v>
                </c:pt>
                <c:pt idx="1820">
                  <c:v>1.5116477012634277</c:v>
                </c:pt>
                <c:pt idx="1821">
                  <c:v>1.5124895572662354</c:v>
                </c:pt>
                <c:pt idx="1822">
                  <c:v>1.5133379697799683</c:v>
                </c:pt>
                <c:pt idx="1823">
                  <c:v>1.5141643285751343</c:v>
                </c:pt>
                <c:pt idx="1824">
                  <c:v>1.5149902105331421</c:v>
                </c:pt>
                <c:pt idx="1825">
                  <c:v>1.5158317089080811</c:v>
                </c:pt>
                <c:pt idx="1826">
                  <c:v>1.5166878700256348</c:v>
                </c:pt>
                <c:pt idx="1827">
                  <c:v>1.5175038576126099</c:v>
                </c:pt>
                <c:pt idx="1828">
                  <c:v>1.5183525085449219</c:v>
                </c:pt>
                <c:pt idx="1829">
                  <c:v>1.5191572904586792</c:v>
                </c:pt>
                <c:pt idx="1830">
                  <c:v>1.5199930667877197</c:v>
                </c:pt>
                <c:pt idx="1831">
                  <c:v>1.5208451747894287</c:v>
                </c:pt>
                <c:pt idx="1832">
                  <c:v>1.5216727256774902</c:v>
                </c:pt>
                <c:pt idx="1833">
                  <c:v>1.5225071907043457</c:v>
                </c:pt>
                <c:pt idx="1834">
                  <c:v>1.5233179330825806</c:v>
                </c:pt>
                <c:pt idx="1835">
                  <c:v>1.524168848991394</c:v>
                </c:pt>
                <c:pt idx="1836">
                  <c:v>1.5249966382980347</c:v>
                </c:pt>
                <c:pt idx="1837">
                  <c:v>1.525834321975708</c:v>
                </c:pt>
                <c:pt idx="1838">
                  <c:v>1.5266575813293457</c:v>
                </c:pt>
                <c:pt idx="1839">
                  <c:v>1.5275098085403442</c:v>
                </c:pt>
                <c:pt idx="1840">
                  <c:v>1.528306245803833</c:v>
                </c:pt>
                <c:pt idx="1841">
                  <c:v>1.5291804075241089</c:v>
                </c:pt>
                <c:pt idx="1842">
                  <c:v>1.5300091505050659</c:v>
                </c:pt>
                <c:pt idx="1843">
                  <c:v>1.5308505296707153</c:v>
                </c:pt>
                <c:pt idx="1844">
                  <c:v>1.5316834449768066</c:v>
                </c:pt>
                <c:pt idx="1845">
                  <c:v>1.5325047969818115</c:v>
                </c:pt>
                <c:pt idx="1846">
                  <c:v>1.5333429574966431</c:v>
                </c:pt>
                <c:pt idx="1847">
                  <c:v>1.5341695547103882</c:v>
                </c:pt>
                <c:pt idx="1848">
                  <c:v>1.5349951982498169</c:v>
                </c:pt>
                <c:pt idx="1849">
                  <c:v>1.5358306169509888</c:v>
                </c:pt>
                <c:pt idx="1850">
                  <c:v>1.5366692543029785</c:v>
                </c:pt>
                <c:pt idx="1851">
                  <c:v>1.5374912023544312</c:v>
                </c:pt>
                <c:pt idx="1852">
                  <c:v>1.5383236408233643</c:v>
                </c:pt>
                <c:pt idx="1853">
                  <c:v>1.5391706228256226</c:v>
                </c:pt>
                <c:pt idx="1854">
                  <c:v>1.5399872064590454</c:v>
                </c:pt>
                <c:pt idx="1855">
                  <c:v>1.5408376455307007</c:v>
                </c:pt>
                <c:pt idx="1856">
                  <c:v>1.5416675806045532</c:v>
                </c:pt>
                <c:pt idx="1857">
                  <c:v>1.5425008535385132</c:v>
                </c:pt>
                <c:pt idx="1858">
                  <c:v>1.5433335304260254</c:v>
                </c:pt>
                <c:pt idx="1859">
                  <c:v>1.5441704988479614</c:v>
                </c:pt>
                <c:pt idx="1860">
                  <c:v>1.5449923276901245</c:v>
                </c:pt>
                <c:pt idx="1861">
                  <c:v>1.5458365678787231</c:v>
                </c:pt>
                <c:pt idx="1862">
                  <c:v>1.5466585159301758</c:v>
                </c:pt>
                <c:pt idx="1863">
                  <c:v>1.5474858283996582</c:v>
                </c:pt>
                <c:pt idx="1864">
                  <c:v>1.54835045337677</c:v>
                </c:pt>
                <c:pt idx="1865">
                  <c:v>1.5491660833358765</c:v>
                </c:pt>
                <c:pt idx="1866">
                  <c:v>1.5499964952468872</c:v>
                </c:pt>
                <c:pt idx="1867">
                  <c:v>1.5508519411087036</c:v>
                </c:pt>
                <c:pt idx="1868">
                  <c:v>1.5516438484191895</c:v>
                </c:pt>
                <c:pt idx="1869">
                  <c:v>1.55250084400177</c:v>
                </c:pt>
                <c:pt idx="1870">
                  <c:v>1.5533179044723511</c:v>
                </c:pt>
                <c:pt idx="1871">
                  <c:v>1.5541685819625854</c:v>
                </c:pt>
                <c:pt idx="1872">
                  <c:v>1.5549975633621216</c:v>
                </c:pt>
                <c:pt idx="1873">
                  <c:v>1.555850625038147</c:v>
                </c:pt>
                <c:pt idx="1874">
                  <c:v>1.5566443204879761</c:v>
                </c:pt>
                <c:pt idx="1875">
                  <c:v>1.5574827194213867</c:v>
                </c:pt>
                <c:pt idx="1876">
                  <c:v>1.5583420991897583</c:v>
                </c:pt>
                <c:pt idx="1877">
                  <c:v>1.5591551065444946</c:v>
                </c:pt>
                <c:pt idx="1878">
                  <c:v>1.5600109100341797</c:v>
                </c:pt>
                <c:pt idx="1879">
                  <c:v>1.560844898223877</c:v>
                </c:pt>
                <c:pt idx="1880">
                  <c:v>1.5616549253463745</c:v>
                </c:pt>
                <c:pt idx="1881">
                  <c:v>1.5624914169311523</c:v>
                </c:pt>
                <c:pt idx="1882">
                  <c:v>1.5633227825164795</c:v>
                </c:pt>
                <c:pt idx="1883">
                  <c:v>1.5641576051712036</c:v>
                </c:pt>
                <c:pt idx="1884">
                  <c:v>1.5650094747543335</c:v>
                </c:pt>
                <c:pt idx="1885">
                  <c:v>1.5658314228057861</c:v>
                </c:pt>
                <c:pt idx="1886">
                  <c:v>1.5666805505752563</c:v>
                </c:pt>
                <c:pt idx="1887">
                  <c:v>1.5674881935119629</c:v>
                </c:pt>
                <c:pt idx="1888">
                  <c:v>1.5683416128158569</c:v>
                </c:pt>
                <c:pt idx="1889">
                  <c:v>1.5691827535629272</c:v>
                </c:pt>
                <c:pt idx="1890">
                  <c:v>1.5699915885925293</c:v>
                </c:pt>
                <c:pt idx="1891">
                  <c:v>1.5708309412002563</c:v>
                </c:pt>
                <c:pt idx="1892">
                  <c:v>1.571662425994873</c:v>
                </c:pt>
                <c:pt idx="1893">
                  <c:v>1.572485089302063</c:v>
                </c:pt>
                <c:pt idx="1894">
                  <c:v>1.5733433961868286</c:v>
                </c:pt>
                <c:pt idx="1895">
                  <c:v>1.5741590261459351</c:v>
                </c:pt>
                <c:pt idx="1896">
                  <c:v>1.5749999284744263</c:v>
                </c:pt>
                <c:pt idx="1897">
                  <c:v>1.5758247375488281</c:v>
                </c:pt>
                <c:pt idx="1898">
                  <c:v>1.5766633749008179</c:v>
                </c:pt>
                <c:pt idx="1899">
                  <c:v>1.5774942636489868</c:v>
                </c:pt>
                <c:pt idx="1900">
                  <c:v>1.5783331394195557</c:v>
                </c:pt>
                <c:pt idx="1901">
                  <c:v>1.5791703462600708</c:v>
                </c:pt>
                <c:pt idx="1902">
                  <c:v>1.5799906253814697</c:v>
                </c:pt>
                <c:pt idx="1903">
                  <c:v>1.5808265209197998</c:v>
                </c:pt>
                <c:pt idx="1904">
                  <c:v>1.5816476345062256</c:v>
                </c:pt>
                <c:pt idx="1905">
                  <c:v>1.5825062990188599</c:v>
                </c:pt>
                <c:pt idx="1906">
                  <c:v>1.5833348035812378</c:v>
                </c:pt>
                <c:pt idx="1907">
                  <c:v>1.5841706991195679</c:v>
                </c:pt>
                <c:pt idx="1908">
                  <c:v>1.5849993228912354</c:v>
                </c:pt>
                <c:pt idx="1909">
                  <c:v>1.5858263969421387</c:v>
                </c:pt>
                <c:pt idx="1910">
                  <c:v>1.586692214012146</c:v>
                </c:pt>
                <c:pt idx="1911">
                  <c:v>1.5875177383422852</c:v>
                </c:pt>
                <c:pt idx="1912">
                  <c:v>1.5883368253707886</c:v>
                </c:pt>
                <c:pt idx="1913">
                  <c:v>1.5891615152359009</c:v>
                </c:pt>
                <c:pt idx="1914">
                  <c:v>1.5900002717971802</c:v>
                </c:pt>
                <c:pt idx="1915">
                  <c:v>1.5908252000808716</c:v>
                </c:pt>
                <c:pt idx="1916">
                  <c:v>1.5916520357131958</c:v>
                </c:pt>
                <c:pt idx="1917">
                  <c:v>1.5924851894378662</c:v>
                </c:pt>
                <c:pt idx="1918">
                  <c:v>1.5933245420455933</c:v>
                </c:pt>
                <c:pt idx="1919">
                  <c:v>1.5941746234893799</c:v>
                </c:pt>
                <c:pt idx="1920">
                  <c:v>1.5949946641921997</c:v>
                </c:pt>
                <c:pt idx="1921">
                  <c:v>1.5958473682403564</c:v>
                </c:pt>
                <c:pt idx="1922">
                  <c:v>1.5966619253158569</c:v>
                </c:pt>
                <c:pt idx="1923">
                  <c:v>1.5974831581115723</c:v>
                </c:pt>
                <c:pt idx="1924">
                  <c:v>1.5983196496963501</c:v>
                </c:pt>
                <c:pt idx="1925">
                  <c:v>1.5991486310958862</c:v>
                </c:pt>
                <c:pt idx="1926">
                  <c:v>1.6000163555145264</c:v>
                </c:pt>
                <c:pt idx="1927">
                  <c:v>1.60084068775177</c:v>
                </c:pt>
                <c:pt idx="1928">
                  <c:v>1.6016898155212402</c:v>
                </c:pt>
                <c:pt idx="1929">
                  <c:v>1.6024801731109619</c:v>
                </c:pt>
                <c:pt idx="1930">
                  <c:v>1.6033356189727783</c:v>
                </c:pt>
                <c:pt idx="1931">
                  <c:v>1.604170560836792</c:v>
                </c:pt>
                <c:pt idx="1932">
                  <c:v>1.6050159931182861</c:v>
                </c:pt>
                <c:pt idx="1933">
                  <c:v>1.6058331727981567</c:v>
                </c:pt>
                <c:pt idx="1934">
                  <c:v>1.6066547632217407</c:v>
                </c:pt>
                <c:pt idx="1935">
                  <c:v>1.6074950695037842</c:v>
                </c:pt>
                <c:pt idx="1936">
                  <c:v>1.608335018157959</c:v>
                </c:pt>
                <c:pt idx="1937">
                  <c:v>1.6091676950454712</c:v>
                </c:pt>
                <c:pt idx="1938">
                  <c:v>1.6100194454193115</c:v>
                </c:pt>
                <c:pt idx="1939">
                  <c:v>1.6108080148696899</c:v>
                </c:pt>
                <c:pt idx="1940">
                  <c:v>1.6116683483123779</c:v>
                </c:pt>
                <c:pt idx="1941">
                  <c:v>1.6124764680862427</c:v>
                </c:pt>
                <c:pt idx="1942">
                  <c:v>1.6133359670639038</c:v>
                </c:pt>
                <c:pt idx="1943">
                  <c:v>1.6141618490219116</c:v>
                </c:pt>
                <c:pt idx="1944">
                  <c:v>1.6149994134902954</c:v>
                </c:pt>
                <c:pt idx="1945">
                  <c:v>1.615831732749939</c:v>
                </c:pt>
                <c:pt idx="1946">
                  <c:v>1.6166595220565796</c:v>
                </c:pt>
                <c:pt idx="1947">
                  <c:v>1.6174997091293335</c:v>
                </c:pt>
                <c:pt idx="1948">
                  <c:v>1.6183334589004517</c:v>
                </c:pt>
                <c:pt idx="1949">
                  <c:v>1.6191660165786743</c:v>
                </c:pt>
                <c:pt idx="1950">
                  <c:v>1.6199984550476074</c:v>
                </c:pt>
                <c:pt idx="1951">
                  <c:v>1.6208162307739258</c:v>
                </c:pt>
                <c:pt idx="1952">
                  <c:v>1.6216756105422974</c:v>
                </c:pt>
                <c:pt idx="1953">
                  <c:v>1.6224991083145142</c:v>
                </c:pt>
                <c:pt idx="1954">
                  <c:v>1.6233415603637695</c:v>
                </c:pt>
                <c:pt idx="1955">
                  <c:v>1.6241662502288818</c:v>
                </c:pt>
                <c:pt idx="1956">
                  <c:v>1.6250035762786865</c:v>
                </c:pt>
                <c:pt idx="1957">
                  <c:v>1.6258505582809448</c:v>
                </c:pt>
                <c:pt idx="1958">
                  <c:v>1.6266579627990723</c:v>
                </c:pt>
                <c:pt idx="1959">
                  <c:v>1.6274858713150024</c:v>
                </c:pt>
                <c:pt idx="1960">
                  <c:v>1.6283457279205322</c:v>
                </c:pt>
                <c:pt idx="1961">
                  <c:v>1.6291526556015015</c:v>
                </c:pt>
                <c:pt idx="1962">
                  <c:v>1.6300356388092041</c:v>
                </c:pt>
                <c:pt idx="1963">
                  <c:v>1.6308294534683228</c:v>
                </c:pt>
                <c:pt idx="1964">
                  <c:v>1.6316733360290527</c:v>
                </c:pt>
                <c:pt idx="1965">
                  <c:v>1.6324961185455322</c:v>
                </c:pt>
                <c:pt idx="1966">
                  <c:v>1.6333272457122803</c:v>
                </c:pt>
                <c:pt idx="1967">
                  <c:v>1.6341700553894043</c:v>
                </c:pt>
                <c:pt idx="1968">
                  <c:v>1.6349861621856689</c:v>
                </c:pt>
                <c:pt idx="1969">
                  <c:v>1.6358102560043335</c:v>
                </c:pt>
                <c:pt idx="1970">
                  <c:v>1.6366646289825439</c:v>
                </c:pt>
                <c:pt idx="1971">
                  <c:v>1.6374900341033936</c:v>
                </c:pt>
                <c:pt idx="1972">
                  <c:v>1.638329029083252</c:v>
                </c:pt>
                <c:pt idx="1973">
                  <c:v>1.6391620635986328</c:v>
                </c:pt>
                <c:pt idx="1974">
                  <c:v>1.6399910449981689</c:v>
                </c:pt>
                <c:pt idx="1975">
                  <c:v>1.640821099281311</c:v>
                </c:pt>
                <c:pt idx="1976">
                  <c:v>1.6416693925857544</c:v>
                </c:pt>
                <c:pt idx="1977">
                  <c:v>1.642472505569458</c:v>
                </c:pt>
                <c:pt idx="1978">
                  <c:v>1.6433564424514771</c:v>
                </c:pt>
                <c:pt idx="1979">
                  <c:v>1.644156813621521</c:v>
                </c:pt>
                <c:pt idx="1980">
                  <c:v>1.6450114250183105</c:v>
                </c:pt>
                <c:pt idx="1981">
                  <c:v>1.6458333730697632</c:v>
                </c:pt>
                <c:pt idx="1982">
                  <c:v>1.6466611623764038</c:v>
                </c:pt>
                <c:pt idx="1983">
                  <c:v>1.6474827527999878</c:v>
                </c:pt>
                <c:pt idx="1984">
                  <c:v>1.6483317613601685</c:v>
                </c:pt>
                <c:pt idx="1985">
                  <c:v>1.6491605043411255</c:v>
                </c:pt>
                <c:pt idx="1986">
                  <c:v>1.6500396728515625</c:v>
                </c:pt>
                <c:pt idx="1987">
                  <c:v>1.6508431434631348</c:v>
                </c:pt>
                <c:pt idx="1988">
                  <c:v>1.6516587734222412</c:v>
                </c:pt>
                <c:pt idx="1989">
                  <c:v>1.6525131464004517</c:v>
                </c:pt>
                <c:pt idx="1990">
                  <c:v>1.6533222198486328</c:v>
                </c:pt>
                <c:pt idx="1991">
                  <c:v>1.6541508436203003</c:v>
                </c:pt>
                <c:pt idx="1992">
                  <c:v>1.6549979448318481</c:v>
                </c:pt>
                <c:pt idx="1993">
                  <c:v>1.6558399200439453</c:v>
                </c:pt>
                <c:pt idx="1994">
                  <c:v>1.6566745042800903</c:v>
                </c:pt>
                <c:pt idx="1995">
                  <c:v>1.6574908494949341</c:v>
                </c:pt>
                <c:pt idx="1996">
                  <c:v>1.6583034992218018</c:v>
                </c:pt>
                <c:pt idx="1997">
                  <c:v>1.6591742038726807</c:v>
                </c:pt>
                <c:pt idx="1998">
                  <c:v>1.6600120067596436</c:v>
                </c:pt>
                <c:pt idx="1999">
                  <c:v>1.6608318090438843</c:v>
                </c:pt>
                <c:pt idx="2000">
                  <c:v>1.6616795063018799</c:v>
                </c:pt>
                <c:pt idx="2001">
                  <c:v>1.662483811378479</c:v>
                </c:pt>
                <c:pt idx="2002">
                  <c:v>1.6633187532424927</c:v>
                </c:pt>
                <c:pt idx="2003">
                  <c:v>1.6641713380813599</c:v>
                </c:pt>
                <c:pt idx="2004">
                  <c:v>1.6649837493896484</c:v>
                </c:pt>
                <c:pt idx="2005">
                  <c:v>1.6658192873001099</c:v>
                </c:pt>
                <c:pt idx="2006">
                  <c:v>1.6666423082351685</c:v>
                </c:pt>
                <c:pt idx="2007">
                  <c:v>1.6674867868423462</c:v>
                </c:pt>
                <c:pt idx="2008">
                  <c:v>1.6683292388916016</c:v>
                </c:pt>
                <c:pt idx="2009">
                  <c:v>1.6691501140594482</c:v>
                </c:pt>
                <c:pt idx="2010">
                  <c:v>1.6699827909469604</c:v>
                </c:pt>
                <c:pt idx="2011">
                  <c:v>1.670839786529541</c:v>
                </c:pt>
                <c:pt idx="2012">
                  <c:v>1.671657919883728</c:v>
                </c:pt>
                <c:pt idx="2013">
                  <c:v>1.6724920272827148</c:v>
                </c:pt>
                <c:pt idx="2014">
                  <c:v>1.6733415126800537</c:v>
                </c:pt>
                <c:pt idx="2015">
                  <c:v>1.6741582155227661</c:v>
                </c:pt>
                <c:pt idx="2016">
                  <c:v>1.6749943494796753</c:v>
                </c:pt>
                <c:pt idx="2017">
                  <c:v>1.6758376359939575</c:v>
                </c:pt>
                <c:pt idx="2018">
                  <c:v>1.6766635179519653</c:v>
                </c:pt>
                <c:pt idx="2019">
                  <c:v>1.6775048971176147</c:v>
                </c:pt>
                <c:pt idx="2020">
                  <c:v>1.6783138513565063</c:v>
                </c:pt>
                <c:pt idx="2021">
                  <c:v>1.679174542427063</c:v>
                </c:pt>
                <c:pt idx="2022">
                  <c:v>1.6799958944320679</c:v>
                </c:pt>
                <c:pt idx="2023">
                  <c:v>1.6808316707611084</c:v>
                </c:pt>
                <c:pt idx="2024">
                  <c:v>1.6816588640213013</c:v>
                </c:pt>
                <c:pt idx="2025">
                  <c:v>1.6825001239776611</c:v>
                </c:pt>
                <c:pt idx="2026">
                  <c:v>1.6833305358886719</c:v>
                </c:pt>
                <c:pt idx="2027">
                  <c:v>1.6841607093811035</c:v>
                </c:pt>
                <c:pt idx="2028">
                  <c:v>1.684996485710144</c:v>
                </c:pt>
                <c:pt idx="2029">
                  <c:v>1.6858624219894409</c:v>
                </c:pt>
                <c:pt idx="2030">
                  <c:v>1.6866540908813477</c:v>
                </c:pt>
                <c:pt idx="2031">
                  <c:v>1.6875131130218506</c:v>
                </c:pt>
                <c:pt idx="2032">
                  <c:v>1.688329815864563</c:v>
                </c:pt>
                <c:pt idx="2033">
                  <c:v>1.6891577243804932</c:v>
                </c:pt>
                <c:pt idx="2034">
                  <c:v>1.690000057220459</c:v>
                </c:pt>
                <c:pt idx="2035">
                  <c:v>1.6908285617828369</c:v>
                </c:pt>
                <c:pt idx="2036">
                  <c:v>1.6916831731796265</c:v>
                </c:pt>
                <c:pt idx="2037">
                  <c:v>1.692488431930542</c:v>
                </c:pt>
                <c:pt idx="2038">
                  <c:v>1.6933268308639526</c:v>
                </c:pt>
                <c:pt idx="2039">
                  <c:v>1.694175124168396</c:v>
                </c:pt>
                <c:pt idx="2040">
                  <c:v>1.6950035095214844</c:v>
                </c:pt>
                <c:pt idx="2041">
                  <c:v>1.6958299875259399</c:v>
                </c:pt>
                <c:pt idx="2042">
                  <c:v>1.6966756582260132</c:v>
                </c:pt>
                <c:pt idx="2043">
                  <c:v>1.6975136995315552</c:v>
                </c:pt>
                <c:pt idx="2044">
                  <c:v>1.6983480453491211</c:v>
                </c:pt>
                <c:pt idx="2045">
                  <c:v>1.6991598606109619</c:v>
                </c:pt>
                <c:pt idx="2046">
                  <c:v>1.6999944448471069</c:v>
                </c:pt>
                <c:pt idx="2047">
                  <c:v>1.7008378505706787</c:v>
                </c:pt>
                <c:pt idx="2048">
                  <c:v>1.7016814947128296</c:v>
                </c:pt>
                <c:pt idx="2049">
                  <c:v>1.7024946212768555</c:v>
                </c:pt>
                <c:pt idx="2050">
                  <c:v>1.7033284902572632</c:v>
                </c:pt>
                <c:pt idx="2051">
                  <c:v>1.7041562795639038</c:v>
                </c:pt>
                <c:pt idx="2052">
                  <c:v>1.7049919366836548</c:v>
                </c:pt>
                <c:pt idx="2053">
                  <c:v>1.7058452367782593</c:v>
                </c:pt>
                <c:pt idx="2054">
                  <c:v>1.7066679000854492</c:v>
                </c:pt>
                <c:pt idx="2055">
                  <c:v>1.7074841260910034</c:v>
                </c:pt>
                <c:pt idx="2056">
                  <c:v>1.7083308696746826</c:v>
                </c:pt>
                <c:pt idx="2057">
                  <c:v>1.7091624736785889</c:v>
                </c:pt>
                <c:pt idx="2058">
                  <c:v>1.7099714279174805</c:v>
                </c:pt>
                <c:pt idx="2059">
                  <c:v>1.7108441591262817</c:v>
                </c:pt>
                <c:pt idx="2060">
                  <c:v>1.7116804122924805</c:v>
                </c:pt>
                <c:pt idx="2061">
                  <c:v>1.7124933004379272</c:v>
                </c:pt>
                <c:pt idx="2062">
                  <c:v>1.7133197784423828</c:v>
                </c:pt>
                <c:pt idx="2063">
                  <c:v>1.7141553163528442</c:v>
                </c:pt>
                <c:pt idx="2064">
                  <c:v>1.7149895429611206</c:v>
                </c:pt>
                <c:pt idx="2065">
                  <c:v>1.7158249616622925</c:v>
                </c:pt>
                <c:pt idx="2066">
                  <c:v>1.7166708707809448</c:v>
                </c:pt>
                <c:pt idx="2067">
                  <c:v>1.7175143957138062</c:v>
                </c:pt>
                <c:pt idx="2068">
                  <c:v>1.7183512449264526</c:v>
                </c:pt>
                <c:pt idx="2069">
                  <c:v>1.7191644906997681</c:v>
                </c:pt>
                <c:pt idx="2070">
                  <c:v>1.7199802398681641</c:v>
                </c:pt>
                <c:pt idx="2071">
                  <c:v>1.7208453416824341</c:v>
                </c:pt>
                <c:pt idx="2072">
                  <c:v>1.7216625213623047</c:v>
                </c:pt>
                <c:pt idx="2073">
                  <c:v>1.722480297088623</c:v>
                </c:pt>
                <c:pt idx="2074">
                  <c:v>1.7233163118362427</c:v>
                </c:pt>
                <c:pt idx="2075">
                  <c:v>1.7241630554199219</c:v>
                </c:pt>
                <c:pt idx="2076">
                  <c:v>1.7250012159347534</c:v>
                </c:pt>
                <c:pt idx="2077">
                  <c:v>1.725827693939209</c:v>
                </c:pt>
                <c:pt idx="2078">
                  <c:v>1.7266669273376465</c:v>
                </c:pt>
                <c:pt idx="2079">
                  <c:v>1.7275011539459229</c:v>
                </c:pt>
                <c:pt idx="2080">
                  <c:v>1.7283340692520142</c:v>
                </c:pt>
                <c:pt idx="2081">
                  <c:v>1.7291383743286133</c:v>
                </c:pt>
                <c:pt idx="2082">
                  <c:v>1.7300212383270264</c:v>
                </c:pt>
                <c:pt idx="2083">
                  <c:v>1.7308272123336792</c:v>
                </c:pt>
                <c:pt idx="2084">
                  <c:v>1.7316650152206421</c:v>
                </c:pt>
                <c:pt idx="2085">
                  <c:v>1.732512354850769</c:v>
                </c:pt>
                <c:pt idx="2086">
                  <c:v>1.7333359718322754</c:v>
                </c:pt>
                <c:pt idx="2087">
                  <c:v>1.734162449836731</c:v>
                </c:pt>
                <c:pt idx="2088">
                  <c:v>1.7349928617477417</c:v>
                </c:pt>
                <c:pt idx="2089">
                  <c:v>1.7358335256576538</c:v>
                </c:pt>
                <c:pt idx="2090">
                  <c:v>1.7366706132888794</c:v>
                </c:pt>
                <c:pt idx="2091">
                  <c:v>1.7374938726425171</c:v>
                </c:pt>
                <c:pt idx="2092">
                  <c:v>1.7383228540420532</c:v>
                </c:pt>
                <c:pt idx="2093">
                  <c:v>1.7391598224639893</c:v>
                </c:pt>
                <c:pt idx="2094">
                  <c:v>1.7399967908859253</c:v>
                </c:pt>
                <c:pt idx="2095">
                  <c:v>1.7408450841903687</c:v>
                </c:pt>
                <c:pt idx="2096">
                  <c:v>1.7416772842407227</c:v>
                </c:pt>
                <c:pt idx="2097">
                  <c:v>1.742484450340271</c:v>
                </c:pt>
                <c:pt idx="2098">
                  <c:v>1.743350625038147</c:v>
                </c:pt>
                <c:pt idx="2099">
                  <c:v>1.7441688776016235</c:v>
                </c:pt>
                <c:pt idx="2100">
                  <c:v>1.7450140714645386</c:v>
                </c:pt>
                <c:pt idx="2101">
                  <c:v>1.7458453178405762</c:v>
                </c:pt>
                <c:pt idx="2102">
                  <c:v>1.7466570138931274</c:v>
                </c:pt>
                <c:pt idx="2103">
                  <c:v>1.7474954128265381</c:v>
                </c:pt>
                <c:pt idx="2104">
                  <c:v>1.7483437061309814</c:v>
                </c:pt>
                <c:pt idx="2105">
                  <c:v>1.7491552829742432</c:v>
                </c:pt>
                <c:pt idx="2106">
                  <c:v>1.7500051259994507</c:v>
                </c:pt>
                <c:pt idx="2107">
                  <c:v>1.750823974609375</c:v>
                </c:pt>
                <c:pt idx="2108">
                  <c:v>1.7516673803329468</c:v>
                </c:pt>
                <c:pt idx="2109">
                  <c:v>1.75250244140625</c:v>
                </c:pt>
                <c:pt idx="2110">
                  <c:v>1.7533202171325684</c:v>
                </c:pt>
                <c:pt idx="2111">
                  <c:v>1.75416100025177</c:v>
                </c:pt>
                <c:pt idx="2112">
                  <c:v>1.7550053596496582</c:v>
                </c:pt>
                <c:pt idx="2113">
                  <c:v>1.7558270692825317</c:v>
                </c:pt>
                <c:pt idx="2114">
                  <c:v>1.7566924095153809</c:v>
                </c:pt>
                <c:pt idx="2115">
                  <c:v>1.7574841976165771</c:v>
                </c:pt>
                <c:pt idx="2116">
                  <c:v>1.7583237886428833</c:v>
                </c:pt>
                <c:pt idx="2117">
                  <c:v>1.7591748237609863</c:v>
                </c:pt>
                <c:pt idx="2118">
                  <c:v>1.7600142955780029</c:v>
                </c:pt>
                <c:pt idx="2119">
                  <c:v>1.7608506679534912</c:v>
                </c:pt>
                <c:pt idx="2120">
                  <c:v>1.7616769075393677</c:v>
                </c:pt>
                <c:pt idx="2121">
                  <c:v>1.7625201940536499</c:v>
                </c:pt>
                <c:pt idx="2122">
                  <c:v>1.7633305788040161</c:v>
                </c:pt>
                <c:pt idx="2123">
                  <c:v>1.764157772064209</c:v>
                </c:pt>
                <c:pt idx="2124">
                  <c:v>1.7650083303451538</c:v>
                </c:pt>
                <c:pt idx="2125">
                  <c:v>1.7658267021179199</c:v>
                </c:pt>
                <c:pt idx="2126">
                  <c:v>1.7666693925857544</c:v>
                </c:pt>
                <c:pt idx="2127">
                  <c:v>1.7674894332885742</c:v>
                </c:pt>
                <c:pt idx="2128">
                  <c:v>1.7683389186859131</c:v>
                </c:pt>
                <c:pt idx="2129">
                  <c:v>1.7691543102264404</c:v>
                </c:pt>
                <c:pt idx="2130">
                  <c:v>1.7700155973434448</c:v>
                </c:pt>
                <c:pt idx="2131">
                  <c:v>1.7708207368850708</c:v>
                </c:pt>
                <c:pt idx="2132">
                  <c:v>1.7716437578201294</c:v>
                </c:pt>
                <c:pt idx="2133">
                  <c:v>1.7724974155426025</c:v>
                </c:pt>
                <c:pt idx="2134">
                  <c:v>1.7733336687088013</c:v>
                </c:pt>
                <c:pt idx="2135">
                  <c:v>1.7741591930389404</c:v>
                </c:pt>
                <c:pt idx="2136">
                  <c:v>1.7749859094619751</c:v>
                </c:pt>
                <c:pt idx="2137">
                  <c:v>1.7758203744888306</c:v>
                </c:pt>
                <c:pt idx="2138">
                  <c:v>1.7766785621643066</c:v>
                </c:pt>
                <c:pt idx="2139">
                  <c:v>1.7774937152862549</c:v>
                </c:pt>
                <c:pt idx="2140">
                  <c:v>1.7783411741256714</c:v>
                </c:pt>
                <c:pt idx="2141">
                  <c:v>1.779171347618103</c:v>
                </c:pt>
                <c:pt idx="2142">
                  <c:v>1.7799922227859497</c:v>
                </c:pt>
                <c:pt idx="2143">
                  <c:v>1.7808388471603394</c:v>
                </c:pt>
                <c:pt idx="2144">
                  <c:v>1.7816635370254517</c:v>
                </c:pt>
                <c:pt idx="2145">
                  <c:v>1.782496452331543</c:v>
                </c:pt>
                <c:pt idx="2146">
                  <c:v>1.7833236455917358</c:v>
                </c:pt>
                <c:pt idx="2147">
                  <c:v>1.7841519117355347</c:v>
                </c:pt>
                <c:pt idx="2148">
                  <c:v>1.7850093841552734</c:v>
                </c:pt>
                <c:pt idx="2149">
                  <c:v>1.7858415842056274</c:v>
                </c:pt>
                <c:pt idx="2150">
                  <c:v>1.7866854667663574</c:v>
                </c:pt>
                <c:pt idx="2151">
                  <c:v>1.7874963283538818</c:v>
                </c:pt>
                <c:pt idx="2152">
                  <c:v>1.7883307933807373</c:v>
                </c:pt>
                <c:pt idx="2153">
                  <c:v>1.7891654968261719</c:v>
                </c:pt>
                <c:pt idx="2154">
                  <c:v>1.7899898290634155</c:v>
                </c:pt>
                <c:pt idx="2155">
                  <c:v>1.7908328771591187</c:v>
                </c:pt>
                <c:pt idx="2156">
                  <c:v>1.7916440963745117</c:v>
                </c:pt>
                <c:pt idx="2157">
                  <c:v>1.7925142049789429</c:v>
                </c:pt>
                <c:pt idx="2158">
                  <c:v>1.7933340072631836</c:v>
                </c:pt>
                <c:pt idx="2159">
                  <c:v>1.7941595315933228</c:v>
                </c:pt>
                <c:pt idx="2160">
                  <c:v>1.7950186729431152</c:v>
                </c:pt>
                <c:pt idx="2161">
                  <c:v>1.795833945274353</c:v>
                </c:pt>
                <c:pt idx="2162">
                  <c:v>1.7966667413711548</c:v>
                </c:pt>
                <c:pt idx="2163">
                  <c:v>1.7975223064422607</c:v>
                </c:pt>
                <c:pt idx="2164">
                  <c:v>1.7983335256576538</c:v>
                </c:pt>
                <c:pt idx="2165">
                  <c:v>1.7991708517074585</c:v>
                </c:pt>
                <c:pt idx="2166">
                  <c:v>1.8000062704086304</c:v>
                </c:pt>
                <c:pt idx="2167">
                  <c:v>1.8008537292480469</c:v>
                </c:pt>
                <c:pt idx="2168">
                  <c:v>1.8016442060470581</c:v>
                </c:pt>
                <c:pt idx="2169">
                  <c:v>1.8025118112564087</c:v>
                </c:pt>
                <c:pt idx="2170">
                  <c:v>1.803345799446106</c:v>
                </c:pt>
                <c:pt idx="2171">
                  <c:v>1.8041630983352661</c:v>
                </c:pt>
                <c:pt idx="2172">
                  <c:v>1.804987907409668</c:v>
                </c:pt>
                <c:pt idx="2173">
                  <c:v>1.8058456182479858</c:v>
                </c:pt>
                <c:pt idx="2174">
                  <c:v>1.8066432476043701</c:v>
                </c:pt>
                <c:pt idx="2175">
                  <c:v>1.8074924945831299</c:v>
                </c:pt>
                <c:pt idx="2176">
                  <c:v>1.8083463907241821</c:v>
                </c:pt>
                <c:pt idx="2177">
                  <c:v>1.8091611862182617</c:v>
                </c:pt>
                <c:pt idx="2178">
                  <c:v>1.8100018501281738</c:v>
                </c:pt>
                <c:pt idx="2179">
                  <c:v>1.8108124732971191</c:v>
                </c:pt>
                <c:pt idx="2180">
                  <c:v>1.8116655349731445</c:v>
                </c:pt>
                <c:pt idx="2181">
                  <c:v>1.8124868869781494</c:v>
                </c:pt>
                <c:pt idx="2182">
                  <c:v>1.813346266746521</c:v>
                </c:pt>
                <c:pt idx="2183">
                  <c:v>1.8141676187515259</c:v>
                </c:pt>
                <c:pt idx="2184">
                  <c:v>1.8149924278259277</c:v>
                </c:pt>
                <c:pt idx="2185">
                  <c:v>1.8158226013183594</c:v>
                </c:pt>
                <c:pt idx="2186">
                  <c:v>1.8166866302490234</c:v>
                </c:pt>
                <c:pt idx="2187">
                  <c:v>1.8174943923950195</c:v>
                </c:pt>
                <c:pt idx="2188">
                  <c:v>1.8183207511901855</c:v>
                </c:pt>
                <c:pt idx="2189">
                  <c:v>1.8191633224487305</c:v>
                </c:pt>
                <c:pt idx="2190">
                  <c:v>1.8200093507766724</c:v>
                </c:pt>
                <c:pt idx="2191">
                  <c:v>1.820836067199707</c:v>
                </c:pt>
                <c:pt idx="2192">
                  <c:v>1.8216584920883179</c:v>
                </c:pt>
                <c:pt idx="2193">
                  <c:v>1.8225140571594238</c:v>
                </c:pt>
                <c:pt idx="2194">
                  <c:v>1.8233144283294678</c:v>
                </c:pt>
                <c:pt idx="2195">
                  <c:v>1.8241498470306396</c:v>
                </c:pt>
                <c:pt idx="2196">
                  <c:v>1.8249912261962891</c:v>
                </c:pt>
                <c:pt idx="2197">
                  <c:v>1.825825572013855</c:v>
                </c:pt>
                <c:pt idx="2198">
                  <c:v>1.8266714811325073</c:v>
                </c:pt>
                <c:pt idx="2199">
                  <c:v>1.8274838924407959</c:v>
                </c:pt>
                <c:pt idx="2200">
                  <c:v>1.8283404111862183</c:v>
                </c:pt>
                <c:pt idx="2201">
                  <c:v>1.8291835784912109</c:v>
                </c:pt>
                <c:pt idx="2202">
                  <c:v>1.8299916982650757</c:v>
                </c:pt>
                <c:pt idx="2203">
                  <c:v>1.8308513164520264</c:v>
                </c:pt>
                <c:pt idx="2204">
                  <c:v>1.8316636085510254</c:v>
                </c:pt>
                <c:pt idx="2205">
                  <c:v>1.832502007484436</c:v>
                </c:pt>
                <c:pt idx="2206">
                  <c:v>1.8333455324172974</c:v>
                </c:pt>
                <c:pt idx="2207">
                  <c:v>1.8341431617736816</c:v>
                </c:pt>
                <c:pt idx="2208">
                  <c:v>1.8350026607513428</c:v>
                </c:pt>
                <c:pt idx="2209">
                  <c:v>1.8358302116394043</c:v>
                </c:pt>
                <c:pt idx="2210">
                  <c:v>1.8366655111312866</c:v>
                </c:pt>
                <c:pt idx="2211">
                  <c:v>1.8375160694122314</c:v>
                </c:pt>
                <c:pt idx="2212">
                  <c:v>1.8383305072784424</c:v>
                </c:pt>
                <c:pt idx="2213">
                  <c:v>1.8391666412353516</c:v>
                </c:pt>
                <c:pt idx="2214">
                  <c:v>1.8400139808654785</c:v>
                </c:pt>
                <c:pt idx="2215">
                  <c:v>1.840828537940979</c:v>
                </c:pt>
                <c:pt idx="2216">
                  <c:v>1.8416595458984375</c:v>
                </c:pt>
                <c:pt idx="2217">
                  <c:v>1.8425107002258301</c:v>
                </c:pt>
                <c:pt idx="2218">
                  <c:v>1.8433376550674438</c:v>
                </c:pt>
                <c:pt idx="2219">
                  <c:v>1.8441648483276367</c:v>
                </c:pt>
                <c:pt idx="2220">
                  <c:v>1.8449829816818237</c:v>
                </c:pt>
                <c:pt idx="2221">
                  <c:v>1.8458225727081299</c:v>
                </c:pt>
                <c:pt idx="2222">
                  <c:v>1.8466734886169434</c:v>
                </c:pt>
                <c:pt idx="2223">
                  <c:v>1.8474981784820557</c:v>
                </c:pt>
                <c:pt idx="2224">
                  <c:v>1.8483242988586426</c:v>
                </c:pt>
                <c:pt idx="2225">
                  <c:v>1.8491671085357666</c:v>
                </c:pt>
                <c:pt idx="2226">
                  <c:v>1.8500193357467651</c:v>
                </c:pt>
                <c:pt idx="2227">
                  <c:v>1.8508375883102417</c:v>
                </c:pt>
                <c:pt idx="2228">
                  <c:v>1.8516874313354492</c:v>
                </c:pt>
                <c:pt idx="2229">
                  <c:v>1.8524931669235229</c:v>
                </c:pt>
                <c:pt idx="2230">
                  <c:v>1.8533264398574829</c:v>
                </c:pt>
                <c:pt idx="2231">
                  <c:v>1.8541810512542725</c:v>
                </c:pt>
                <c:pt idx="2232">
                  <c:v>1.8550082445144653</c:v>
                </c:pt>
                <c:pt idx="2233">
                  <c:v>1.8558406829833984</c:v>
                </c:pt>
                <c:pt idx="2234">
                  <c:v>1.8566476106643677</c:v>
                </c:pt>
                <c:pt idx="2235">
                  <c:v>1.8575016260147095</c:v>
                </c:pt>
                <c:pt idx="2236">
                  <c:v>1.8583284616470337</c:v>
                </c:pt>
                <c:pt idx="2237">
                  <c:v>1.8591669797897339</c:v>
                </c:pt>
                <c:pt idx="2238">
                  <c:v>1.8599883317947388</c:v>
                </c:pt>
                <c:pt idx="2239">
                  <c:v>1.8608425855636597</c:v>
                </c:pt>
                <c:pt idx="2240">
                  <c:v>1.861635684967041</c:v>
                </c:pt>
                <c:pt idx="2241">
                  <c:v>1.862514853477478</c:v>
                </c:pt>
                <c:pt idx="2242">
                  <c:v>1.8633443117141724</c:v>
                </c:pt>
                <c:pt idx="2243">
                  <c:v>1.8641819953918457</c:v>
                </c:pt>
                <c:pt idx="2244">
                  <c:v>1.8650178909301758</c:v>
                </c:pt>
                <c:pt idx="2245">
                  <c:v>1.865841269493103</c:v>
                </c:pt>
                <c:pt idx="2246">
                  <c:v>1.8666770458221436</c:v>
                </c:pt>
                <c:pt idx="2247">
                  <c:v>1.867501974105835</c:v>
                </c:pt>
                <c:pt idx="2248">
                  <c:v>1.8683298826217651</c:v>
                </c:pt>
                <c:pt idx="2249">
                  <c:v>1.8691674470901489</c:v>
                </c:pt>
                <c:pt idx="2250">
                  <c:v>1.8700023889541626</c:v>
                </c:pt>
                <c:pt idx="2251">
                  <c:v>1.8708240985870361</c:v>
                </c:pt>
                <c:pt idx="2252">
                  <c:v>1.8716566562652588</c:v>
                </c:pt>
                <c:pt idx="2253">
                  <c:v>1.8725030422210693</c:v>
                </c:pt>
                <c:pt idx="2254">
                  <c:v>1.8733235597610474</c:v>
                </c:pt>
                <c:pt idx="2255">
                  <c:v>1.8741718530654907</c:v>
                </c:pt>
                <c:pt idx="2256">
                  <c:v>1.8750014305114746</c:v>
                </c:pt>
                <c:pt idx="2257">
                  <c:v>1.8758361339569092</c:v>
                </c:pt>
                <c:pt idx="2258">
                  <c:v>1.876665472984314</c:v>
                </c:pt>
                <c:pt idx="2259">
                  <c:v>1.8775047063827515</c:v>
                </c:pt>
                <c:pt idx="2260">
                  <c:v>1.8783254623413086</c:v>
                </c:pt>
                <c:pt idx="2261">
                  <c:v>1.8791673183441162</c:v>
                </c:pt>
                <c:pt idx="2262">
                  <c:v>1.8799893856048584</c:v>
                </c:pt>
                <c:pt idx="2263">
                  <c:v>1.8808201551437378</c:v>
                </c:pt>
                <c:pt idx="2264">
                  <c:v>1.8816851377487183</c:v>
                </c:pt>
                <c:pt idx="2265">
                  <c:v>1.882500171661377</c:v>
                </c:pt>
                <c:pt idx="2266">
                  <c:v>1.8833327293395996</c:v>
                </c:pt>
                <c:pt idx="2267">
                  <c:v>1.8841884136199951</c:v>
                </c:pt>
                <c:pt idx="2268">
                  <c:v>1.8849773406982422</c:v>
                </c:pt>
                <c:pt idx="2269">
                  <c:v>1.8858321905136108</c:v>
                </c:pt>
                <c:pt idx="2270">
                  <c:v>1.886650562286377</c:v>
                </c:pt>
                <c:pt idx="2271">
                  <c:v>1.8875007629394531</c:v>
                </c:pt>
                <c:pt idx="2272">
                  <c:v>1.8883291482925415</c:v>
                </c:pt>
                <c:pt idx="2273">
                  <c:v>1.8891875743865967</c:v>
                </c:pt>
                <c:pt idx="2274">
                  <c:v>1.8899774551391602</c:v>
                </c:pt>
                <c:pt idx="2275">
                  <c:v>1.8908165693283081</c:v>
                </c:pt>
                <c:pt idx="2276">
                  <c:v>1.8916779756546021</c:v>
                </c:pt>
                <c:pt idx="2277">
                  <c:v>1.892486572265625</c:v>
                </c:pt>
                <c:pt idx="2278">
                  <c:v>1.893341064453125</c:v>
                </c:pt>
                <c:pt idx="2279">
                  <c:v>1.8941786289215088</c:v>
                </c:pt>
                <c:pt idx="2280">
                  <c:v>1.8949853181838989</c:v>
                </c:pt>
                <c:pt idx="2281">
                  <c:v>1.8958237171173096</c:v>
                </c:pt>
                <c:pt idx="2282">
                  <c:v>1.8966547250747681</c:v>
                </c:pt>
                <c:pt idx="2283">
                  <c:v>1.8974915742874146</c:v>
                </c:pt>
                <c:pt idx="2284">
                  <c:v>1.8983443975448608</c:v>
                </c:pt>
                <c:pt idx="2285">
                  <c:v>1.8991637229919434</c:v>
                </c:pt>
                <c:pt idx="2286">
                  <c:v>1.9000130891799927</c:v>
                </c:pt>
                <c:pt idx="2287">
                  <c:v>1.9008206129074097</c:v>
                </c:pt>
                <c:pt idx="2288">
                  <c:v>1.9016761779785156</c:v>
                </c:pt>
                <c:pt idx="2289">
                  <c:v>1.9025170803070068</c:v>
                </c:pt>
                <c:pt idx="2290">
                  <c:v>1.9033263921737671</c:v>
                </c:pt>
                <c:pt idx="2291">
                  <c:v>1.9041657447814941</c:v>
                </c:pt>
                <c:pt idx="2292">
                  <c:v>1.9049965143203735</c:v>
                </c:pt>
                <c:pt idx="2293">
                  <c:v>1.9058159589767456</c:v>
                </c:pt>
                <c:pt idx="2294">
                  <c:v>1.9066747426986694</c:v>
                </c:pt>
                <c:pt idx="2295">
                  <c:v>1.9074910879135132</c:v>
                </c:pt>
                <c:pt idx="2296">
                  <c:v>1.9083311557769775</c:v>
                </c:pt>
                <c:pt idx="2297">
                  <c:v>1.9091536998748779</c:v>
                </c:pt>
                <c:pt idx="2298">
                  <c:v>1.9099997282028198</c:v>
                </c:pt>
                <c:pt idx="2299">
                  <c:v>1.9108244180679321</c:v>
                </c:pt>
                <c:pt idx="2300">
                  <c:v>1.9116667509078979</c:v>
                </c:pt>
                <c:pt idx="2301">
                  <c:v>1.9125028848648071</c:v>
                </c:pt>
                <c:pt idx="2302">
                  <c:v>1.9133279323577881</c:v>
                </c:pt>
                <c:pt idx="2303">
                  <c:v>1.9141576290130615</c:v>
                </c:pt>
                <c:pt idx="2304">
                  <c:v>1.9149830341339111</c:v>
                </c:pt>
                <c:pt idx="2305">
                  <c:v>1.9158393144607544</c:v>
                </c:pt>
                <c:pt idx="2306">
                  <c:v>1.9166692495346069</c:v>
                </c:pt>
                <c:pt idx="2307">
                  <c:v>1.9174997806549072</c:v>
                </c:pt>
                <c:pt idx="2308">
                  <c:v>1.9183299541473389</c:v>
                </c:pt>
                <c:pt idx="2309">
                  <c:v>1.9191598892211914</c:v>
                </c:pt>
                <c:pt idx="2310">
                  <c:v>1.9200279712677002</c:v>
                </c:pt>
                <c:pt idx="2311">
                  <c:v>1.9208489656448364</c:v>
                </c:pt>
                <c:pt idx="2312">
                  <c:v>1.9216684103012085</c:v>
                </c:pt>
                <c:pt idx="2313">
                  <c:v>1.9224971532821655</c:v>
                </c:pt>
                <c:pt idx="2314">
                  <c:v>1.9233323335647583</c:v>
                </c:pt>
                <c:pt idx="2315">
                  <c:v>1.9241610765457153</c:v>
                </c:pt>
                <c:pt idx="2316">
                  <c:v>1.924985408782959</c:v>
                </c:pt>
                <c:pt idx="2317">
                  <c:v>1.9258180856704712</c:v>
                </c:pt>
                <c:pt idx="2318">
                  <c:v>1.9266582727432251</c:v>
                </c:pt>
                <c:pt idx="2319">
                  <c:v>1.9275085926055908</c:v>
                </c:pt>
                <c:pt idx="2320">
                  <c:v>1.9283275604248047</c:v>
                </c:pt>
                <c:pt idx="2321">
                  <c:v>1.9291800260543823</c:v>
                </c:pt>
                <c:pt idx="2322">
                  <c:v>1.9299943447113037</c:v>
                </c:pt>
                <c:pt idx="2323">
                  <c:v>1.9308159351348877</c:v>
                </c:pt>
                <c:pt idx="2324">
                  <c:v>1.9316496849060059</c:v>
                </c:pt>
                <c:pt idx="2325">
                  <c:v>1.9324808120727539</c:v>
                </c:pt>
                <c:pt idx="2326">
                  <c:v>1.9333475828170776</c:v>
                </c:pt>
                <c:pt idx="2327">
                  <c:v>1.9341777563095093</c:v>
                </c:pt>
                <c:pt idx="2328">
                  <c:v>1.9350211620330811</c:v>
                </c:pt>
                <c:pt idx="2329">
                  <c:v>1.9358127117156982</c:v>
                </c:pt>
                <c:pt idx="2330">
                  <c:v>1.9366680383682251</c:v>
                </c:pt>
                <c:pt idx="2331">
                  <c:v>1.937503457069397</c:v>
                </c:pt>
                <c:pt idx="2332">
                  <c:v>1.9383506774902344</c:v>
                </c:pt>
                <c:pt idx="2333">
                  <c:v>1.9391669034957886</c:v>
                </c:pt>
                <c:pt idx="2334">
                  <c:v>1.9399863481521606</c:v>
                </c:pt>
                <c:pt idx="2335">
                  <c:v>1.9408261775970459</c:v>
                </c:pt>
                <c:pt idx="2336">
                  <c:v>1.9416695833206177</c:v>
                </c:pt>
                <c:pt idx="2337">
                  <c:v>1.9424968957901001</c:v>
                </c:pt>
                <c:pt idx="2338">
                  <c:v>1.9433492422103882</c:v>
                </c:pt>
                <c:pt idx="2339">
                  <c:v>1.9441452026367188</c:v>
                </c:pt>
                <c:pt idx="2340">
                  <c:v>1.9450031518936157</c:v>
                </c:pt>
                <c:pt idx="2341">
                  <c:v>1.9458109140396118</c:v>
                </c:pt>
                <c:pt idx="2342">
                  <c:v>1.9466676712036133</c:v>
                </c:pt>
                <c:pt idx="2343">
                  <c:v>1.9474941492080688</c:v>
                </c:pt>
                <c:pt idx="2344">
                  <c:v>1.9483312368392944</c:v>
                </c:pt>
                <c:pt idx="2345">
                  <c:v>1.9491660594940186</c:v>
                </c:pt>
                <c:pt idx="2346">
                  <c:v>1.9499919414520264</c:v>
                </c:pt>
                <c:pt idx="2347">
                  <c:v>1.9508311748504639</c:v>
                </c:pt>
                <c:pt idx="2348">
                  <c:v>1.9516671895980835</c:v>
                </c:pt>
                <c:pt idx="2349">
                  <c:v>1.952501654624939</c:v>
                </c:pt>
                <c:pt idx="2350">
                  <c:v>1.953333854675293</c:v>
                </c:pt>
                <c:pt idx="2351">
                  <c:v>1.9541499614715576</c:v>
                </c:pt>
                <c:pt idx="2352">
                  <c:v>1.9550102949142456</c:v>
                </c:pt>
                <c:pt idx="2353">
                  <c:v>1.9558315277099609</c:v>
                </c:pt>
                <c:pt idx="2354">
                  <c:v>1.9566748142242432</c:v>
                </c:pt>
                <c:pt idx="2355">
                  <c:v>1.9575018882751465</c:v>
                </c:pt>
                <c:pt idx="2356">
                  <c:v>1.9583358764648438</c:v>
                </c:pt>
                <c:pt idx="2357">
                  <c:v>1.959186315536499</c:v>
                </c:pt>
                <c:pt idx="2358">
                  <c:v>1.959992527961731</c:v>
                </c:pt>
                <c:pt idx="2359">
                  <c:v>1.9608203172683716</c:v>
                </c:pt>
                <c:pt idx="2360">
                  <c:v>1.9616768360137939</c:v>
                </c:pt>
                <c:pt idx="2361">
                  <c:v>1.9624873399734497</c:v>
                </c:pt>
                <c:pt idx="2362">
                  <c:v>1.9633673429489136</c:v>
                </c:pt>
                <c:pt idx="2363">
                  <c:v>1.9641637802124023</c:v>
                </c:pt>
                <c:pt idx="2364">
                  <c:v>1.965003490447998</c:v>
                </c:pt>
                <c:pt idx="2365">
                  <c:v>1.9658288955688477</c:v>
                </c:pt>
                <c:pt idx="2366">
                  <c:v>1.9666606187820435</c:v>
                </c:pt>
                <c:pt idx="2367">
                  <c:v>1.9675040245056152</c:v>
                </c:pt>
                <c:pt idx="2368">
                  <c:v>1.9683173894882202</c:v>
                </c:pt>
                <c:pt idx="2369">
                  <c:v>1.9691448211669922</c:v>
                </c:pt>
                <c:pt idx="2370">
                  <c:v>1.969998836517334</c:v>
                </c:pt>
                <c:pt idx="2371">
                  <c:v>1.9708274602890015</c:v>
                </c:pt>
                <c:pt idx="2372">
                  <c:v>1.9716589450836182</c:v>
                </c:pt>
                <c:pt idx="2373">
                  <c:v>1.9724961519241333</c:v>
                </c:pt>
                <c:pt idx="2374">
                  <c:v>1.9733225107192993</c:v>
                </c:pt>
                <c:pt idx="2375">
                  <c:v>1.9741557836532593</c:v>
                </c:pt>
                <c:pt idx="2376">
                  <c:v>1.975002646446228</c:v>
                </c:pt>
                <c:pt idx="2377">
                  <c:v>1.9758033752441406</c:v>
                </c:pt>
                <c:pt idx="2378">
                  <c:v>1.9766885042190552</c:v>
                </c:pt>
                <c:pt idx="2379">
                  <c:v>1.9774893522262573</c:v>
                </c:pt>
                <c:pt idx="2380">
                  <c:v>1.9783438444137573</c:v>
                </c:pt>
                <c:pt idx="2381">
                  <c:v>1.9791672229766846</c:v>
                </c:pt>
                <c:pt idx="2382">
                  <c:v>1.9799938201904297</c:v>
                </c:pt>
                <c:pt idx="2383">
                  <c:v>1.9808154106140137</c:v>
                </c:pt>
                <c:pt idx="2384">
                  <c:v>1.9816653728485107</c:v>
                </c:pt>
                <c:pt idx="2385">
                  <c:v>1.9824923276901245</c:v>
                </c:pt>
                <c:pt idx="2386">
                  <c:v>1.9833719730377197</c:v>
                </c:pt>
                <c:pt idx="2387">
                  <c:v>1.9841755628585815</c:v>
                </c:pt>
                <c:pt idx="2388">
                  <c:v>1.984990119934082</c:v>
                </c:pt>
                <c:pt idx="2389">
                  <c:v>1.9858460426330566</c:v>
                </c:pt>
                <c:pt idx="2390">
                  <c:v>1.9866580963134766</c:v>
                </c:pt>
                <c:pt idx="2391">
                  <c:v>1.9874809980392456</c:v>
                </c:pt>
                <c:pt idx="2392">
                  <c:v>1.9883345365524292</c:v>
                </c:pt>
                <c:pt idx="2393">
                  <c:v>1.9891736507415771</c:v>
                </c:pt>
                <c:pt idx="2394">
                  <c:v>1.9900082349777222</c:v>
                </c:pt>
                <c:pt idx="2395">
                  <c:v>1.9908292293548584</c:v>
                </c:pt>
                <c:pt idx="2396">
                  <c:v>1.9916412830352783</c:v>
                </c:pt>
                <c:pt idx="2397">
                  <c:v>1.9925085306167603</c:v>
                </c:pt>
                <c:pt idx="2398">
                  <c:v>1.9933415651321411</c:v>
                </c:pt>
                <c:pt idx="2399">
                  <c:v>1.9941620826721191</c:v>
                </c:pt>
                <c:pt idx="2400">
                  <c:v>1.9950114488601685</c:v>
                </c:pt>
                <c:pt idx="2401">
                  <c:v>1.9958161115646362</c:v>
                </c:pt>
                <c:pt idx="2402">
                  <c:v>1.9966529607772827</c:v>
                </c:pt>
                <c:pt idx="2403">
                  <c:v>1.9975048303604126</c:v>
                </c:pt>
                <c:pt idx="2404">
                  <c:v>1.9983189105987549</c:v>
                </c:pt>
                <c:pt idx="2405">
                  <c:v>1.9991533756256104</c:v>
                </c:pt>
                <c:pt idx="2406">
                  <c:v>1.999972939491272</c:v>
                </c:pt>
                <c:pt idx="2407">
                  <c:v>2.0008218288421631</c:v>
                </c:pt>
                <c:pt idx="2408">
                  <c:v>2.0016605854034424</c:v>
                </c:pt>
                <c:pt idx="2409">
                  <c:v>2.0024847984313965</c:v>
                </c:pt>
                <c:pt idx="2410">
                  <c:v>2.0033195018768311</c:v>
                </c:pt>
                <c:pt idx="2411">
                  <c:v>2.0041730403900146</c:v>
                </c:pt>
                <c:pt idx="2412">
                  <c:v>2.0049922466278076</c:v>
                </c:pt>
                <c:pt idx="2413">
                  <c:v>2.0058221817016602</c:v>
                </c:pt>
                <c:pt idx="2414">
                  <c:v>2.006676197052002</c:v>
                </c:pt>
                <c:pt idx="2415">
                  <c:v>2.0074939727783203</c:v>
                </c:pt>
                <c:pt idx="2416">
                  <c:v>2.0083296298980713</c:v>
                </c:pt>
                <c:pt idx="2417">
                  <c:v>2.009174108505249</c:v>
                </c:pt>
                <c:pt idx="2418">
                  <c:v>2.0099973678588867</c:v>
                </c:pt>
                <c:pt idx="2419">
                  <c:v>2.0108377933502197</c:v>
                </c:pt>
                <c:pt idx="2420">
                  <c:v>2.0116479396820068</c:v>
                </c:pt>
                <c:pt idx="2421">
                  <c:v>2.0125062465667725</c:v>
                </c:pt>
                <c:pt idx="2422">
                  <c:v>2.0133259296417236</c:v>
                </c:pt>
                <c:pt idx="2423">
                  <c:v>2.0141646862030029</c:v>
                </c:pt>
                <c:pt idx="2424">
                  <c:v>2.0149903297424316</c:v>
                </c:pt>
                <c:pt idx="2425">
                  <c:v>2.0158350467681885</c:v>
                </c:pt>
                <c:pt idx="2426">
                  <c:v>2.0166630744934082</c:v>
                </c:pt>
                <c:pt idx="2427">
                  <c:v>2.017493724822998</c:v>
                </c:pt>
                <c:pt idx="2428">
                  <c:v>2.0183260440826416</c:v>
                </c:pt>
                <c:pt idx="2429">
                  <c:v>2.0191938877105713</c:v>
                </c:pt>
                <c:pt idx="2430">
                  <c:v>2.0199861526489258</c:v>
                </c:pt>
                <c:pt idx="2431">
                  <c:v>2.0208456516265869</c:v>
                </c:pt>
                <c:pt idx="2432">
                  <c:v>2.0216646194458008</c:v>
                </c:pt>
                <c:pt idx="2433">
                  <c:v>2.0224900245666504</c:v>
                </c:pt>
                <c:pt idx="2434">
                  <c:v>2.0233335494995117</c:v>
                </c:pt>
                <c:pt idx="2435">
                  <c:v>2.0241632461547852</c:v>
                </c:pt>
                <c:pt idx="2436">
                  <c:v>2.0250203609466553</c:v>
                </c:pt>
                <c:pt idx="2437">
                  <c:v>2.0258221626281738</c:v>
                </c:pt>
                <c:pt idx="2438">
                  <c:v>2.026660680770874</c:v>
                </c:pt>
                <c:pt idx="2439">
                  <c:v>2.02750563621521</c:v>
                </c:pt>
                <c:pt idx="2440">
                  <c:v>2.0283365249633789</c:v>
                </c:pt>
                <c:pt idx="2441">
                  <c:v>2.0291633605957031</c:v>
                </c:pt>
                <c:pt idx="2442">
                  <c:v>2.0300087928771973</c:v>
                </c:pt>
                <c:pt idx="2443">
                  <c:v>2.0308444499969482</c:v>
                </c:pt>
                <c:pt idx="2444">
                  <c:v>2.0316860675811768</c:v>
                </c:pt>
                <c:pt idx="2445">
                  <c:v>2.0324950218200684</c:v>
                </c:pt>
                <c:pt idx="2446">
                  <c:v>2.0333271026611328</c:v>
                </c:pt>
                <c:pt idx="2447">
                  <c:v>2.0341689586639404</c:v>
                </c:pt>
                <c:pt idx="2448">
                  <c:v>2.0350096225738525</c:v>
                </c:pt>
                <c:pt idx="2449">
                  <c:v>2.0358283519744873</c:v>
                </c:pt>
                <c:pt idx="2450">
                  <c:v>2.0366628170013428</c:v>
                </c:pt>
                <c:pt idx="2451">
                  <c:v>2.0374917984008789</c:v>
                </c:pt>
                <c:pt idx="2452">
                  <c:v>2.0383255481719971</c:v>
                </c:pt>
                <c:pt idx="2453">
                  <c:v>2.0391793251037598</c:v>
                </c:pt>
                <c:pt idx="2454">
                  <c:v>2.0400016307830811</c:v>
                </c:pt>
                <c:pt idx="2455">
                  <c:v>2.040823221206665</c:v>
                </c:pt>
                <c:pt idx="2456">
                  <c:v>2.0416624546051025</c:v>
                </c:pt>
                <c:pt idx="2457">
                  <c:v>2.0424950122833252</c:v>
                </c:pt>
                <c:pt idx="2458">
                  <c:v>2.0433015823364258</c:v>
                </c:pt>
                <c:pt idx="2459">
                  <c:v>2.0441749095916748</c:v>
                </c:pt>
                <c:pt idx="2460">
                  <c:v>2.0450088977813721</c:v>
                </c:pt>
                <c:pt idx="2461">
                  <c:v>2.045828104019165</c:v>
                </c:pt>
                <c:pt idx="2462">
                  <c:v>2.0466501712799072</c:v>
                </c:pt>
                <c:pt idx="2463">
                  <c:v>2.0474867820739746</c:v>
                </c:pt>
                <c:pt idx="2464">
                  <c:v>2.0483241081237793</c:v>
                </c:pt>
                <c:pt idx="2465">
                  <c:v>2.049159049987793</c:v>
                </c:pt>
                <c:pt idx="2466">
                  <c:v>2.0500061511993408</c:v>
                </c:pt>
                <c:pt idx="2467">
                  <c:v>2.0508491992950439</c:v>
                </c:pt>
                <c:pt idx="2468">
                  <c:v>2.0516800880432129</c:v>
                </c:pt>
                <c:pt idx="2469">
                  <c:v>2.0524981021881104</c:v>
                </c:pt>
                <c:pt idx="2470">
                  <c:v>2.0533161163330078</c:v>
                </c:pt>
                <c:pt idx="2471">
                  <c:v>2.05417799949646</c:v>
                </c:pt>
                <c:pt idx="2472">
                  <c:v>2.0549986362457275</c:v>
                </c:pt>
                <c:pt idx="2473">
                  <c:v>2.0558133125305176</c:v>
                </c:pt>
                <c:pt idx="2474">
                  <c:v>2.0566487312316895</c:v>
                </c:pt>
                <c:pt idx="2475">
                  <c:v>2.0574970245361328</c:v>
                </c:pt>
                <c:pt idx="2476">
                  <c:v>2.0583336353302002</c:v>
                </c:pt>
                <c:pt idx="2477">
                  <c:v>2.0591633319854736</c:v>
                </c:pt>
                <c:pt idx="2478">
                  <c:v>2.0599985122680664</c:v>
                </c:pt>
                <c:pt idx="2479">
                  <c:v>2.0608339309692383</c:v>
                </c:pt>
                <c:pt idx="2480">
                  <c:v>2.0616669654846191</c:v>
                </c:pt>
                <c:pt idx="2481">
                  <c:v>2.0624721050262451</c:v>
                </c:pt>
                <c:pt idx="2482">
                  <c:v>2.0633513927459717</c:v>
                </c:pt>
                <c:pt idx="2483">
                  <c:v>2.064157247543335</c:v>
                </c:pt>
                <c:pt idx="2484">
                  <c:v>2.0649981498718262</c:v>
                </c:pt>
                <c:pt idx="2485">
                  <c:v>2.0658431053161621</c:v>
                </c:pt>
                <c:pt idx="2486">
                  <c:v>2.0666649341583252</c:v>
                </c:pt>
                <c:pt idx="2487">
                  <c:v>2.0674960613250732</c:v>
                </c:pt>
                <c:pt idx="2488">
                  <c:v>2.0683221817016602</c:v>
                </c:pt>
                <c:pt idx="2489">
                  <c:v>2.0691683292388916</c:v>
                </c:pt>
                <c:pt idx="2490">
                  <c:v>2.0700013637542725</c:v>
                </c:pt>
                <c:pt idx="2491">
                  <c:v>2.0708298683166504</c:v>
                </c:pt>
                <c:pt idx="2492">
                  <c:v>2.0716571807861328</c:v>
                </c:pt>
                <c:pt idx="2493">
                  <c:v>2.072495698928833</c:v>
                </c:pt>
                <c:pt idx="2494">
                  <c:v>2.0733304023742676</c:v>
                </c:pt>
                <c:pt idx="2495">
                  <c:v>2.074176549911499</c:v>
                </c:pt>
                <c:pt idx="2496">
                  <c:v>2.0750119686126709</c:v>
                </c:pt>
                <c:pt idx="2497">
                  <c:v>2.0758166313171387</c:v>
                </c:pt>
                <c:pt idx="2498">
                  <c:v>2.0766851902008057</c:v>
                </c:pt>
                <c:pt idx="2499">
                  <c:v>2.0775036811828613</c:v>
                </c:pt>
                <c:pt idx="2500">
                  <c:v>2.0783469676971436</c:v>
                </c:pt>
                <c:pt idx="2501">
                  <c:v>2.0791792869567871</c:v>
                </c:pt>
                <c:pt idx="2502">
                  <c:v>2.079991340637207</c:v>
                </c:pt>
                <c:pt idx="2503">
                  <c:v>2.0808265209197998</c:v>
                </c:pt>
                <c:pt idx="2504">
                  <c:v>2.0816781520843506</c:v>
                </c:pt>
                <c:pt idx="2505">
                  <c:v>2.0824878215789795</c:v>
                </c:pt>
                <c:pt idx="2506">
                  <c:v>2.083341121673584</c:v>
                </c:pt>
                <c:pt idx="2507">
                  <c:v>2.084155797958374</c:v>
                </c:pt>
                <c:pt idx="2508">
                  <c:v>2.0850017070770264</c:v>
                </c:pt>
                <c:pt idx="2509">
                  <c:v>2.085834264755249</c:v>
                </c:pt>
                <c:pt idx="2510">
                  <c:v>2.086655855178833</c:v>
                </c:pt>
                <c:pt idx="2511">
                  <c:v>2.0874969959259033</c:v>
                </c:pt>
                <c:pt idx="2512">
                  <c:v>2.0883371829986572</c:v>
                </c:pt>
                <c:pt idx="2513">
                  <c:v>2.0891628265380859</c:v>
                </c:pt>
                <c:pt idx="2514">
                  <c:v>2.0900242328643799</c:v>
                </c:pt>
                <c:pt idx="2515">
                  <c:v>2.0908160209655762</c:v>
                </c:pt>
                <c:pt idx="2516">
                  <c:v>2.0916569232940674</c:v>
                </c:pt>
                <c:pt idx="2517">
                  <c:v>2.0925083160400391</c:v>
                </c:pt>
                <c:pt idx="2518">
                  <c:v>2.0933473110198975</c:v>
                </c:pt>
                <c:pt idx="2519">
                  <c:v>2.0941834449768066</c:v>
                </c:pt>
                <c:pt idx="2520">
                  <c:v>2.0950086116790771</c:v>
                </c:pt>
                <c:pt idx="2521">
                  <c:v>2.0958511829376221</c:v>
                </c:pt>
                <c:pt idx="2522">
                  <c:v>2.096660852432251</c:v>
                </c:pt>
                <c:pt idx="2523">
                  <c:v>2.097491979598999</c:v>
                </c:pt>
                <c:pt idx="2524">
                  <c:v>2.098341703414917</c:v>
                </c:pt>
                <c:pt idx="2525">
                  <c:v>2.0991573333740234</c:v>
                </c:pt>
                <c:pt idx="2526">
                  <c:v>2.1000020503997803</c:v>
                </c:pt>
                <c:pt idx="2527">
                  <c:v>2.1008191108703613</c:v>
                </c:pt>
                <c:pt idx="2528">
                  <c:v>2.101675271987915</c:v>
                </c:pt>
                <c:pt idx="2529">
                  <c:v>2.1024887561798096</c:v>
                </c:pt>
                <c:pt idx="2530">
                  <c:v>2.1033484935760498</c:v>
                </c:pt>
                <c:pt idx="2531">
                  <c:v>2.1041538715362549</c:v>
                </c:pt>
                <c:pt idx="2532">
                  <c:v>2.1049783229827881</c:v>
                </c:pt>
                <c:pt idx="2533">
                  <c:v>2.1058309078216553</c:v>
                </c:pt>
                <c:pt idx="2534">
                  <c:v>2.1066672801971436</c:v>
                </c:pt>
                <c:pt idx="2535">
                  <c:v>2.1074919700622559</c:v>
                </c:pt>
                <c:pt idx="2536">
                  <c:v>2.1083195209503174</c:v>
                </c:pt>
                <c:pt idx="2537">
                  <c:v>2.1091501712799072</c:v>
                </c:pt>
                <c:pt idx="2538">
                  <c:v>2.1100127696990967</c:v>
                </c:pt>
                <c:pt idx="2539">
                  <c:v>2.1108224391937256</c:v>
                </c:pt>
                <c:pt idx="2540">
                  <c:v>2.1116745471954346</c:v>
                </c:pt>
                <c:pt idx="2541">
                  <c:v>2.1125040054321289</c:v>
                </c:pt>
                <c:pt idx="2542">
                  <c:v>2.113325834274292</c:v>
                </c:pt>
                <c:pt idx="2543">
                  <c:v>2.1141715049743652</c:v>
                </c:pt>
                <c:pt idx="2544">
                  <c:v>2.1149997711181641</c:v>
                </c:pt>
                <c:pt idx="2545">
                  <c:v>2.115830659866333</c:v>
                </c:pt>
                <c:pt idx="2546">
                  <c:v>2.116657018661499</c:v>
                </c:pt>
                <c:pt idx="2547">
                  <c:v>2.1174864768981934</c:v>
                </c:pt>
                <c:pt idx="2548">
                  <c:v>2.1183419227600098</c:v>
                </c:pt>
                <c:pt idx="2549">
                  <c:v>2.1191725730895996</c:v>
                </c:pt>
                <c:pt idx="2550">
                  <c:v>2.1200206279754639</c:v>
                </c:pt>
                <c:pt idx="2551">
                  <c:v>2.1208295822143555</c:v>
                </c:pt>
                <c:pt idx="2552">
                  <c:v>2.1216661930084229</c:v>
                </c:pt>
                <c:pt idx="2553">
                  <c:v>2.1225013732910156</c:v>
                </c:pt>
                <c:pt idx="2554">
                  <c:v>2.1233186721801758</c:v>
                </c:pt>
                <c:pt idx="2555">
                  <c:v>2.1241700649261475</c:v>
                </c:pt>
                <c:pt idx="2556">
                  <c:v>2.1249780654907227</c:v>
                </c:pt>
                <c:pt idx="2557">
                  <c:v>2.1258485317230225</c:v>
                </c:pt>
                <c:pt idx="2558">
                  <c:v>2.1266639232635498</c:v>
                </c:pt>
                <c:pt idx="2559">
                  <c:v>2.1274940967559814</c:v>
                </c:pt>
                <c:pt idx="2560">
                  <c:v>2.1283547878265381</c:v>
                </c:pt>
                <c:pt idx="2561">
                  <c:v>2.1291685104370117</c:v>
                </c:pt>
                <c:pt idx="2562">
                  <c:v>2.129997730255127</c:v>
                </c:pt>
                <c:pt idx="2563">
                  <c:v>2.1308534145355225</c:v>
                </c:pt>
                <c:pt idx="2564">
                  <c:v>2.1316649913787842</c:v>
                </c:pt>
                <c:pt idx="2565">
                  <c:v>2.1325047016143799</c:v>
                </c:pt>
                <c:pt idx="2566">
                  <c:v>2.1333415508270264</c:v>
                </c:pt>
                <c:pt idx="2567">
                  <c:v>2.1341884136199951</c:v>
                </c:pt>
                <c:pt idx="2568">
                  <c:v>2.1349804401397705</c:v>
                </c:pt>
                <c:pt idx="2569">
                  <c:v>2.1358418464660645</c:v>
                </c:pt>
                <c:pt idx="2570">
                  <c:v>2.1366798877716064</c:v>
                </c:pt>
                <c:pt idx="2571">
                  <c:v>2.1374964714050293</c:v>
                </c:pt>
                <c:pt idx="2572">
                  <c:v>2.138319730758667</c:v>
                </c:pt>
                <c:pt idx="2573">
                  <c:v>2.139178991317749</c:v>
                </c:pt>
                <c:pt idx="2574">
                  <c:v>2.1399772167205811</c:v>
                </c:pt>
                <c:pt idx="2575">
                  <c:v>2.1408200263977051</c:v>
                </c:pt>
                <c:pt idx="2576">
                  <c:v>2.1416802406311035</c:v>
                </c:pt>
                <c:pt idx="2577">
                  <c:v>2.1424920558929443</c:v>
                </c:pt>
                <c:pt idx="2578">
                  <c:v>2.1433379650115967</c:v>
                </c:pt>
                <c:pt idx="2579">
                  <c:v>2.1441473960876465</c:v>
                </c:pt>
                <c:pt idx="2580">
                  <c:v>2.1449987888336182</c:v>
                </c:pt>
                <c:pt idx="2581">
                  <c:v>2.1458170413970947</c:v>
                </c:pt>
                <c:pt idx="2582">
                  <c:v>2.1466798782348633</c:v>
                </c:pt>
                <c:pt idx="2583">
                  <c:v>2.1475050449371338</c:v>
                </c:pt>
                <c:pt idx="2584">
                  <c:v>2.1483242511749268</c:v>
                </c:pt>
                <c:pt idx="2585">
                  <c:v>2.1491568088531494</c:v>
                </c:pt>
                <c:pt idx="2586">
                  <c:v>2.1500213146209717</c:v>
                </c:pt>
                <c:pt idx="2587">
                  <c:v>2.1508274078369141</c:v>
                </c:pt>
                <c:pt idx="2588">
                  <c:v>2.1516513824462891</c:v>
                </c:pt>
                <c:pt idx="2589">
                  <c:v>2.1524951457977295</c:v>
                </c:pt>
                <c:pt idx="2590">
                  <c:v>2.1533429622650146</c:v>
                </c:pt>
                <c:pt idx="2591">
                  <c:v>2.1541657447814941</c:v>
                </c:pt>
                <c:pt idx="2592">
                  <c:v>2.1549909114837646</c:v>
                </c:pt>
                <c:pt idx="2593">
                  <c:v>2.1558451652526855</c:v>
                </c:pt>
                <c:pt idx="2594">
                  <c:v>2.1566450595855713</c:v>
                </c:pt>
                <c:pt idx="2595">
                  <c:v>2.1574854850769043</c:v>
                </c:pt>
                <c:pt idx="2596">
                  <c:v>2.1583273410797119</c:v>
                </c:pt>
                <c:pt idx="2597">
                  <c:v>2.1591556072235107</c:v>
                </c:pt>
                <c:pt idx="2598">
                  <c:v>2.1600022315979004</c:v>
                </c:pt>
                <c:pt idx="2599">
                  <c:v>2.1608150005340576</c:v>
                </c:pt>
                <c:pt idx="2600">
                  <c:v>2.1616756916046143</c:v>
                </c:pt>
                <c:pt idx="2601">
                  <c:v>2.1625168323516846</c:v>
                </c:pt>
                <c:pt idx="2602">
                  <c:v>2.163327693939209</c:v>
                </c:pt>
                <c:pt idx="2603">
                  <c:v>2.1641848087310791</c:v>
                </c:pt>
                <c:pt idx="2604">
                  <c:v>2.1649994850158691</c:v>
                </c:pt>
                <c:pt idx="2605">
                  <c:v>2.1658382415771484</c:v>
                </c:pt>
                <c:pt idx="2606">
                  <c:v>2.1666779518127441</c:v>
                </c:pt>
                <c:pt idx="2607">
                  <c:v>2.167478084564209</c:v>
                </c:pt>
                <c:pt idx="2608">
                  <c:v>2.1683366298675537</c:v>
                </c:pt>
                <c:pt idx="2609">
                  <c:v>2.1691608428955078</c:v>
                </c:pt>
                <c:pt idx="2610">
                  <c:v>2.169999361038208</c:v>
                </c:pt>
                <c:pt idx="2611">
                  <c:v>2.1708452701568604</c:v>
                </c:pt>
                <c:pt idx="2612">
                  <c:v>2.1716663837432861</c:v>
                </c:pt>
                <c:pt idx="2613">
                  <c:v>2.1724996566772461</c:v>
                </c:pt>
                <c:pt idx="2614">
                  <c:v>2.1733489036560059</c:v>
                </c:pt>
                <c:pt idx="2615">
                  <c:v>2.174159049987793</c:v>
                </c:pt>
                <c:pt idx="2616">
                  <c:v>2.1749908924102783</c:v>
                </c:pt>
                <c:pt idx="2617">
                  <c:v>2.175847053527832</c:v>
                </c:pt>
                <c:pt idx="2618">
                  <c:v>2.1766698360443115</c:v>
                </c:pt>
                <c:pt idx="2619">
                  <c:v>2.1774971485137939</c:v>
                </c:pt>
                <c:pt idx="2620">
                  <c:v>2.1783139705657959</c:v>
                </c:pt>
                <c:pt idx="2621">
                  <c:v>2.1791560649871826</c:v>
                </c:pt>
                <c:pt idx="2622">
                  <c:v>2.180006742477417</c:v>
                </c:pt>
                <c:pt idx="2623">
                  <c:v>2.1808304786682129</c:v>
                </c:pt>
                <c:pt idx="2624">
                  <c:v>2.1816565990447998</c:v>
                </c:pt>
                <c:pt idx="2625">
                  <c:v>2.1825041770935059</c:v>
                </c:pt>
                <c:pt idx="2626">
                  <c:v>2.1833534240722656</c:v>
                </c:pt>
                <c:pt idx="2627">
                  <c:v>2.1841707229614258</c:v>
                </c:pt>
                <c:pt idx="2628">
                  <c:v>2.1850199699401855</c:v>
                </c:pt>
                <c:pt idx="2629">
                  <c:v>2.1858260631561279</c:v>
                </c:pt>
                <c:pt idx="2630">
                  <c:v>2.1866590976715088</c:v>
                </c:pt>
                <c:pt idx="2631">
                  <c:v>2.1875131130218506</c:v>
                </c:pt>
                <c:pt idx="2632">
                  <c:v>2.1883399486541748</c:v>
                </c:pt>
                <c:pt idx="2633">
                  <c:v>2.1891772747039795</c:v>
                </c:pt>
                <c:pt idx="2634">
                  <c:v>2.1899871826171875</c:v>
                </c:pt>
                <c:pt idx="2635">
                  <c:v>2.1908359527587891</c:v>
                </c:pt>
                <c:pt idx="2636">
                  <c:v>2.1916635036468506</c:v>
                </c:pt>
                <c:pt idx="2637">
                  <c:v>2.1924986839294434</c:v>
                </c:pt>
                <c:pt idx="2638">
                  <c:v>2.1933224201202393</c:v>
                </c:pt>
                <c:pt idx="2639">
                  <c:v>2.1941776275634766</c:v>
                </c:pt>
                <c:pt idx="2640">
                  <c:v>2.1949706077575684</c:v>
                </c:pt>
                <c:pt idx="2641">
                  <c:v>2.1958456039428711</c:v>
                </c:pt>
                <c:pt idx="2642">
                  <c:v>2.1966762542724609</c:v>
                </c:pt>
                <c:pt idx="2643">
                  <c:v>2.1975185871124268</c:v>
                </c:pt>
                <c:pt idx="2644">
                  <c:v>2.1983497142791748</c:v>
                </c:pt>
                <c:pt idx="2645">
                  <c:v>2.1991739273071289</c:v>
                </c:pt>
                <c:pt idx="2646">
                  <c:v>2.2000095844268799</c:v>
                </c:pt>
                <c:pt idx="2647">
                  <c:v>2.2008366584777832</c:v>
                </c:pt>
                <c:pt idx="2648">
                  <c:v>2.2016620635986328</c:v>
                </c:pt>
                <c:pt idx="2649">
                  <c:v>2.2024993896484375</c:v>
                </c:pt>
                <c:pt idx="2650">
                  <c:v>2.2033357620239258</c:v>
                </c:pt>
                <c:pt idx="2651">
                  <c:v>2.204157829284668</c:v>
                </c:pt>
                <c:pt idx="2652">
                  <c:v>2.2049872875213623</c:v>
                </c:pt>
                <c:pt idx="2653">
                  <c:v>2.205836296081543</c:v>
                </c:pt>
                <c:pt idx="2654">
                  <c:v>2.206655740737915</c:v>
                </c:pt>
                <c:pt idx="2655">
                  <c:v>2.2075045108795166</c:v>
                </c:pt>
                <c:pt idx="2656">
                  <c:v>2.2083353996276855</c:v>
                </c:pt>
                <c:pt idx="2657">
                  <c:v>2.2091689109802246</c:v>
                </c:pt>
                <c:pt idx="2658">
                  <c:v>2.2100009918212891</c:v>
                </c:pt>
                <c:pt idx="2659">
                  <c:v>2.2108371257781982</c:v>
                </c:pt>
                <c:pt idx="2660">
                  <c:v>2.2116570472717285</c:v>
                </c:pt>
                <c:pt idx="2661">
                  <c:v>2.2125000953674316</c:v>
                </c:pt>
                <c:pt idx="2662">
                  <c:v>2.2133259773254395</c:v>
                </c:pt>
                <c:pt idx="2663">
                  <c:v>2.2141537666320801</c:v>
                </c:pt>
                <c:pt idx="2664">
                  <c:v>2.2150173187255859</c:v>
                </c:pt>
                <c:pt idx="2665">
                  <c:v>2.215834379196167</c:v>
                </c:pt>
                <c:pt idx="2666">
                  <c:v>2.2166633605957031</c:v>
                </c:pt>
                <c:pt idx="2667">
                  <c:v>2.2175247669219971</c:v>
                </c:pt>
                <c:pt idx="2668">
                  <c:v>2.2183077335357666</c:v>
                </c:pt>
                <c:pt idx="2669">
                  <c:v>2.2191705703735352</c:v>
                </c:pt>
                <c:pt idx="2670">
                  <c:v>2.2199804782867432</c:v>
                </c:pt>
                <c:pt idx="2671">
                  <c:v>2.220834493637085</c:v>
                </c:pt>
                <c:pt idx="2672">
                  <c:v>2.2216649055480957</c:v>
                </c:pt>
                <c:pt idx="2673">
                  <c:v>2.2225160598754883</c:v>
                </c:pt>
                <c:pt idx="2674">
                  <c:v>2.2233133316040039</c:v>
                </c:pt>
                <c:pt idx="2675">
                  <c:v>2.2241511344909668</c:v>
                </c:pt>
                <c:pt idx="2676">
                  <c:v>2.2250101566314697</c:v>
                </c:pt>
                <c:pt idx="2677">
                  <c:v>2.2258217334747314</c:v>
                </c:pt>
                <c:pt idx="2678">
                  <c:v>2.2266759872436523</c:v>
                </c:pt>
                <c:pt idx="2679">
                  <c:v>2.2275147438049316</c:v>
                </c:pt>
                <c:pt idx="2680">
                  <c:v>2.2283194065093994</c:v>
                </c:pt>
                <c:pt idx="2681">
                  <c:v>2.2291543483734131</c:v>
                </c:pt>
                <c:pt idx="2682">
                  <c:v>2.2299907207489014</c:v>
                </c:pt>
                <c:pt idx="2683">
                  <c:v>2.2308266162872314</c:v>
                </c:pt>
                <c:pt idx="2684">
                  <c:v>2.2316772937774658</c:v>
                </c:pt>
                <c:pt idx="2685">
                  <c:v>2.2324943542480469</c:v>
                </c:pt>
                <c:pt idx="2686">
                  <c:v>2.2333438396453857</c:v>
                </c:pt>
                <c:pt idx="2687">
                  <c:v>2.2341575622558594</c:v>
                </c:pt>
                <c:pt idx="2688">
                  <c:v>2.2350125312805176</c:v>
                </c:pt>
                <c:pt idx="2689">
                  <c:v>2.2358529567718506</c:v>
                </c:pt>
                <c:pt idx="2690">
                  <c:v>2.2366626262664795</c:v>
                </c:pt>
                <c:pt idx="2691">
                  <c:v>2.2374989986419678</c:v>
                </c:pt>
                <c:pt idx="2692">
                  <c:v>2.2383277416229248</c:v>
                </c:pt>
                <c:pt idx="2693">
                  <c:v>2.2391507625579834</c:v>
                </c:pt>
                <c:pt idx="2694">
                  <c:v>2.2400071620941162</c:v>
                </c:pt>
                <c:pt idx="2695">
                  <c:v>2.2408266067504883</c:v>
                </c:pt>
                <c:pt idx="2696">
                  <c:v>2.2416648864746094</c:v>
                </c:pt>
                <c:pt idx="2697">
                  <c:v>2.2424881458282471</c:v>
                </c:pt>
                <c:pt idx="2698">
                  <c:v>2.243333101272583</c:v>
                </c:pt>
                <c:pt idx="2699">
                  <c:v>2.2441613674163818</c:v>
                </c:pt>
                <c:pt idx="2700">
                  <c:v>2.2450008392333984</c:v>
                </c:pt>
                <c:pt idx="2701">
                  <c:v>2.2458415031433105</c:v>
                </c:pt>
                <c:pt idx="2702">
                  <c:v>2.2466580867767334</c:v>
                </c:pt>
                <c:pt idx="2703">
                  <c:v>2.2474911212921143</c:v>
                </c:pt>
                <c:pt idx="2704">
                  <c:v>2.2483158111572266</c:v>
                </c:pt>
                <c:pt idx="2705">
                  <c:v>2.2491734027862549</c:v>
                </c:pt>
                <c:pt idx="2706">
                  <c:v>2.2500035762786865</c:v>
                </c:pt>
                <c:pt idx="2707">
                  <c:v>2.2508349418640137</c:v>
                </c:pt>
                <c:pt idx="2708">
                  <c:v>2.2516632080078125</c:v>
                </c:pt>
                <c:pt idx="2709">
                  <c:v>2.2524945735931396</c:v>
                </c:pt>
                <c:pt idx="2710">
                  <c:v>2.2533595561981201</c:v>
                </c:pt>
                <c:pt idx="2711">
                  <c:v>2.2541844844818115</c:v>
                </c:pt>
                <c:pt idx="2712">
                  <c:v>2.2550027370452881</c:v>
                </c:pt>
                <c:pt idx="2713">
                  <c:v>2.255828857421875</c:v>
                </c:pt>
                <c:pt idx="2714">
                  <c:v>2.2566649913787842</c:v>
                </c:pt>
                <c:pt idx="2715">
                  <c:v>2.2574977874755859</c:v>
                </c:pt>
                <c:pt idx="2716">
                  <c:v>2.2583160400390625</c:v>
                </c:pt>
                <c:pt idx="2717">
                  <c:v>2.2591488361358643</c:v>
                </c:pt>
                <c:pt idx="2718">
                  <c:v>2.2599945068359375</c:v>
                </c:pt>
                <c:pt idx="2719">
                  <c:v>2.2608466148376465</c:v>
                </c:pt>
                <c:pt idx="2720">
                  <c:v>2.2616612911224365</c:v>
                </c:pt>
                <c:pt idx="2721">
                  <c:v>2.2625112533569336</c:v>
                </c:pt>
                <c:pt idx="2722">
                  <c:v>2.2633275985717773</c:v>
                </c:pt>
                <c:pt idx="2723">
                  <c:v>2.2641503810882568</c:v>
                </c:pt>
                <c:pt idx="2724">
                  <c:v>2.2649869918823242</c:v>
                </c:pt>
                <c:pt idx="2725">
                  <c:v>2.2658183574676514</c:v>
                </c:pt>
                <c:pt idx="2726">
                  <c:v>2.2666850090026855</c:v>
                </c:pt>
                <c:pt idx="2727">
                  <c:v>2.2675089836120605</c:v>
                </c:pt>
                <c:pt idx="2728">
                  <c:v>2.2683508396148682</c:v>
                </c:pt>
                <c:pt idx="2729">
                  <c:v>2.2691428661346436</c:v>
                </c:pt>
                <c:pt idx="2730">
                  <c:v>2.2699980735778809</c:v>
                </c:pt>
                <c:pt idx="2731">
                  <c:v>2.2708337306976318</c:v>
                </c:pt>
                <c:pt idx="2732">
                  <c:v>2.2716858386993408</c:v>
                </c:pt>
                <c:pt idx="2733">
                  <c:v>2.2724988460540771</c:v>
                </c:pt>
                <c:pt idx="2734">
                  <c:v>2.2733216285705566</c:v>
                </c:pt>
                <c:pt idx="2735">
                  <c:v>2.2741613388061523</c:v>
                </c:pt>
                <c:pt idx="2736">
                  <c:v>2.2750043869018555</c:v>
                </c:pt>
                <c:pt idx="2737">
                  <c:v>2.2758364677429199</c:v>
                </c:pt>
                <c:pt idx="2738">
                  <c:v>2.276686429977417</c:v>
                </c:pt>
                <c:pt idx="2739">
                  <c:v>2.2774741649627686</c:v>
                </c:pt>
                <c:pt idx="2740">
                  <c:v>2.2783358097076416</c:v>
                </c:pt>
                <c:pt idx="2741">
                  <c:v>2.2791461944580078</c:v>
                </c:pt>
                <c:pt idx="2742">
                  <c:v>2.2800045013427734</c:v>
                </c:pt>
                <c:pt idx="2743">
                  <c:v>2.2808282375335693</c:v>
                </c:pt>
                <c:pt idx="2744">
                  <c:v>2.2816672325134277</c:v>
                </c:pt>
                <c:pt idx="2745">
                  <c:v>2.2825005054473877</c:v>
                </c:pt>
                <c:pt idx="2746">
                  <c:v>2.2833256721496582</c:v>
                </c:pt>
                <c:pt idx="2747">
                  <c:v>2.2841675281524658</c:v>
                </c:pt>
                <c:pt idx="2748">
                  <c:v>2.284998893737793</c:v>
                </c:pt>
                <c:pt idx="2749">
                  <c:v>2.285834789276123</c:v>
                </c:pt>
                <c:pt idx="2750">
                  <c:v>2.2866647243499756</c:v>
                </c:pt>
                <c:pt idx="2751">
                  <c:v>2.2874822616577148</c:v>
                </c:pt>
                <c:pt idx="2752">
                  <c:v>2.288341760635376</c:v>
                </c:pt>
                <c:pt idx="2753">
                  <c:v>2.2891709804534912</c:v>
                </c:pt>
                <c:pt idx="2754">
                  <c:v>2.290008544921875</c:v>
                </c:pt>
                <c:pt idx="2755">
                  <c:v>2.290830135345459</c:v>
                </c:pt>
                <c:pt idx="2756">
                  <c:v>2.2916748523712158</c:v>
                </c:pt>
                <c:pt idx="2757">
                  <c:v>2.2925155162811279</c:v>
                </c:pt>
                <c:pt idx="2758">
                  <c:v>2.2933275699615479</c:v>
                </c:pt>
                <c:pt idx="2759">
                  <c:v>2.2941532135009766</c:v>
                </c:pt>
                <c:pt idx="2760">
                  <c:v>2.2950100898742676</c:v>
                </c:pt>
                <c:pt idx="2761">
                  <c:v>2.2958197593688965</c:v>
                </c:pt>
                <c:pt idx="2762">
                  <c:v>2.2966985702514648</c:v>
                </c:pt>
                <c:pt idx="2763">
                  <c:v>2.2975006103515625</c:v>
                </c:pt>
                <c:pt idx="2764">
                  <c:v>2.2983365058898926</c:v>
                </c:pt>
                <c:pt idx="2765">
                  <c:v>2.2991631031036377</c:v>
                </c:pt>
                <c:pt idx="2766">
                  <c:v>2.2999911308288574</c:v>
                </c:pt>
                <c:pt idx="2767">
                  <c:v>2.3008394241333008</c:v>
                </c:pt>
                <c:pt idx="2768">
                  <c:v>2.301652193069458</c:v>
                </c:pt>
                <c:pt idx="2769">
                  <c:v>2.3024780750274658</c:v>
                </c:pt>
                <c:pt idx="2770">
                  <c:v>2.3033289909362793</c:v>
                </c:pt>
                <c:pt idx="2771">
                  <c:v>2.3041563034057617</c:v>
                </c:pt>
                <c:pt idx="2772">
                  <c:v>2.3049948215484619</c:v>
                </c:pt>
                <c:pt idx="2773">
                  <c:v>2.3058271408081055</c:v>
                </c:pt>
                <c:pt idx="2774">
                  <c:v>2.3066568374633789</c:v>
                </c:pt>
                <c:pt idx="2775">
                  <c:v>2.3074884414672852</c:v>
                </c:pt>
                <c:pt idx="2776">
                  <c:v>2.3083338737487793</c:v>
                </c:pt>
                <c:pt idx="2777">
                  <c:v>2.3091371059417725</c:v>
                </c:pt>
                <c:pt idx="2778">
                  <c:v>2.310023307800293</c:v>
                </c:pt>
                <c:pt idx="2779">
                  <c:v>2.3108220100402832</c:v>
                </c:pt>
                <c:pt idx="2780">
                  <c:v>2.3116769790649414</c:v>
                </c:pt>
                <c:pt idx="2781">
                  <c:v>2.3124992847442627</c:v>
                </c:pt>
                <c:pt idx="2782">
                  <c:v>2.3133277893066406</c:v>
                </c:pt>
                <c:pt idx="2783">
                  <c:v>2.3141515254974365</c:v>
                </c:pt>
                <c:pt idx="2784">
                  <c:v>2.3149995803833008</c:v>
                </c:pt>
                <c:pt idx="2785">
                  <c:v>2.3158271312713623</c:v>
                </c:pt>
                <c:pt idx="2786">
                  <c:v>2.3167097568511963</c:v>
                </c:pt>
                <c:pt idx="2787">
                  <c:v>2.3175106048583984</c:v>
                </c:pt>
                <c:pt idx="2788">
                  <c:v>2.3183293342590332</c:v>
                </c:pt>
                <c:pt idx="2789">
                  <c:v>2.3191807270050049</c:v>
                </c:pt>
                <c:pt idx="2790">
                  <c:v>2.3199880123138428</c:v>
                </c:pt>
                <c:pt idx="2791">
                  <c:v>2.320812463760376</c:v>
                </c:pt>
                <c:pt idx="2792">
                  <c:v>2.3216655254364014</c:v>
                </c:pt>
                <c:pt idx="2793">
                  <c:v>2.3225071430206299</c:v>
                </c:pt>
                <c:pt idx="2794">
                  <c:v>2.3233449459075928</c:v>
                </c:pt>
                <c:pt idx="2795">
                  <c:v>2.3241579532623291</c:v>
                </c:pt>
                <c:pt idx="2796">
                  <c:v>2.3249738216400146</c:v>
                </c:pt>
                <c:pt idx="2797">
                  <c:v>2.3258411884307861</c:v>
                </c:pt>
                <c:pt idx="2798">
                  <c:v>2.3266711235046387</c:v>
                </c:pt>
                <c:pt idx="2799">
                  <c:v>2.3274970054626465</c:v>
                </c:pt>
                <c:pt idx="2800">
                  <c:v>2.3283460140228271</c:v>
                </c:pt>
                <c:pt idx="2801">
                  <c:v>2.3291418552398682</c:v>
                </c:pt>
                <c:pt idx="2802">
                  <c:v>2.3299784660339355</c:v>
                </c:pt>
                <c:pt idx="2803">
                  <c:v>2.3308405876159668</c:v>
                </c:pt>
                <c:pt idx="2804">
                  <c:v>2.3316552639007568</c:v>
                </c:pt>
                <c:pt idx="2805">
                  <c:v>2.3324880599975586</c:v>
                </c:pt>
                <c:pt idx="2806">
                  <c:v>2.3333132266998291</c:v>
                </c:pt>
                <c:pt idx="2807">
                  <c:v>2.3341522216796875</c:v>
                </c:pt>
                <c:pt idx="2808">
                  <c:v>2.3349895477294922</c:v>
                </c:pt>
                <c:pt idx="2809">
                  <c:v>2.3358235359191895</c:v>
                </c:pt>
                <c:pt idx="2810">
                  <c:v>2.336651086807251</c:v>
                </c:pt>
                <c:pt idx="2811">
                  <c:v>2.3375043869018555</c:v>
                </c:pt>
                <c:pt idx="2812">
                  <c:v>2.3383274078369141</c:v>
                </c:pt>
                <c:pt idx="2813">
                  <c:v>2.339155912399292</c:v>
                </c:pt>
                <c:pt idx="2814">
                  <c:v>2.340010404586792</c:v>
                </c:pt>
                <c:pt idx="2815">
                  <c:v>2.3408265113830566</c:v>
                </c:pt>
                <c:pt idx="2816">
                  <c:v>2.3416593074798584</c:v>
                </c:pt>
                <c:pt idx="2817">
                  <c:v>2.3425049781799316</c:v>
                </c:pt>
                <c:pt idx="2818">
                  <c:v>2.3433284759521484</c:v>
                </c:pt>
                <c:pt idx="2819">
                  <c:v>2.3441712856292725</c:v>
                </c:pt>
                <c:pt idx="2820">
                  <c:v>2.3449795246124268</c:v>
                </c:pt>
                <c:pt idx="2821">
                  <c:v>2.3458421230316162</c:v>
                </c:pt>
                <c:pt idx="2822">
                  <c:v>2.3466610908508301</c:v>
                </c:pt>
                <c:pt idx="2823">
                  <c:v>2.3475005626678467</c:v>
                </c:pt>
                <c:pt idx="2824">
                  <c:v>2.3483226299285889</c:v>
                </c:pt>
                <c:pt idx="2825">
                  <c:v>2.3491683006286621</c:v>
                </c:pt>
                <c:pt idx="2826">
                  <c:v>2.3499982357025146</c:v>
                </c:pt>
                <c:pt idx="2827">
                  <c:v>2.3508241176605225</c:v>
                </c:pt>
                <c:pt idx="2828">
                  <c:v>2.3516616821289063</c:v>
                </c:pt>
                <c:pt idx="2829">
                  <c:v>2.3525269031524658</c:v>
                </c:pt>
                <c:pt idx="2830">
                  <c:v>2.3533177375793457</c:v>
                </c:pt>
                <c:pt idx="2831">
                  <c:v>2.3541769981384277</c:v>
                </c:pt>
                <c:pt idx="2832">
                  <c:v>2.3550004959106445</c:v>
                </c:pt>
                <c:pt idx="2833">
                  <c:v>2.3558239936828613</c:v>
                </c:pt>
                <c:pt idx="2834">
                  <c:v>2.3566617965698242</c:v>
                </c:pt>
                <c:pt idx="2835">
                  <c:v>2.3574898242950439</c:v>
                </c:pt>
                <c:pt idx="2836">
                  <c:v>2.3583478927612305</c:v>
                </c:pt>
                <c:pt idx="2837">
                  <c:v>2.3591604232788086</c:v>
                </c:pt>
                <c:pt idx="2838">
                  <c:v>2.3599910736083984</c:v>
                </c:pt>
                <c:pt idx="2839">
                  <c:v>2.360835075378418</c:v>
                </c:pt>
                <c:pt idx="2840">
                  <c:v>2.3616716861724854</c:v>
                </c:pt>
                <c:pt idx="2841">
                  <c:v>2.3624961376190186</c:v>
                </c:pt>
                <c:pt idx="2842">
                  <c:v>2.3633432388305664</c:v>
                </c:pt>
                <c:pt idx="2843">
                  <c:v>2.3641769886016846</c:v>
                </c:pt>
                <c:pt idx="2844">
                  <c:v>2.3650188446044922</c:v>
                </c:pt>
                <c:pt idx="2845">
                  <c:v>2.3658297061920166</c:v>
                </c:pt>
                <c:pt idx="2846">
                  <c:v>2.3666610717773438</c:v>
                </c:pt>
                <c:pt idx="2847">
                  <c:v>2.3675057888031006</c:v>
                </c:pt>
                <c:pt idx="2848">
                  <c:v>2.3683462142944336</c:v>
                </c:pt>
                <c:pt idx="2849">
                  <c:v>2.3691606521606445</c:v>
                </c:pt>
                <c:pt idx="2850">
                  <c:v>2.3699965476989746</c:v>
                </c:pt>
                <c:pt idx="2851">
                  <c:v>2.370826244354248</c:v>
                </c:pt>
                <c:pt idx="2852">
                  <c:v>2.3716633319854736</c:v>
                </c:pt>
                <c:pt idx="2853">
                  <c:v>2.3725125789642334</c:v>
                </c:pt>
                <c:pt idx="2854">
                  <c:v>2.3733344078063965</c:v>
                </c:pt>
                <c:pt idx="2855">
                  <c:v>2.3741531372070313</c:v>
                </c:pt>
                <c:pt idx="2856">
                  <c:v>2.3749935626983643</c:v>
                </c:pt>
                <c:pt idx="2857">
                  <c:v>2.3758313655853271</c:v>
                </c:pt>
                <c:pt idx="2858">
                  <c:v>2.3766374588012695</c:v>
                </c:pt>
                <c:pt idx="2859">
                  <c:v>2.3775084018707275</c:v>
                </c:pt>
                <c:pt idx="2860">
                  <c:v>2.3783438205718994</c:v>
                </c:pt>
                <c:pt idx="2861">
                  <c:v>2.3791630268096924</c:v>
                </c:pt>
                <c:pt idx="2862">
                  <c:v>2.3799889087677002</c:v>
                </c:pt>
                <c:pt idx="2863">
                  <c:v>2.3808221817016602</c:v>
                </c:pt>
                <c:pt idx="2864">
                  <c:v>2.3816583156585693</c:v>
                </c:pt>
                <c:pt idx="2865">
                  <c:v>2.3824934959411621</c:v>
                </c:pt>
                <c:pt idx="2866">
                  <c:v>2.3833382129669189</c:v>
                </c:pt>
                <c:pt idx="2867">
                  <c:v>2.3841829299926758</c:v>
                </c:pt>
                <c:pt idx="2868">
                  <c:v>2.3850140571594238</c:v>
                </c:pt>
                <c:pt idx="2869">
                  <c:v>2.385836124420166</c:v>
                </c:pt>
                <c:pt idx="2870">
                  <c:v>2.3866467475891113</c:v>
                </c:pt>
                <c:pt idx="2871">
                  <c:v>2.3875133991241455</c:v>
                </c:pt>
                <c:pt idx="2872">
                  <c:v>2.3883280754089355</c:v>
                </c:pt>
                <c:pt idx="2873">
                  <c:v>2.3891448974609375</c:v>
                </c:pt>
                <c:pt idx="2874">
                  <c:v>2.3899812698364258</c:v>
                </c:pt>
                <c:pt idx="2875">
                  <c:v>2.3908317089080811</c:v>
                </c:pt>
                <c:pt idx="2876">
                  <c:v>2.3916680812835693</c:v>
                </c:pt>
                <c:pt idx="2877">
                  <c:v>2.3925020694732666</c:v>
                </c:pt>
                <c:pt idx="2878">
                  <c:v>2.39333176612854</c:v>
                </c:pt>
                <c:pt idx="2879">
                  <c:v>2.3941681385040283</c:v>
                </c:pt>
                <c:pt idx="2880">
                  <c:v>2.3949990272521973</c:v>
                </c:pt>
                <c:pt idx="2881">
                  <c:v>2.3958067893981934</c:v>
                </c:pt>
                <c:pt idx="2882">
                  <c:v>2.396681547164917</c:v>
                </c:pt>
                <c:pt idx="2883">
                  <c:v>2.3974947929382324</c:v>
                </c:pt>
                <c:pt idx="2884">
                  <c:v>2.3983240127563477</c:v>
                </c:pt>
                <c:pt idx="2885">
                  <c:v>2.3991808891296387</c:v>
                </c:pt>
                <c:pt idx="2886">
                  <c:v>2.4000015258789063</c:v>
                </c:pt>
                <c:pt idx="2887">
                  <c:v>2.4008288383483887</c:v>
                </c:pt>
                <c:pt idx="2888">
                  <c:v>2.4016580581665039</c:v>
                </c:pt>
                <c:pt idx="2889">
                  <c:v>2.4024977684020996</c:v>
                </c:pt>
                <c:pt idx="2890">
                  <c:v>2.4033386707305908</c:v>
                </c:pt>
                <c:pt idx="2891">
                  <c:v>2.4041619300842285</c:v>
                </c:pt>
                <c:pt idx="2892">
                  <c:v>2.4049868583679199</c:v>
                </c:pt>
                <c:pt idx="2893">
                  <c:v>2.4058253765106201</c:v>
                </c:pt>
                <c:pt idx="2894">
                  <c:v>2.4066646099090576</c:v>
                </c:pt>
                <c:pt idx="2895">
                  <c:v>2.4075098037719727</c:v>
                </c:pt>
                <c:pt idx="2896">
                  <c:v>2.4083449840545654</c:v>
                </c:pt>
                <c:pt idx="2897">
                  <c:v>2.4091494083404541</c:v>
                </c:pt>
                <c:pt idx="2898">
                  <c:v>2.4100191593170166</c:v>
                </c:pt>
                <c:pt idx="2899">
                  <c:v>2.4108350276947021</c:v>
                </c:pt>
                <c:pt idx="2900">
                  <c:v>2.4116811752319336</c:v>
                </c:pt>
                <c:pt idx="2901">
                  <c:v>2.4125118255615234</c:v>
                </c:pt>
                <c:pt idx="2902">
                  <c:v>2.4133260250091553</c:v>
                </c:pt>
                <c:pt idx="2903">
                  <c:v>2.4141619205474854</c:v>
                </c:pt>
                <c:pt idx="2904">
                  <c:v>2.4150130748748779</c:v>
                </c:pt>
                <c:pt idx="2905">
                  <c:v>2.4158246517181396</c:v>
                </c:pt>
                <c:pt idx="2906">
                  <c:v>2.4166710376739502</c:v>
                </c:pt>
                <c:pt idx="2907">
                  <c:v>2.4174895286560059</c:v>
                </c:pt>
                <c:pt idx="2908">
                  <c:v>2.4183349609375</c:v>
                </c:pt>
                <c:pt idx="2909">
                  <c:v>2.4191656112670898</c:v>
                </c:pt>
                <c:pt idx="2910">
                  <c:v>2.4199810028076172</c:v>
                </c:pt>
                <c:pt idx="2911">
                  <c:v>2.4208295345306396</c:v>
                </c:pt>
                <c:pt idx="2912">
                  <c:v>2.4216747283935547</c:v>
                </c:pt>
                <c:pt idx="2913">
                  <c:v>2.422497034072876</c:v>
                </c:pt>
                <c:pt idx="2914">
                  <c:v>2.4233617782592773</c:v>
                </c:pt>
                <c:pt idx="2915">
                  <c:v>2.4241454601287842</c:v>
                </c:pt>
                <c:pt idx="2916">
                  <c:v>2.4249963760375977</c:v>
                </c:pt>
                <c:pt idx="2917">
                  <c:v>2.4258418083190918</c:v>
                </c:pt>
                <c:pt idx="2918">
                  <c:v>2.4266819953918457</c:v>
                </c:pt>
                <c:pt idx="2919">
                  <c:v>2.4275147914886475</c:v>
                </c:pt>
                <c:pt idx="2920">
                  <c:v>2.4283380508422852</c:v>
                </c:pt>
                <c:pt idx="2921">
                  <c:v>2.4291858673095703</c:v>
                </c:pt>
                <c:pt idx="2922">
                  <c:v>2.4299931526184082</c:v>
                </c:pt>
                <c:pt idx="2923">
                  <c:v>2.4308304786682129</c:v>
                </c:pt>
                <c:pt idx="2924">
                  <c:v>2.4316787719726563</c:v>
                </c:pt>
                <c:pt idx="2925">
                  <c:v>2.4324934482574463</c:v>
                </c:pt>
                <c:pt idx="2926">
                  <c:v>2.4333393573760986</c:v>
                </c:pt>
                <c:pt idx="2927">
                  <c:v>2.434154748916626</c:v>
                </c:pt>
                <c:pt idx="2928">
                  <c:v>2.4350059032440186</c:v>
                </c:pt>
                <c:pt idx="2929">
                  <c:v>2.4358203411102295</c:v>
                </c:pt>
                <c:pt idx="2930">
                  <c:v>2.4366817474365234</c:v>
                </c:pt>
                <c:pt idx="2931">
                  <c:v>2.4374878406524658</c:v>
                </c:pt>
                <c:pt idx="2932">
                  <c:v>2.4383113384246826</c:v>
                </c:pt>
                <c:pt idx="2933">
                  <c:v>2.4391682147979736</c:v>
                </c:pt>
                <c:pt idx="2934">
                  <c:v>2.4399979114532471</c:v>
                </c:pt>
                <c:pt idx="2935">
                  <c:v>2.4408242702484131</c:v>
                </c:pt>
                <c:pt idx="2936">
                  <c:v>2.4416525363922119</c:v>
                </c:pt>
                <c:pt idx="2937">
                  <c:v>2.4424855709075928</c:v>
                </c:pt>
                <c:pt idx="2938">
                  <c:v>2.4433491230010986</c:v>
                </c:pt>
                <c:pt idx="2939">
                  <c:v>2.4441602230072021</c:v>
                </c:pt>
                <c:pt idx="2940">
                  <c:v>2.4450068473815918</c:v>
                </c:pt>
                <c:pt idx="2941">
                  <c:v>2.4458410739898682</c:v>
                </c:pt>
                <c:pt idx="2942">
                  <c:v>2.4466598033905029</c:v>
                </c:pt>
                <c:pt idx="2943">
                  <c:v>2.447504997253418</c:v>
                </c:pt>
                <c:pt idx="2944">
                  <c:v>2.4483323097229004</c:v>
                </c:pt>
                <c:pt idx="2945">
                  <c:v>2.4491674900054932</c:v>
                </c:pt>
                <c:pt idx="2946">
                  <c:v>2.44999098777771</c:v>
                </c:pt>
                <c:pt idx="2947">
                  <c:v>2.4508163928985596</c:v>
                </c:pt>
                <c:pt idx="2948">
                  <c:v>2.4516739845275879</c:v>
                </c:pt>
                <c:pt idx="2949">
                  <c:v>2.4525048732757568</c:v>
                </c:pt>
                <c:pt idx="2950">
                  <c:v>2.4533481597900391</c:v>
                </c:pt>
                <c:pt idx="2951">
                  <c:v>2.4541628360748291</c:v>
                </c:pt>
                <c:pt idx="2952">
                  <c:v>2.4549944400787354</c:v>
                </c:pt>
                <c:pt idx="2953">
                  <c:v>2.4558291435241699</c:v>
                </c:pt>
                <c:pt idx="2954">
                  <c:v>2.456657886505127</c:v>
                </c:pt>
                <c:pt idx="2955">
                  <c:v>2.4575021266937256</c:v>
                </c:pt>
                <c:pt idx="2956">
                  <c:v>2.4583101272583008</c:v>
                </c:pt>
                <c:pt idx="2957">
                  <c:v>2.4591865539550781</c:v>
                </c:pt>
                <c:pt idx="2958">
                  <c:v>2.4599969387054443</c:v>
                </c:pt>
                <c:pt idx="2959">
                  <c:v>2.4608249664306641</c:v>
                </c:pt>
                <c:pt idx="2960">
                  <c:v>2.4616837501525879</c:v>
                </c:pt>
                <c:pt idx="2961">
                  <c:v>2.4625003337860107</c:v>
                </c:pt>
                <c:pt idx="2962">
                  <c:v>2.4633231163024902</c:v>
                </c:pt>
                <c:pt idx="2963">
                  <c:v>2.4641947746276855</c:v>
                </c:pt>
                <c:pt idx="2964">
                  <c:v>2.4650053977966309</c:v>
                </c:pt>
                <c:pt idx="2965">
                  <c:v>2.4658370018005371</c:v>
                </c:pt>
                <c:pt idx="2966">
                  <c:v>2.466672420501709</c:v>
                </c:pt>
                <c:pt idx="2967">
                  <c:v>2.4675211906433105</c:v>
                </c:pt>
                <c:pt idx="2968">
                  <c:v>2.468308687210083</c:v>
                </c:pt>
                <c:pt idx="2969">
                  <c:v>2.4691801071166992</c:v>
                </c:pt>
                <c:pt idx="2970">
                  <c:v>2.4700150489807129</c:v>
                </c:pt>
                <c:pt idx="2971">
                  <c:v>2.4708313941955566</c:v>
                </c:pt>
                <c:pt idx="2972">
                  <c:v>2.4716565608978271</c:v>
                </c:pt>
                <c:pt idx="2973">
                  <c:v>2.4725100994110107</c:v>
                </c:pt>
                <c:pt idx="2974">
                  <c:v>2.4733154773712158</c:v>
                </c:pt>
                <c:pt idx="2975">
                  <c:v>2.4741556644439697</c:v>
                </c:pt>
                <c:pt idx="2976">
                  <c:v>2.4750113487243652</c:v>
                </c:pt>
                <c:pt idx="2977">
                  <c:v>2.4758269786834717</c:v>
                </c:pt>
                <c:pt idx="2978">
                  <c:v>2.4766693115234375</c:v>
                </c:pt>
                <c:pt idx="2979">
                  <c:v>2.4774768352508545</c:v>
                </c:pt>
                <c:pt idx="2980">
                  <c:v>2.4783339500427246</c:v>
                </c:pt>
                <c:pt idx="2981">
                  <c:v>2.4791500568389893</c:v>
                </c:pt>
                <c:pt idx="2982">
                  <c:v>2.4800102710723877</c:v>
                </c:pt>
                <c:pt idx="2983">
                  <c:v>2.4808390140533447</c:v>
                </c:pt>
                <c:pt idx="2984">
                  <c:v>2.4816594123840332</c:v>
                </c:pt>
                <c:pt idx="2985">
                  <c:v>2.4824919700622559</c:v>
                </c:pt>
                <c:pt idx="2986">
                  <c:v>2.4833531379699707</c:v>
                </c:pt>
                <c:pt idx="2987">
                  <c:v>2.484161376953125</c:v>
                </c:pt>
                <c:pt idx="2988">
                  <c:v>2.4849848747253418</c:v>
                </c:pt>
                <c:pt idx="2989">
                  <c:v>2.4858329296112061</c:v>
                </c:pt>
                <c:pt idx="2990">
                  <c:v>2.4866776466369629</c:v>
                </c:pt>
                <c:pt idx="2991">
                  <c:v>2.4874975681304932</c:v>
                </c:pt>
                <c:pt idx="2992">
                  <c:v>2.4883251190185547</c:v>
                </c:pt>
                <c:pt idx="2993">
                  <c:v>2.489180326461792</c:v>
                </c:pt>
                <c:pt idx="2994">
                  <c:v>2.4899811744689941</c:v>
                </c:pt>
                <c:pt idx="2995">
                  <c:v>2.4908220767974854</c:v>
                </c:pt>
                <c:pt idx="2996">
                  <c:v>2.4916582107543945</c:v>
                </c:pt>
                <c:pt idx="2997">
                  <c:v>2.49249267578125</c:v>
                </c:pt>
                <c:pt idx="2998">
                  <c:v>2.4933357238769531</c:v>
                </c:pt>
                <c:pt idx="2999">
                  <c:v>2.4941473007202148</c:v>
                </c:pt>
                <c:pt idx="3000">
                  <c:v>2.4950098991394043</c:v>
                </c:pt>
                <c:pt idx="3001">
                  <c:v>2.4958479404449463</c:v>
                </c:pt>
                <c:pt idx="3002">
                  <c:v>2.4966561794281006</c:v>
                </c:pt>
                <c:pt idx="3003">
                  <c:v>2.4975166320800781</c:v>
                </c:pt>
                <c:pt idx="3004">
                  <c:v>2.4983289241790771</c:v>
                </c:pt>
                <c:pt idx="3005">
                  <c:v>2.4991745948791504</c:v>
                </c:pt>
                <c:pt idx="3006">
                  <c:v>2.5000126361846924</c:v>
                </c:pt>
                <c:pt idx="3007">
                  <c:v>2.5008127689361572</c:v>
                </c:pt>
                <c:pt idx="3008">
                  <c:v>2.5016720294952393</c:v>
                </c:pt>
                <c:pt idx="3009">
                  <c:v>2.5024940967559814</c:v>
                </c:pt>
                <c:pt idx="3010">
                  <c:v>2.5033338069915771</c:v>
                </c:pt>
                <c:pt idx="3011">
                  <c:v>2.504183292388916</c:v>
                </c:pt>
                <c:pt idx="3012">
                  <c:v>2.5050034523010254</c:v>
                </c:pt>
                <c:pt idx="3013">
                  <c:v>2.5058319568634033</c:v>
                </c:pt>
                <c:pt idx="3014">
                  <c:v>2.5066845417022705</c:v>
                </c:pt>
                <c:pt idx="3015">
                  <c:v>2.5074923038482666</c:v>
                </c:pt>
                <c:pt idx="3016">
                  <c:v>2.5083281993865967</c:v>
                </c:pt>
                <c:pt idx="3017">
                  <c:v>2.5091791152954102</c:v>
                </c:pt>
                <c:pt idx="3018">
                  <c:v>2.510002613067627</c:v>
                </c:pt>
                <c:pt idx="3019">
                  <c:v>2.510828971862793</c:v>
                </c:pt>
                <c:pt idx="3020">
                  <c:v>2.5116472244262695</c:v>
                </c:pt>
                <c:pt idx="3021">
                  <c:v>2.5124886035919189</c:v>
                </c:pt>
                <c:pt idx="3022">
                  <c:v>2.5133392810821533</c:v>
                </c:pt>
                <c:pt idx="3023">
                  <c:v>2.5141634941101074</c:v>
                </c:pt>
                <c:pt idx="3024">
                  <c:v>2.5149881839752197</c:v>
                </c:pt>
                <c:pt idx="3025">
                  <c:v>2.5158300399780273</c:v>
                </c:pt>
                <c:pt idx="3026">
                  <c:v>2.5166845321655273</c:v>
                </c:pt>
                <c:pt idx="3027">
                  <c:v>2.517500638961792</c:v>
                </c:pt>
                <c:pt idx="3028">
                  <c:v>2.5183556079864502</c:v>
                </c:pt>
                <c:pt idx="3029">
                  <c:v>2.5191590785980225</c:v>
                </c:pt>
                <c:pt idx="3030">
                  <c:v>2.5199925899505615</c:v>
                </c:pt>
                <c:pt idx="3031">
                  <c:v>2.5208492279052734</c:v>
                </c:pt>
                <c:pt idx="3032">
                  <c:v>2.5216753482818604</c:v>
                </c:pt>
                <c:pt idx="3033">
                  <c:v>2.5225040912628174</c:v>
                </c:pt>
                <c:pt idx="3034">
                  <c:v>2.5233173370361328</c:v>
                </c:pt>
                <c:pt idx="3035">
                  <c:v>2.5241711139678955</c:v>
                </c:pt>
                <c:pt idx="3036">
                  <c:v>2.5249960422515869</c:v>
                </c:pt>
                <c:pt idx="3037">
                  <c:v>2.5258302688598633</c:v>
                </c:pt>
                <c:pt idx="3038">
                  <c:v>2.5266597270965576</c:v>
                </c:pt>
                <c:pt idx="3039">
                  <c:v>2.5275108814239502</c:v>
                </c:pt>
                <c:pt idx="3040">
                  <c:v>2.5283031463623047</c:v>
                </c:pt>
                <c:pt idx="3041">
                  <c:v>2.5291812419891357</c:v>
                </c:pt>
                <c:pt idx="3042">
                  <c:v>2.5300130844116211</c:v>
                </c:pt>
                <c:pt idx="3043">
                  <c:v>2.5308539867401123</c:v>
                </c:pt>
                <c:pt idx="3044">
                  <c:v>2.5316858291625977</c:v>
                </c:pt>
                <c:pt idx="3045">
                  <c:v>2.5325076580047607</c:v>
                </c:pt>
                <c:pt idx="3046">
                  <c:v>2.5333490371704102</c:v>
                </c:pt>
                <c:pt idx="3047">
                  <c:v>2.5341615676879883</c:v>
                </c:pt>
                <c:pt idx="3048">
                  <c:v>2.5350022315979004</c:v>
                </c:pt>
                <c:pt idx="3049">
                  <c:v>2.535834789276123</c:v>
                </c:pt>
                <c:pt idx="3050">
                  <c:v>2.5366675853729248</c:v>
                </c:pt>
                <c:pt idx="3051">
                  <c:v>2.5374913215637207</c:v>
                </c:pt>
                <c:pt idx="3052">
                  <c:v>2.5383238792419434</c:v>
                </c:pt>
                <c:pt idx="3053">
                  <c:v>2.5391697883605957</c:v>
                </c:pt>
                <c:pt idx="3054">
                  <c:v>2.5399928092956543</c:v>
                </c:pt>
                <c:pt idx="3055">
                  <c:v>2.5408403873443604</c:v>
                </c:pt>
                <c:pt idx="3056">
                  <c:v>2.5416696071624756</c:v>
                </c:pt>
                <c:pt idx="3057">
                  <c:v>2.5425021648406982</c:v>
                </c:pt>
                <c:pt idx="3058">
                  <c:v>2.5433313846588135</c:v>
                </c:pt>
                <c:pt idx="3059">
                  <c:v>2.544173002243042</c:v>
                </c:pt>
                <c:pt idx="3060">
                  <c:v>2.5449919700622559</c:v>
                </c:pt>
                <c:pt idx="3061">
                  <c:v>2.5458371639251709</c:v>
                </c:pt>
                <c:pt idx="3062">
                  <c:v>2.5466578006744385</c:v>
                </c:pt>
                <c:pt idx="3063">
                  <c:v>2.5474879741668701</c:v>
                </c:pt>
                <c:pt idx="3064">
                  <c:v>2.5483531951904297</c:v>
                </c:pt>
                <c:pt idx="3065">
                  <c:v>2.5491666793823242</c:v>
                </c:pt>
                <c:pt idx="3066">
                  <c:v>2.5499989986419678</c:v>
                </c:pt>
                <c:pt idx="3067">
                  <c:v>2.5508570671081543</c:v>
                </c:pt>
                <c:pt idx="3068">
                  <c:v>2.551640510559082</c:v>
                </c:pt>
                <c:pt idx="3069">
                  <c:v>2.552504301071167</c:v>
                </c:pt>
                <c:pt idx="3070">
                  <c:v>2.5533115863800049</c:v>
                </c:pt>
                <c:pt idx="3071">
                  <c:v>2.5541665554046631</c:v>
                </c:pt>
                <c:pt idx="3072">
                  <c:v>2.5549921989440918</c:v>
                </c:pt>
                <c:pt idx="3073">
                  <c:v>2.5558502674102783</c:v>
                </c:pt>
                <c:pt idx="3074">
                  <c:v>2.556649923324585</c:v>
                </c:pt>
                <c:pt idx="3075">
                  <c:v>2.5574843883514404</c:v>
                </c:pt>
                <c:pt idx="3076">
                  <c:v>2.5583398342132568</c:v>
                </c:pt>
                <c:pt idx="3077">
                  <c:v>2.5591557025909424</c:v>
                </c:pt>
                <c:pt idx="3078">
                  <c:v>2.5600078105926514</c:v>
                </c:pt>
                <c:pt idx="3079">
                  <c:v>2.5608360767364502</c:v>
                </c:pt>
                <c:pt idx="3080">
                  <c:v>2.5616567134857178</c:v>
                </c:pt>
                <c:pt idx="3081">
                  <c:v>2.5624916553497314</c:v>
                </c:pt>
                <c:pt idx="3082">
                  <c:v>2.5633256435394287</c:v>
                </c:pt>
                <c:pt idx="3083">
                  <c:v>2.5641586780548096</c:v>
                </c:pt>
                <c:pt idx="3084">
                  <c:v>2.5650122165679932</c:v>
                </c:pt>
                <c:pt idx="3085">
                  <c:v>2.5658295154571533</c:v>
                </c:pt>
                <c:pt idx="3086">
                  <c:v>2.5666763782501221</c:v>
                </c:pt>
                <c:pt idx="3087">
                  <c:v>2.567486047744751</c:v>
                </c:pt>
                <c:pt idx="3088">
                  <c:v>2.5683434009552002</c:v>
                </c:pt>
                <c:pt idx="3089">
                  <c:v>2.5691840648651123</c:v>
                </c:pt>
                <c:pt idx="3090">
                  <c:v>2.5699951648712158</c:v>
                </c:pt>
                <c:pt idx="3091">
                  <c:v>2.5708305835723877</c:v>
                </c:pt>
                <c:pt idx="3092">
                  <c:v>2.5716633796691895</c:v>
                </c:pt>
                <c:pt idx="3093">
                  <c:v>2.5724790096282959</c:v>
                </c:pt>
                <c:pt idx="3094">
                  <c:v>2.5733423233032227</c:v>
                </c:pt>
                <c:pt idx="3095">
                  <c:v>2.5741560459136963</c:v>
                </c:pt>
                <c:pt idx="3096">
                  <c:v>2.5749971866607666</c:v>
                </c:pt>
                <c:pt idx="3097">
                  <c:v>2.5758187770843506</c:v>
                </c:pt>
                <c:pt idx="3098">
                  <c:v>2.5766663551330566</c:v>
                </c:pt>
                <c:pt idx="3099">
                  <c:v>2.5774939060211182</c:v>
                </c:pt>
                <c:pt idx="3100">
                  <c:v>2.5783350467681885</c:v>
                </c:pt>
                <c:pt idx="3101">
                  <c:v>2.5791709423065186</c:v>
                </c:pt>
                <c:pt idx="3102">
                  <c:v>2.5799930095672607</c:v>
                </c:pt>
                <c:pt idx="3103">
                  <c:v>2.5808243751525879</c:v>
                </c:pt>
                <c:pt idx="3104">
                  <c:v>2.5816471576690674</c:v>
                </c:pt>
                <c:pt idx="3105">
                  <c:v>2.5825045108795166</c:v>
                </c:pt>
                <c:pt idx="3106">
                  <c:v>2.5833373069763184</c:v>
                </c:pt>
                <c:pt idx="3107">
                  <c:v>2.5841648578643799</c:v>
                </c:pt>
                <c:pt idx="3108">
                  <c:v>2.5849974155426025</c:v>
                </c:pt>
                <c:pt idx="3109">
                  <c:v>2.5858278274536133</c:v>
                </c:pt>
                <c:pt idx="3110">
                  <c:v>2.5866954326629639</c:v>
                </c:pt>
                <c:pt idx="3111">
                  <c:v>2.5875158309936523</c:v>
                </c:pt>
                <c:pt idx="3112">
                  <c:v>2.5883381366729736</c:v>
                </c:pt>
                <c:pt idx="3113">
                  <c:v>2.5891604423522949</c:v>
                </c:pt>
                <c:pt idx="3114">
                  <c:v>2.5899970531463623</c:v>
                </c:pt>
                <c:pt idx="3115">
                  <c:v>2.5908255577087402</c:v>
                </c:pt>
                <c:pt idx="3116">
                  <c:v>2.5916504859924316</c:v>
                </c:pt>
                <c:pt idx="3117">
                  <c:v>2.5924868583679199</c:v>
                </c:pt>
                <c:pt idx="3118">
                  <c:v>2.5933277606964111</c:v>
                </c:pt>
                <c:pt idx="3119">
                  <c:v>2.5941812992095947</c:v>
                </c:pt>
                <c:pt idx="3120">
                  <c:v>2.5949935913085938</c:v>
                </c:pt>
                <c:pt idx="3121">
                  <c:v>2.5958449840545654</c:v>
                </c:pt>
                <c:pt idx="3122">
                  <c:v>2.5966587066650391</c:v>
                </c:pt>
                <c:pt idx="3123">
                  <c:v>2.5974841117858887</c:v>
                </c:pt>
                <c:pt idx="3124">
                  <c:v>2.5983185768127441</c:v>
                </c:pt>
                <c:pt idx="3125">
                  <c:v>2.59914231300354</c:v>
                </c:pt>
                <c:pt idx="3126">
                  <c:v>2.6000139713287354</c:v>
                </c:pt>
                <c:pt idx="3127">
                  <c:v>2.6008458137512207</c:v>
                </c:pt>
                <c:pt idx="3128">
                  <c:v>2.6016907691955566</c:v>
                </c:pt>
                <c:pt idx="3129">
                  <c:v>2.6024789810180664</c:v>
                </c:pt>
                <c:pt idx="3130">
                  <c:v>2.6033332347869873</c:v>
                </c:pt>
                <c:pt idx="3131">
                  <c:v>2.6041724681854248</c:v>
                </c:pt>
                <c:pt idx="3132">
                  <c:v>2.6050190925598145</c:v>
                </c:pt>
                <c:pt idx="3133">
                  <c:v>2.6058335304260254</c:v>
                </c:pt>
                <c:pt idx="3134">
                  <c:v>2.6066575050354004</c:v>
                </c:pt>
                <c:pt idx="3135">
                  <c:v>2.6074917316436768</c:v>
                </c:pt>
                <c:pt idx="3136">
                  <c:v>2.6083359718322754</c:v>
                </c:pt>
                <c:pt idx="3137">
                  <c:v>2.6091666221618652</c:v>
                </c:pt>
                <c:pt idx="3138">
                  <c:v>2.610018253326416</c:v>
                </c:pt>
                <c:pt idx="3139">
                  <c:v>2.6108098030090332</c:v>
                </c:pt>
                <c:pt idx="3140">
                  <c:v>2.6116695404052734</c:v>
                </c:pt>
                <c:pt idx="3141">
                  <c:v>2.6124787330627441</c:v>
                </c:pt>
                <c:pt idx="3142">
                  <c:v>2.613337516784668</c:v>
                </c:pt>
                <c:pt idx="3143">
                  <c:v>2.6141643524169922</c:v>
                </c:pt>
                <c:pt idx="3144">
                  <c:v>2.6150012016296387</c:v>
                </c:pt>
                <c:pt idx="3145">
                  <c:v>2.6158299446105957</c:v>
                </c:pt>
                <c:pt idx="3146">
                  <c:v>2.616657018661499</c:v>
                </c:pt>
                <c:pt idx="3147">
                  <c:v>2.6175000667572021</c:v>
                </c:pt>
                <c:pt idx="3148">
                  <c:v>2.6183345317840576</c:v>
                </c:pt>
                <c:pt idx="3149">
                  <c:v>2.619166374206543</c:v>
                </c:pt>
                <c:pt idx="3150">
                  <c:v>2.6199989318847656</c:v>
                </c:pt>
                <c:pt idx="3151">
                  <c:v>2.6208164691925049</c:v>
                </c:pt>
                <c:pt idx="3152">
                  <c:v>2.6216742992401123</c:v>
                </c:pt>
                <c:pt idx="3153">
                  <c:v>2.622499942779541</c:v>
                </c:pt>
                <c:pt idx="3154">
                  <c:v>2.6233358383178711</c:v>
                </c:pt>
                <c:pt idx="3155">
                  <c:v>2.6241691112518311</c:v>
                </c:pt>
                <c:pt idx="3156">
                  <c:v>2.6250038146972656</c:v>
                </c:pt>
                <c:pt idx="3157">
                  <c:v>2.6258535385131836</c:v>
                </c:pt>
                <c:pt idx="3158">
                  <c:v>2.6266605854034424</c:v>
                </c:pt>
                <c:pt idx="3159">
                  <c:v>2.6274862289428711</c:v>
                </c:pt>
                <c:pt idx="3160">
                  <c:v>2.6283440589904785</c:v>
                </c:pt>
                <c:pt idx="3161">
                  <c:v>2.6291556358337402</c:v>
                </c:pt>
                <c:pt idx="3162">
                  <c:v>2.630035400390625</c:v>
                </c:pt>
                <c:pt idx="3163">
                  <c:v>2.6308310031890869</c:v>
                </c:pt>
                <c:pt idx="3164">
                  <c:v>2.6316747665405273</c:v>
                </c:pt>
                <c:pt idx="3165">
                  <c:v>2.6324937343597412</c:v>
                </c:pt>
                <c:pt idx="3166">
                  <c:v>2.6333293914794922</c:v>
                </c:pt>
                <c:pt idx="3167">
                  <c:v>2.634169340133667</c:v>
                </c:pt>
                <c:pt idx="3168">
                  <c:v>2.6349828243255615</c:v>
                </c:pt>
                <c:pt idx="3169">
                  <c:v>2.635810375213623</c:v>
                </c:pt>
                <c:pt idx="3170">
                  <c:v>2.6366684436798096</c:v>
                </c:pt>
                <c:pt idx="3171">
                  <c:v>2.6374919414520264</c:v>
                </c:pt>
                <c:pt idx="3172">
                  <c:v>2.6383264064788818</c:v>
                </c:pt>
                <c:pt idx="3173">
                  <c:v>2.6391615867614746</c:v>
                </c:pt>
                <c:pt idx="3174">
                  <c:v>2.6399908065795898</c:v>
                </c:pt>
                <c:pt idx="3175">
                  <c:v>2.6408219337463379</c:v>
                </c:pt>
                <c:pt idx="3176">
                  <c:v>2.6416692733764648</c:v>
                </c:pt>
                <c:pt idx="3177">
                  <c:v>2.6424717903137207</c:v>
                </c:pt>
                <c:pt idx="3178">
                  <c:v>2.6433548927307129</c:v>
                </c:pt>
                <c:pt idx="3179">
                  <c:v>2.6441588401794434</c:v>
                </c:pt>
                <c:pt idx="3180">
                  <c:v>2.6450104713439941</c:v>
                </c:pt>
                <c:pt idx="3181">
                  <c:v>2.6458325386047363</c:v>
                </c:pt>
                <c:pt idx="3182">
                  <c:v>2.6466610431671143</c:v>
                </c:pt>
                <c:pt idx="3183">
                  <c:v>2.647484302520752</c:v>
                </c:pt>
                <c:pt idx="3184">
                  <c:v>2.6483302116394043</c:v>
                </c:pt>
                <c:pt idx="3185">
                  <c:v>2.6491584777832031</c:v>
                </c:pt>
                <c:pt idx="3186">
                  <c:v>2.6500375270843506</c:v>
                </c:pt>
                <c:pt idx="3187">
                  <c:v>2.6508402824401855</c:v>
                </c:pt>
                <c:pt idx="3188">
                  <c:v>2.6516566276550293</c:v>
                </c:pt>
                <c:pt idx="3189">
                  <c:v>2.6525111198425293</c:v>
                </c:pt>
                <c:pt idx="3190">
                  <c:v>2.6533198356628418</c:v>
                </c:pt>
                <c:pt idx="3191">
                  <c:v>2.6541488170623779</c:v>
                </c:pt>
                <c:pt idx="3192">
                  <c:v>2.6550018787384033</c:v>
                </c:pt>
                <c:pt idx="3193">
                  <c:v>2.6558403968811035</c:v>
                </c:pt>
                <c:pt idx="3194">
                  <c:v>2.6566789150238037</c:v>
                </c:pt>
                <c:pt idx="3195">
                  <c:v>2.657494068145752</c:v>
                </c:pt>
                <c:pt idx="3196">
                  <c:v>2.6583075523376465</c:v>
                </c:pt>
                <c:pt idx="3197">
                  <c:v>2.6591715812683105</c:v>
                </c:pt>
                <c:pt idx="3198">
                  <c:v>2.6600105762481689</c:v>
                </c:pt>
                <c:pt idx="3199">
                  <c:v>2.6608326435089111</c:v>
                </c:pt>
                <c:pt idx="3200">
                  <c:v>2.661679744720459</c:v>
                </c:pt>
                <c:pt idx="3201">
                  <c:v>2.6624867916107178</c:v>
                </c:pt>
                <c:pt idx="3202">
                  <c:v>2.6633162498474121</c:v>
                </c:pt>
                <c:pt idx="3203">
                  <c:v>2.6641740798950195</c:v>
                </c:pt>
                <c:pt idx="3204">
                  <c:v>2.6649842262268066</c:v>
                </c:pt>
                <c:pt idx="3205">
                  <c:v>2.6658196449279785</c:v>
                </c:pt>
                <c:pt idx="3206">
                  <c:v>2.6666431427001953</c:v>
                </c:pt>
                <c:pt idx="3207">
                  <c:v>2.6674840450286865</c:v>
                </c:pt>
                <c:pt idx="3208">
                  <c:v>2.6683266162872314</c:v>
                </c:pt>
                <c:pt idx="3209">
                  <c:v>2.6691522598266602</c:v>
                </c:pt>
                <c:pt idx="3210">
                  <c:v>2.6699841022491455</c:v>
                </c:pt>
                <c:pt idx="3211">
                  <c:v>2.6708407402038574</c:v>
                </c:pt>
                <c:pt idx="3212">
                  <c:v>2.6716554164886475</c:v>
                </c:pt>
                <c:pt idx="3213">
                  <c:v>2.6724903583526611</c:v>
                </c:pt>
                <c:pt idx="3214">
                  <c:v>2.6733403205871582</c:v>
                </c:pt>
                <c:pt idx="3215">
                  <c:v>2.6741576194763184</c:v>
                </c:pt>
                <c:pt idx="3216">
                  <c:v>2.6749916076660156</c:v>
                </c:pt>
                <c:pt idx="3217">
                  <c:v>2.6758379936218262</c:v>
                </c:pt>
                <c:pt idx="3218">
                  <c:v>2.6766633987426758</c:v>
                </c:pt>
                <c:pt idx="3219">
                  <c:v>2.6775045394897461</c:v>
                </c:pt>
                <c:pt idx="3220">
                  <c:v>2.6783134937286377</c:v>
                </c:pt>
                <c:pt idx="3221">
                  <c:v>2.6791727542877197</c:v>
                </c:pt>
                <c:pt idx="3222">
                  <c:v>2.6799931526184082</c:v>
                </c:pt>
                <c:pt idx="3223">
                  <c:v>2.6808326244354248</c:v>
                </c:pt>
                <c:pt idx="3224">
                  <c:v>2.6816582679748535</c:v>
                </c:pt>
                <c:pt idx="3225">
                  <c:v>2.6824984550476074</c:v>
                </c:pt>
                <c:pt idx="3226">
                  <c:v>2.6833293437957764</c:v>
                </c:pt>
                <c:pt idx="3227">
                  <c:v>2.6841611862182617</c:v>
                </c:pt>
                <c:pt idx="3228">
                  <c:v>2.6849949359893799</c:v>
                </c:pt>
                <c:pt idx="3229">
                  <c:v>2.685859203338623</c:v>
                </c:pt>
                <c:pt idx="3230">
                  <c:v>2.6866531372070313</c:v>
                </c:pt>
                <c:pt idx="3231">
                  <c:v>2.687511682510376</c:v>
                </c:pt>
                <c:pt idx="3232">
                  <c:v>2.6883308887481689</c:v>
                </c:pt>
                <c:pt idx="3233">
                  <c:v>2.689159631729126</c:v>
                </c:pt>
                <c:pt idx="3234">
                  <c:v>2.6899974346160889</c:v>
                </c:pt>
                <c:pt idx="3235">
                  <c:v>2.6908285617828369</c:v>
                </c:pt>
                <c:pt idx="3236">
                  <c:v>2.6916875839233398</c:v>
                </c:pt>
                <c:pt idx="3237">
                  <c:v>2.6924901008605957</c:v>
                </c:pt>
                <c:pt idx="3238">
                  <c:v>2.6933271884918213</c:v>
                </c:pt>
                <c:pt idx="3239">
                  <c:v>2.6941699981689453</c:v>
                </c:pt>
                <c:pt idx="3240">
                  <c:v>2.6950018405914307</c:v>
                </c:pt>
                <c:pt idx="3241">
                  <c:v>2.6958310604095459</c:v>
                </c:pt>
                <c:pt idx="3242">
                  <c:v>2.6966753005981445</c:v>
                </c:pt>
                <c:pt idx="3243">
                  <c:v>2.6975107192993164</c:v>
                </c:pt>
                <c:pt idx="3244">
                  <c:v>2.698350191116333</c:v>
                </c:pt>
                <c:pt idx="3245">
                  <c:v>2.699160099029541</c:v>
                </c:pt>
                <c:pt idx="3246">
                  <c:v>2.6999945640563965</c:v>
                </c:pt>
                <c:pt idx="3247">
                  <c:v>2.7008349895477295</c:v>
                </c:pt>
                <c:pt idx="3248">
                  <c:v>2.7016782760620117</c:v>
                </c:pt>
                <c:pt idx="3249">
                  <c:v>2.7024939060211182</c:v>
                </c:pt>
                <c:pt idx="3250">
                  <c:v>2.7033295631408691</c:v>
                </c:pt>
                <c:pt idx="3251">
                  <c:v>2.7041590213775635</c:v>
                </c:pt>
                <c:pt idx="3252">
                  <c:v>2.70499587059021</c:v>
                </c:pt>
                <c:pt idx="3253">
                  <c:v>2.7058472633361816</c:v>
                </c:pt>
                <c:pt idx="3254">
                  <c:v>2.7066662311553955</c:v>
                </c:pt>
                <c:pt idx="3255">
                  <c:v>2.7074859142303467</c:v>
                </c:pt>
                <c:pt idx="3256">
                  <c:v>2.7083249092102051</c:v>
                </c:pt>
                <c:pt idx="3257">
                  <c:v>2.7091593742370605</c:v>
                </c:pt>
                <c:pt idx="3258">
                  <c:v>2.7099723815917969</c:v>
                </c:pt>
                <c:pt idx="3259">
                  <c:v>2.7108404636383057</c:v>
                </c:pt>
                <c:pt idx="3260">
                  <c:v>2.7116799354553223</c:v>
                </c:pt>
                <c:pt idx="3261">
                  <c:v>2.7124946117401123</c:v>
                </c:pt>
                <c:pt idx="3262">
                  <c:v>2.7133190631866455</c:v>
                </c:pt>
                <c:pt idx="3263">
                  <c:v>2.714158296585083</c:v>
                </c:pt>
                <c:pt idx="3264">
                  <c:v>2.7149920463562012</c:v>
                </c:pt>
                <c:pt idx="3265">
                  <c:v>2.7158253192901611</c:v>
                </c:pt>
                <c:pt idx="3266">
                  <c:v>2.7166707515716553</c:v>
                </c:pt>
                <c:pt idx="3267">
                  <c:v>2.7175154685974121</c:v>
                </c:pt>
                <c:pt idx="3268">
                  <c:v>2.7183458805084229</c:v>
                </c:pt>
                <c:pt idx="3269">
                  <c:v>2.7191662788391113</c:v>
                </c:pt>
                <c:pt idx="3270">
                  <c:v>2.7199795246124268</c:v>
                </c:pt>
                <c:pt idx="3271">
                  <c:v>2.7208476066589355</c:v>
                </c:pt>
                <c:pt idx="3272">
                  <c:v>2.7216596603393555</c:v>
                </c:pt>
                <c:pt idx="3273">
                  <c:v>2.7224788665771484</c:v>
                </c:pt>
                <c:pt idx="3274">
                  <c:v>2.7233157157897949</c:v>
                </c:pt>
                <c:pt idx="3275">
                  <c:v>2.7241652011871338</c:v>
                </c:pt>
                <c:pt idx="3276">
                  <c:v>2.7250010967254639</c:v>
                </c:pt>
                <c:pt idx="3277">
                  <c:v>2.7258305549621582</c:v>
                </c:pt>
                <c:pt idx="3278">
                  <c:v>2.7266683578491211</c:v>
                </c:pt>
                <c:pt idx="3279">
                  <c:v>2.7275025844573975</c:v>
                </c:pt>
                <c:pt idx="3280">
                  <c:v>2.7283332347869873</c:v>
                </c:pt>
                <c:pt idx="3281">
                  <c:v>2.7291388511657715</c:v>
                </c:pt>
                <c:pt idx="3282">
                  <c:v>2.7300167083740234</c:v>
                </c:pt>
                <c:pt idx="3283">
                  <c:v>2.730823278427124</c:v>
                </c:pt>
                <c:pt idx="3284">
                  <c:v>2.7316639423370361</c:v>
                </c:pt>
                <c:pt idx="3285">
                  <c:v>2.7325115203857422</c:v>
                </c:pt>
                <c:pt idx="3286">
                  <c:v>2.7333333492279053</c:v>
                </c:pt>
                <c:pt idx="3287">
                  <c:v>2.7341618537902832</c:v>
                </c:pt>
                <c:pt idx="3288">
                  <c:v>2.7349932193756104</c:v>
                </c:pt>
                <c:pt idx="3289">
                  <c:v>2.7358362674713135</c:v>
                </c:pt>
                <c:pt idx="3290">
                  <c:v>2.7366712093353271</c:v>
                </c:pt>
                <c:pt idx="3291">
                  <c:v>2.7374963760375977</c:v>
                </c:pt>
                <c:pt idx="3292">
                  <c:v>2.7383227348327637</c:v>
                </c:pt>
                <c:pt idx="3293">
                  <c:v>2.7391576766967773</c:v>
                </c:pt>
                <c:pt idx="3294">
                  <c:v>2.739997386932373</c:v>
                </c:pt>
                <c:pt idx="3295">
                  <c:v>2.7408404350280762</c:v>
                </c:pt>
                <c:pt idx="3296">
                  <c:v>2.741675853729248</c:v>
                </c:pt>
                <c:pt idx="3297">
                  <c:v>2.7424819469451904</c:v>
                </c:pt>
                <c:pt idx="3298">
                  <c:v>2.743351936340332</c:v>
                </c:pt>
                <c:pt idx="3299">
                  <c:v>2.7441689968109131</c:v>
                </c:pt>
                <c:pt idx="3300">
                  <c:v>2.7450165748596191</c:v>
                </c:pt>
                <c:pt idx="3301">
                  <c:v>2.7458457946777344</c:v>
                </c:pt>
                <c:pt idx="3302">
                  <c:v>2.746657133102417</c:v>
                </c:pt>
                <c:pt idx="3303">
                  <c:v>2.7474985122680664</c:v>
                </c:pt>
                <c:pt idx="3304">
                  <c:v>2.7483451366424561</c:v>
                </c:pt>
                <c:pt idx="3305">
                  <c:v>2.749157190322876</c:v>
                </c:pt>
                <c:pt idx="3306">
                  <c:v>2.7500061988830566</c:v>
                </c:pt>
                <c:pt idx="3307">
                  <c:v>2.7508249282836914</c:v>
                </c:pt>
                <c:pt idx="3308">
                  <c:v>2.7516703605651855</c:v>
                </c:pt>
                <c:pt idx="3309">
                  <c:v>2.7524998188018799</c:v>
                </c:pt>
                <c:pt idx="3310">
                  <c:v>2.7533202171325684</c:v>
                </c:pt>
                <c:pt idx="3311">
                  <c:v>2.7541606426239014</c:v>
                </c:pt>
                <c:pt idx="3312">
                  <c:v>2.7550046443939209</c:v>
                </c:pt>
                <c:pt idx="3313">
                  <c:v>2.7558279037475586</c:v>
                </c:pt>
                <c:pt idx="3314">
                  <c:v>2.7566936016082764</c:v>
                </c:pt>
                <c:pt idx="3315">
                  <c:v>2.7574810981750488</c:v>
                </c:pt>
                <c:pt idx="3316">
                  <c:v>2.7583215236663818</c:v>
                </c:pt>
                <c:pt idx="3317">
                  <c:v>2.7591719627380371</c:v>
                </c:pt>
                <c:pt idx="3318">
                  <c:v>2.7600157260894775</c:v>
                </c:pt>
                <c:pt idx="3319">
                  <c:v>2.7608499526977539</c:v>
                </c:pt>
                <c:pt idx="3320">
                  <c:v>2.7616739273071289</c:v>
                </c:pt>
                <c:pt idx="3321">
                  <c:v>2.7625181674957275</c:v>
                </c:pt>
                <c:pt idx="3322">
                  <c:v>2.7633283138275146</c:v>
                </c:pt>
                <c:pt idx="3323">
                  <c:v>2.7641580104827881</c:v>
                </c:pt>
                <c:pt idx="3324">
                  <c:v>2.7650105953216553</c:v>
                </c:pt>
                <c:pt idx="3325">
                  <c:v>2.7658290863037109</c:v>
                </c:pt>
                <c:pt idx="3326">
                  <c:v>2.7666735649108887</c:v>
                </c:pt>
                <c:pt idx="3327">
                  <c:v>2.7674872875213623</c:v>
                </c:pt>
                <c:pt idx="3328">
                  <c:v>2.7683401107788086</c:v>
                </c:pt>
                <c:pt idx="3329">
                  <c:v>2.769153356552124</c:v>
                </c:pt>
                <c:pt idx="3330">
                  <c:v>2.770014762878418</c:v>
                </c:pt>
                <c:pt idx="3331">
                  <c:v>2.7708218097686768</c:v>
                </c:pt>
                <c:pt idx="3332">
                  <c:v>2.7716450691223145</c:v>
                </c:pt>
                <c:pt idx="3333">
                  <c:v>2.7724959850311279</c:v>
                </c:pt>
                <c:pt idx="3334">
                  <c:v>2.7733333110809326</c:v>
                </c:pt>
                <c:pt idx="3335">
                  <c:v>2.7741601467132568</c:v>
                </c:pt>
                <c:pt idx="3336">
                  <c:v>2.7749848365783691</c:v>
                </c:pt>
                <c:pt idx="3337">
                  <c:v>2.7758176326751709</c:v>
                </c:pt>
                <c:pt idx="3338">
                  <c:v>2.7766821384429932</c:v>
                </c:pt>
                <c:pt idx="3339">
                  <c:v>2.7774908542633057</c:v>
                </c:pt>
                <c:pt idx="3340">
                  <c:v>2.7783405780792236</c:v>
                </c:pt>
                <c:pt idx="3341">
                  <c:v>2.779172420501709</c:v>
                </c:pt>
                <c:pt idx="3342">
                  <c:v>2.7799921035766602</c:v>
                </c:pt>
                <c:pt idx="3343">
                  <c:v>2.7808389663696289</c:v>
                </c:pt>
                <c:pt idx="3344">
                  <c:v>2.7816665172576904</c:v>
                </c:pt>
                <c:pt idx="3345">
                  <c:v>2.7824976444244385</c:v>
                </c:pt>
                <c:pt idx="3346">
                  <c:v>2.7833247184753418</c:v>
                </c:pt>
                <c:pt idx="3347">
                  <c:v>2.7841536998748779</c:v>
                </c:pt>
                <c:pt idx="3348">
                  <c:v>2.7850072383880615</c:v>
                </c:pt>
                <c:pt idx="3349">
                  <c:v>2.7858362197875977</c:v>
                </c:pt>
                <c:pt idx="3350">
                  <c:v>2.7866849899291992</c:v>
                </c:pt>
                <c:pt idx="3351">
                  <c:v>2.7874948978424072</c:v>
                </c:pt>
                <c:pt idx="3352">
                  <c:v>2.7883305549621582</c:v>
                </c:pt>
                <c:pt idx="3353">
                  <c:v>2.7891652584075928</c:v>
                </c:pt>
                <c:pt idx="3354">
                  <c:v>2.7899909019470215</c:v>
                </c:pt>
                <c:pt idx="3355">
                  <c:v>2.7908334732055664</c:v>
                </c:pt>
                <c:pt idx="3356">
                  <c:v>2.7916438579559326</c:v>
                </c:pt>
                <c:pt idx="3357">
                  <c:v>2.792513370513916</c:v>
                </c:pt>
                <c:pt idx="3358">
                  <c:v>2.7933299541473389</c:v>
                </c:pt>
                <c:pt idx="3359">
                  <c:v>2.7941577434539795</c:v>
                </c:pt>
                <c:pt idx="3360">
                  <c:v>2.7950193881988525</c:v>
                </c:pt>
                <c:pt idx="3361">
                  <c:v>2.7958347797393799</c:v>
                </c:pt>
                <c:pt idx="3362">
                  <c:v>2.7966616153717041</c:v>
                </c:pt>
                <c:pt idx="3363">
                  <c:v>2.7975211143493652</c:v>
                </c:pt>
                <c:pt idx="3364">
                  <c:v>2.7983362674713135</c:v>
                </c:pt>
                <c:pt idx="3365">
                  <c:v>2.7991733551025391</c:v>
                </c:pt>
                <c:pt idx="3366">
                  <c:v>2.8000087738037109</c:v>
                </c:pt>
                <c:pt idx="3367">
                  <c:v>2.8008549213409424</c:v>
                </c:pt>
                <c:pt idx="3368">
                  <c:v>2.8016424179077148</c:v>
                </c:pt>
                <c:pt idx="3369">
                  <c:v>2.8025138378143311</c:v>
                </c:pt>
                <c:pt idx="3370">
                  <c:v>2.8033430576324463</c:v>
                </c:pt>
                <c:pt idx="3371">
                  <c:v>2.8041622638702393</c:v>
                </c:pt>
                <c:pt idx="3372">
                  <c:v>2.8049874305725098</c:v>
                </c:pt>
                <c:pt idx="3373">
                  <c:v>2.8058462142944336</c:v>
                </c:pt>
                <c:pt idx="3374">
                  <c:v>2.8066451549530029</c:v>
                </c:pt>
                <c:pt idx="3375">
                  <c:v>2.8074913024902344</c:v>
                </c:pt>
                <c:pt idx="3376">
                  <c:v>2.8083481788635254</c:v>
                </c:pt>
                <c:pt idx="3377">
                  <c:v>2.8091611862182617</c:v>
                </c:pt>
                <c:pt idx="3378">
                  <c:v>2.8100061416625977</c:v>
                </c:pt>
                <c:pt idx="3379">
                  <c:v>2.8108141422271729</c:v>
                </c:pt>
                <c:pt idx="3380">
                  <c:v>2.8116669654846191</c:v>
                </c:pt>
                <c:pt idx="3381">
                  <c:v>2.8124880790710449</c:v>
                </c:pt>
                <c:pt idx="3382">
                  <c:v>2.813342809677124</c:v>
                </c:pt>
                <c:pt idx="3383">
                  <c:v>2.8141703605651855</c:v>
                </c:pt>
                <c:pt idx="3384">
                  <c:v>2.8149924278259277</c:v>
                </c:pt>
                <c:pt idx="3385">
                  <c:v>2.8158230781555176</c:v>
                </c:pt>
                <c:pt idx="3386">
                  <c:v>2.8166892528533936</c:v>
                </c:pt>
                <c:pt idx="3387">
                  <c:v>2.817495584487915</c:v>
                </c:pt>
                <c:pt idx="3388">
                  <c:v>2.818317174911499</c:v>
                </c:pt>
                <c:pt idx="3389">
                  <c:v>2.8191611766815186</c:v>
                </c:pt>
                <c:pt idx="3390">
                  <c:v>2.8200085163116455</c:v>
                </c:pt>
                <c:pt idx="3391">
                  <c:v>2.8208310604095459</c:v>
                </c:pt>
                <c:pt idx="3392">
                  <c:v>2.8216581344604492</c:v>
                </c:pt>
                <c:pt idx="3393">
                  <c:v>2.8225164413452148</c:v>
                </c:pt>
                <c:pt idx="3394">
                  <c:v>2.8233153820037842</c:v>
                </c:pt>
                <c:pt idx="3395">
                  <c:v>2.8241503238677979</c:v>
                </c:pt>
                <c:pt idx="3396">
                  <c:v>2.8249917030334473</c:v>
                </c:pt>
                <c:pt idx="3397">
                  <c:v>2.8258254528045654</c:v>
                </c:pt>
                <c:pt idx="3398">
                  <c:v>2.8266689777374268</c:v>
                </c:pt>
                <c:pt idx="3399">
                  <c:v>2.8274807929992676</c:v>
                </c:pt>
                <c:pt idx="3400">
                  <c:v>2.8283376693725586</c:v>
                </c:pt>
                <c:pt idx="3401">
                  <c:v>2.8291850090026855</c:v>
                </c:pt>
                <c:pt idx="3402">
                  <c:v>2.8299946784973145</c:v>
                </c:pt>
                <c:pt idx="3403">
                  <c:v>2.8308510780334473</c:v>
                </c:pt>
                <c:pt idx="3404">
                  <c:v>2.8316612243652344</c:v>
                </c:pt>
                <c:pt idx="3405">
                  <c:v>2.8325059413909912</c:v>
                </c:pt>
                <c:pt idx="3406">
                  <c:v>2.8333432674407959</c:v>
                </c:pt>
                <c:pt idx="3407">
                  <c:v>2.8341464996337891</c:v>
                </c:pt>
                <c:pt idx="3408">
                  <c:v>2.835003137588501</c:v>
                </c:pt>
                <c:pt idx="3409">
                  <c:v>2.8358280658721924</c:v>
                </c:pt>
                <c:pt idx="3410">
                  <c:v>2.8366663455963135</c:v>
                </c:pt>
                <c:pt idx="3411">
                  <c:v>2.8375158309936523</c:v>
                </c:pt>
                <c:pt idx="3412">
                  <c:v>2.8383309841156006</c:v>
                </c:pt>
                <c:pt idx="3413">
                  <c:v>2.8391673564910889</c:v>
                </c:pt>
                <c:pt idx="3414">
                  <c:v>2.8400137424468994</c:v>
                </c:pt>
                <c:pt idx="3415">
                  <c:v>2.8408246040344238</c:v>
                </c:pt>
                <c:pt idx="3416">
                  <c:v>2.8416590690612793</c:v>
                </c:pt>
                <c:pt idx="3417">
                  <c:v>2.8425090312957764</c:v>
                </c:pt>
                <c:pt idx="3418">
                  <c:v>2.8433363437652588</c:v>
                </c:pt>
                <c:pt idx="3419">
                  <c:v>2.8441634178161621</c:v>
                </c:pt>
                <c:pt idx="3420">
                  <c:v>2.8449826240539551</c:v>
                </c:pt>
                <c:pt idx="3421">
                  <c:v>2.8458216190338135</c:v>
                </c:pt>
                <c:pt idx="3422">
                  <c:v>2.846670389175415</c:v>
                </c:pt>
                <c:pt idx="3423">
                  <c:v>2.8474977016448975</c:v>
                </c:pt>
                <c:pt idx="3424">
                  <c:v>2.848325252532959</c:v>
                </c:pt>
                <c:pt idx="3425">
                  <c:v>2.8491671085357666</c:v>
                </c:pt>
                <c:pt idx="3426">
                  <c:v>2.8500208854675293</c:v>
                </c:pt>
                <c:pt idx="3427">
                  <c:v>2.8508353233337402</c:v>
                </c:pt>
                <c:pt idx="3428">
                  <c:v>2.8516843318939209</c:v>
                </c:pt>
                <c:pt idx="3429">
                  <c:v>2.8524942398071289</c:v>
                </c:pt>
                <c:pt idx="3430">
                  <c:v>2.8533248901367188</c:v>
                </c:pt>
                <c:pt idx="3431">
                  <c:v>2.8541796207427979</c:v>
                </c:pt>
                <c:pt idx="3432">
                  <c:v>2.8550045490264893</c:v>
                </c:pt>
                <c:pt idx="3433">
                  <c:v>2.8558390140533447</c:v>
                </c:pt>
                <c:pt idx="3434">
                  <c:v>2.8566505908966064</c:v>
                </c:pt>
                <c:pt idx="3435">
                  <c:v>2.8575043678283691</c:v>
                </c:pt>
                <c:pt idx="3436">
                  <c:v>2.858328104019165</c:v>
                </c:pt>
                <c:pt idx="3437">
                  <c:v>2.8591659069061279</c:v>
                </c:pt>
                <c:pt idx="3438">
                  <c:v>2.8599879741668701</c:v>
                </c:pt>
                <c:pt idx="3439">
                  <c:v>2.8608477115631104</c:v>
                </c:pt>
                <c:pt idx="3440">
                  <c:v>2.8616368770599365</c:v>
                </c:pt>
                <c:pt idx="3441">
                  <c:v>2.8625142574310303</c:v>
                </c:pt>
                <c:pt idx="3442">
                  <c:v>2.8633425235748291</c:v>
                </c:pt>
                <c:pt idx="3443">
                  <c:v>2.864187479019165</c:v>
                </c:pt>
                <c:pt idx="3444">
                  <c:v>2.8650150299072266</c:v>
                </c:pt>
                <c:pt idx="3445">
                  <c:v>2.8658394813537598</c:v>
                </c:pt>
                <c:pt idx="3446">
                  <c:v>2.866673469543457</c:v>
                </c:pt>
                <c:pt idx="3447">
                  <c:v>2.8675010204315186</c:v>
                </c:pt>
                <c:pt idx="3448">
                  <c:v>2.8683300018310547</c:v>
                </c:pt>
                <c:pt idx="3449">
                  <c:v>2.8691654205322266</c:v>
                </c:pt>
                <c:pt idx="3450">
                  <c:v>2.8700029850006104</c:v>
                </c:pt>
                <c:pt idx="3451">
                  <c:v>2.8708231449127197</c:v>
                </c:pt>
                <c:pt idx="3452">
                  <c:v>2.8716564178466797</c:v>
                </c:pt>
                <c:pt idx="3453">
                  <c:v>2.8725020885467529</c:v>
                </c:pt>
                <c:pt idx="3454">
                  <c:v>2.8733251094818115</c:v>
                </c:pt>
                <c:pt idx="3455">
                  <c:v>2.8741698265075684</c:v>
                </c:pt>
                <c:pt idx="3456">
                  <c:v>2.8750026226043701</c:v>
                </c:pt>
                <c:pt idx="3457">
                  <c:v>2.8758342266082764</c:v>
                </c:pt>
                <c:pt idx="3458">
                  <c:v>2.8766677379608154</c:v>
                </c:pt>
                <c:pt idx="3459">
                  <c:v>2.87750244140625</c:v>
                </c:pt>
                <c:pt idx="3460">
                  <c:v>2.8783230781555176</c:v>
                </c:pt>
                <c:pt idx="3461">
                  <c:v>2.8791661262512207</c:v>
                </c:pt>
                <c:pt idx="3462">
                  <c:v>2.8799889087677002</c:v>
                </c:pt>
                <c:pt idx="3463">
                  <c:v>2.880821704864502</c:v>
                </c:pt>
                <c:pt idx="3464">
                  <c:v>2.8816845417022705</c:v>
                </c:pt>
                <c:pt idx="3465">
                  <c:v>2.8825008869171143</c:v>
                </c:pt>
                <c:pt idx="3466">
                  <c:v>2.8833327293395996</c:v>
                </c:pt>
                <c:pt idx="3467">
                  <c:v>2.884190559387207</c:v>
                </c:pt>
                <c:pt idx="3468">
                  <c:v>2.8849759101867676</c:v>
                </c:pt>
                <c:pt idx="3469">
                  <c:v>2.8858363628387451</c:v>
                </c:pt>
                <c:pt idx="3470">
                  <c:v>2.8866515159606934</c:v>
                </c:pt>
                <c:pt idx="3471">
                  <c:v>2.887502908706665</c:v>
                </c:pt>
                <c:pt idx="3472">
                  <c:v>2.8883285522460938</c:v>
                </c:pt>
                <c:pt idx="3473">
                  <c:v>2.8891868591308594</c:v>
                </c:pt>
                <c:pt idx="3474">
                  <c:v>2.8899796009063721</c:v>
                </c:pt>
                <c:pt idx="3475">
                  <c:v>2.8908178806304932</c:v>
                </c:pt>
                <c:pt idx="3476">
                  <c:v>2.891674280166626</c:v>
                </c:pt>
                <c:pt idx="3477">
                  <c:v>2.8924908638000488</c:v>
                </c:pt>
                <c:pt idx="3478">
                  <c:v>2.893341064453125</c:v>
                </c:pt>
                <c:pt idx="3479">
                  <c:v>2.8941769599914551</c:v>
                </c:pt>
                <c:pt idx="3480">
                  <c:v>2.8949880599975586</c:v>
                </c:pt>
                <c:pt idx="3481">
                  <c:v>2.8958232402801514</c:v>
                </c:pt>
                <c:pt idx="3482">
                  <c:v>2.8966519832611084</c:v>
                </c:pt>
                <c:pt idx="3483">
                  <c:v>2.8974926471710205</c:v>
                </c:pt>
                <c:pt idx="3484">
                  <c:v>2.8983442783355713</c:v>
                </c:pt>
                <c:pt idx="3485">
                  <c:v>2.8991613388061523</c:v>
                </c:pt>
                <c:pt idx="3486">
                  <c:v>2.9000091552734375</c:v>
                </c:pt>
                <c:pt idx="3487">
                  <c:v>2.9008243083953857</c:v>
                </c:pt>
                <c:pt idx="3488">
                  <c:v>2.9016754627227783</c:v>
                </c:pt>
                <c:pt idx="3489">
                  <c:v>2.9025149345397949</c:v>
                </c:pt>
                <c:pt idx="3490">
                  <c:v>2.9033260345458984</c:v>
                </c:pt>
                <c:pt idx="3491">
                  <c:v>2.9041635990142822</c:v>
                </c:pt>
                <c:pt idx="3492">
                  <c:v>2.9049978256225586</c:v>
                </c:pt>
                <c:pt idx="3493">
                  <c:v>2.9058141708374023</c:v>
                </c:pt>
                <c:pt idx="3494">
                  <c:v>2.9066777229309082</c:v>
                </c:pt>
                <c:pt idx="3495">
                  <c:v>2.9074890613555908</c:v>
                </c:pt>
                <c:pt idx="3496">
                  <c:v>2.9083361625671387</c:v>
                </c:pt>
                <c:pt idx="3497">
                  <c:v>2.9091506004333496</c:v>
                </c:pt>
                <c:pt idx="3498">
                  <c:v>2.909998893737793</c:v>
                </c:pt>
                <c:pt idx="3499">
                  <c:v>2.9108271598815918</c:v>
                </c:pt>
                <c:pt idx="3500">
                  <c:v>2.9116706848144531</c:v>
                </c:pt>
                <c:pt idx="3501">
                  <c:v>2.9125039577484131</c:v>
                </c:pt>
                <c:pt idx="3502">
                  <c:v>2.9133255481719971</c:v>
                </c:pt>
                <c:pt idx="3503">
                  <c:v>2.9141604900360107</c:v>
                </c:pt>
                <c:pt idx="3504">
                  <c:v>2.9149806499481201</c:v>
                </c:pt>
                <c:pt idx="3505">
                  <c:v>2.9158406257629395</c:v>
                </c:pt>
                <c:pt idx="3506">
                  <c:v>2.916668176651001</c:v>
                </c:pt>
                <c:pt idx="3507">
                  <c:v>2.9175021648406982</c:v>
                </c:pt>
                <c:pt idx="3508">
                  <c:v>2.9183316230773926</c:v>
                </c:pt>
                <c:pt idx="3509">
                  <c:v>2.919158935546875</c:v>
                </c:pt>
                <c:pt idx="3510">
                  <c:v>2.9200289249420166</c:v>
                </c:pt>
                <c:pt idx="3511">
                  <c:v>2.920849084854126</c:v>
                </c:pt>
                <c:pt idx="3512">
                  <c:v>2.9216690063476563</c:v>
                </c:pt>
                <c:pt idx="3513">
                  <c:v>2.9224996566772461</c:v>
                </c:pt>
                <c:pt idx="3514">
                  <c:v>2.923328161239624</c:v>
                </c:pt>
                <c:pt idx="3515">
                  <c:v>2.9241561889648438</c:v>
                </c:pt>
                <c:pt idx="3516">
                  <c:v>2.9249866008758545</c:v>
                </c:pt>
                <c:pt idx="3517">
                  <c:v>2.9258191585540771</c:v>
                </c:pt>
                <c:pt idx="3518">
                  <c:v>2.9266605377197266</c:v>
                </c:pt>
                <c:pt idx="3519">
                  <c:v>2.927509069442749</c:v>
                </c:pt>
                <c:pt idx="3520">
                  <c:v>2.9283287525177002</c:v>
                </c:pt>
                <c:pt idx="3521">
                  <c:v>2.9291799068450928</c:v>
                </c:pt>
                <c:pt idx="3522">
                  <c:v>2.9299945831298828</c:v>
                </c:pt>
                <c:pt idx="3523">
                  <c:v>2.9308176040649414</c:v>
                </c:pt>
                <c:pt idx="3524">
                  <c:v>2.931652307510376</c:v>
                </c:pt>
                <c:pt idx="3525">
                  <c:v>2.9324798583984375</c:v>
                </c:pt>
                <c:pt idx="3526">
                  <c:v>2.9333491325378418</c:v>
                </c:pt>
                <c:pt idx="3527">
                  <c:v>2.9341802597045898</c:v>
                </c:pt>
                <c:pt idx="3528">
                  <c:v>2.935020923614502</c:v>
                </c:pt>
                <c:pt idx="3529">
                  <c:v>2.9358134269714355</c:v>
                </c:pt>
                <c:pt idx="3530">
                  <c:v>2.9366648197174072</c:v>
                </c:pt>
                <c:pt idx="3531">
                  <c:v>2.9375014305114746</c:v>
                </c:pt>
                <c:pt idx="3532">
                  <c:v>2.9383480548858643</c:v>
                </c:pt>
                <c:pt idx="3533">
                  <c:v>2.939166784286499</c:v>
                </c:pt>
                <c:pt idx="3534">
                  <c:v>2.9399902820587158</c:v>
                </c:pt>
                <c:pt idx="3535">
                  <c:v>2.9408268928527832</c:v>
                </c:pt>
                <c:pt idx="3536">
                  <c:v>2.9416670799255371</c:v>
                </c:pt>
                <c:pt idx="3537">
                  <c:v>2.9425013065338135</c:v>
                </c:pt>
                <c:pt idx="3538">
                  <c:v>2.9433531761169434</c:v>
                </c:pt>
                <c:pt idx="3539">
                  <c:v>2.9441418647766113</c:v>
                </c:pt>
                <c:pt idx="3540">
                  <c:v>2.9450035095214844</c:v>
                </c:pt>
                <c:pt idx="3541">
                  <c:v>2.9458119869232178</c:v>
                </c:pt>
                <c:pt idx="3542">
                  <c:v>2.9466667175292969</c:v>
                </c:pt>
                <c:pt idx="3543">
                  <c:v>2.9474942684173584</c:v>
                </c:pt>
                <c:pt idx="3544">
                  <c:v>2.9483339786529541</c:v>
                </c:pt>
                <c:pt idx="3545">
                  <c:v>2.9491655826568604</c:v>
                </c:pt>
                <c:pt idx="3546">
                  <c:v>2.9499914646148682</c:v>
                </c:pt>
                <c:pt idx="3547">
                  <c:v>2.9508335590362549</c:v>
                </c:pt>
                <c:pt idx="3548">
                  <c:v>2.9516677856445313</c:v>
                </c:pt>
                <c:pt idx="3549">
                  <c:v>2.9524998664855957</c:v>
                </c:pt>
                <c:pt idx="3550">
                  <c:v>2.9533348083496094</c:v>
                </c:pt>
                <c:pt idx="3551">
                  <c:v>2.954150915145874</c:v>
                </c:pt>
                <c:pt idx="3552">
                  <c:v>2.9550073146820068</c:v>
                </c:pt>
                <c:pt idx="3553">
                  <c:v>2.9558322429656982</c:v>
                </c:pt>
                <c:pt idx="3554">
                  <c:v>2.9566709995269775</c:v>
                </c:pt>
                <c:pt idx="3555">
                  <c:v>2.957503080368042</c:v>
                </c:pt>
                <c:pt idx="3556">
                  <c:v>2.9583365917205811</c:v>
                </c:pt>
                <c:pt idx="3557">
                  <c:v>2.9591872692108154</c:v>
                </c:pt>
                <c:pt idx="3558">
                  <c:v>2.9599931240081787</c:v>
                </c:pt>
                <c:pt idx="3559">
                  <c:v>2.9608182907104492</c:v>
                </c:pt>
                <c:pt idx="3560">
                  <c:v>2.9616734981536865</c:v>
                </c:pt>
                <c:pt idx="3561">
                  <c:v>2.9624898433685303</c:v>
                </c:pt>
                <c:pt idx="3562">
                  <c:v>2.9633674621582031</c:v>
                </c:pt>
                <c:pt idx="3563">
                  <c:v>2.9641647338867188</c:v>
                </c:pt>
                <c:pt idx="3564">
                  <c:v>2.9650061130523682</c:v>
                </c:pt>
                <c:pt idx="3565">
                  <c:v>2.9658269882202148</c:v>
                </c:pt>
                <c:pt idx="3566">
                  <c:v>2.9666604995727539</c:v>
                </c:pt>
                <c:pt idx="3567">
                  <c:v>2.9675023555755615</c:v>
                </c:pt>
                <c:pt idx="3568">
                  <c:v>2.9683191776275635</c:v>
                </c:pt>
                <c:pt idx="3569">
                  <c:v>2.969144344329834</c:v>
                </c:pt>
                <c:pt idx="3570">
                  <c:v>2.9699993133544922</c:v>
                </c:pt>
                <c:pt idx="3571">
                  <c:v>2.9708218574523926</c:v>
                </c:pt>
                <c:pt idx="3572">
                  <c:v>2.9716591835021973</c:v>
                </c:pt>
                <c:pt idx="3573">
                  <c:v>2.9724962711334229</c:v>
                </c:pt>
                <c:pt idx="3574">
                  <c:v>2.9733226299285889</c:v>
                </c:pt>
                <c:pt idx="3575">
                  <c:v>2.9741559028625488</c:v>
                </c:pt>
                <c:pt idx="3576">
                  <c:v>2.9750010967254639</c:v>
                </c:pt>
                <c:pt idx="3577">
                  <c:v>2.9758021831512451</c:v>
                </c:pt>
                <c:pt idx="3578">
                  <c:v>2.9766864776611328</c:v>
                </c:pt>
                <c:pt idx="3579">
                  <c:v>2.9774885177612305</c:v>
                </c:pt>
                <c:pt idx="3580">
                  <c:v>2.9783458709716797</c:v>
                </c:pt>
                <c:pt idx="3581">
                  <c:v>2.97916579246521</c:v>
                </c:pt>
                <c:pt idx="3582">
                  <c:v>2.9799942970275879</c:v>
                </c:pt>
                <c:pt idx="3583">
                  <c:v>2.9808158874511719</c:v>
                </c:pt>
                <c:pt idx="3584">
                  <c:v>2.9816644191741943</c:v>
                </c:pt>
                <c:pt idx="3585">
                  <c:v>2.9824936389923096</c:v>
                </c:pt>
                <c:pt idx="3586">
                  <c:v>2.983375072479248</c:v>
                </c:pt>
                <c:pt idx="3587">
                  <c:v>2.9841744899749756</c:v>
                </c:pt>
                <c:pt idx="3588">
                  <c:v>2.9849894046783447</c:v>
                </c:pt>
                <c:pt idx="3589">
                  <c:v>2.985846996307373</c:v>
                </c:pt>
                <c:pt idx="3590">
                  <c:v>2.9866547584533691</c:v>
                </c:pt>
                <c:pt idx="3591">
                  <c:v>2.987480640411377</c:v>
                </c:pt>
                <c:pt idx="3592">
                  <c:v>2.9883348941802979</c:v>
                </c:pt>
                <c:pt idx="3593">
                  <c:v>2.9891738891601563</c:v>
                </c:pt>
                <c:pt idx="3594">
                  <c:v>2.9900121688842773</c:v>
                </c:pt>
                <c:pt idx="3595">
                  <c:v>2.9908263683319092</c:v>
                </c:pt>
                <c:pt idx="3596">
                  <c:v>2.9916388988494873</c:v>
                </c:pt>
                <c:pt idx="3597">
                  <c:v>2.992504358291626</c:v>
                </c:pt>
                <c:pt idx="3598">
                  <c:v>2.9933409690856934</c:v>
                </c:pt>
                <c:pt idx="3599">
                  <c:v>2.9941630363464355</c:v>
                </c:pt>
                <c:pt idx="3600">
                  <c:v>2.9950158596038818</c:v>
                </c:pt>
                <c:pt idx="3601">
                  <c:v>2.9958157539367676</c:v>
                </c:pt>
                <c:pt idx="3602">
                  <c:v>2.9966533184051514</c:v>
                </c:pt>
                <c:pt idx="3603">
                  <c:v>2.9975054264068604</c:v>
                </c:pt>
                <c:pt idx="3604">
                  <c:v>2.9983172416687012</c:v>
                </c:pt>
                <c:pt idx="3605">
                  <c:v>2.9991517066955566</c:v>
                </c:pt>
                <c:pt idx="3606">
                  <c:v>2.9999773502349854</c:v>
                </c:pt>
                <c:pt idx="3607">
                  <c:v>3.0008208751678467</c:v>
                </c:pt>
                <c:pt idx="3608">
                  <c:v>3.0016624927520752</c:v>
                </c:pt>
                <c:pt idx="3609">
                  <c:v>3.0024843215942383</c:v>
                </c:pt>
                <c:pt idx="3610">
                  <c:v>3.0033180713653564</c:v>
                </c:pt>
                <c:pt idx="3611">
                  <c:v>3.0041699409484863</c:v>
                </c:pt>
                <c:pt idx="3612">
                  <c:v>3.004993200302124</c:v>
                </c:pt>
                <c:pt idx="3613">
                  <c:v>3.0058248043060303</c:v>
                </c:pt>
                <c:pt idx="3614">
                  <c:v>3.0066752433776855</c:v>
                </c:pt>
                <c:pt idx="3615">
                  <c:v>3.0074925422668457</c:v>
                </c:pt>
                <c:pt idx="3616">
                  <c:v>3.0083234310150146</c:v>
                </c:pt>
                <c:pt idx="3617">
                  <c:v>3.0091698169708252</c:v>
                </c:pt>
                <c:pt idx="3618">
                  <c:v>3.0099978446960449</c:v>
                </c:pt>
                <c:pt idx="3619">
                  <c:v>3.010836124420166</c:v>
                </c:pt>
                <c:pt idx="3620">
                  <c:v>3.0116474628448486</c:v>
                </c:pt>
                <c:pt idx="3621">
                  <c:v>3.0125069618225098</c:v>
                </c:pt>
                <c:pt idx="3622">
                  <c:v>3.0133292675018311</c:v>
                </c:pt>
                <c:pt idx="3623">
                  <c:v>3.014164924621582</c:v>
                </c:pt>
                <c:pt idx="3624">
                  <c:v>3.0149915218353271</c:v>
                </c:pt>
                <c:pt idx="3625">
                  <c:v>3.0158333778381348</c:v>
                </c:pt>
                <c:pt idx="3626">
                  <c:v>3.0166640281677246</c:v>
                </c:pt>
                <c:pt idx="3627">
                  <c:v>3.0174932479858398</c:v>
                </c:pt>
                <c:pt idx="3628">
                  <c:v>3.018329381942749</c:v>
                </c:pt>
                <c:pt idx="3629">
                  <c:v>3.0191941261291504</c:v>
                </c:pt>
                <c:pt idx="3630">
                  <c:v>3.0199835300445557</c:v>
                </c:pt>
                <c:pt idx="3631">
                  <c:v>3.0208461284637451</c:v>
                </c:pt>
                <c:pt idx="3632">
                  <c:v>3.0216672420501709</c:v>
                </c:pt>
                <c:pt idx="3633">
                  <c:v>3.0224897861480713</c:v>
                </c:pt>
                <c:pt idx="3634">
                  <c:v>3.0233314037322998</c:v>
                </c:pt>
                <c:pt idx="3635">
                  <c:v>3.0241599082946777</c:v>
                </c:pt>
                <c:pt idx="3636">
                  <c:v>3.0250203609466553</c:v>
                </c:pt>
                <c:pt idx="3637">
                  <c:v>3.0258224010467529</c:v>
                </c:pt>
                <c:pt idx="3638">
                  <c:v>3.026660680770874</c:v>
                </c:pt>
                <c:pt idx="3639">
                  <c:v>3.0275070667266846</c:v>
                </c:pt>
                <c:pt idx="3640">
                  <c:v>3.0283365249633789</c:v>
                </c:pt>
                <c:pt idx="3641">
                  <c:v>3.0291657447814941</c:v>
                </c:pt>
                <c:pt idx="3642">
                  <c:v>3.0300054550170898</c:v>
                </c:pt>
                <c:pt idx="3643">
                  <c:v>3.0308465957641602</c:v>
                </c:pt>
                <c:pt idx="3644">
                  <c:v>3.0316870212554932</c:v>
                </c:pt>
                <c:pt idx="3645">
                  <c:v>3.0324938297271729</c:v>
                </c:pt>
                <c:pt idx="3646">
                  <c:v>3.0333271026611328</c:v>
                </c:pt>
                <c:pt idx="3647">
                  <c:v>3.0341668128967285</c:v>
                </c:pt>
                <c:pt idx="3648">
                  <c:v>3.0350120067596436</c:v>
                </c:pt>
                <c:pt idx="3649">
                  <c:v>3.0358281135559082</c:v>
                </c:pt>
                <c:pt idx="3650">
                  <c:v>3.0366623401641846</c:v>
                </c:pt>
                <c:pt idx="3651">
                  <c:v>3.037492036819458</c:v>
                </c:pt>
                <c:pt idx="3652">
                  <c:v>3.0383296012878418</c:v>
                </c:pt>
                <c:pt idx="3653">
                  <c:v>3.0391805171966553</c:v>
                </c:pt>
                <c:pt idx="3654">
                  <c:v>3.0400040149688721</c:v>
                </c:pt>
                <c:pt idx="3655">
                  <c:v>3.0408213138580322</c:v>
                </c:pt>
                <c:pt idx="3656">
                  <c:v>3.0416603088378906</c:v>
                </c:pt>
                <c:pt idx="3657">
                  <c:v>3.0424931049346924</c:v>
                </c:pt>
                <c:pt idx="3658">
                  <c:v>3.0433053970336914</c:v>
                </c:pt>
                <c:pt idx="3659">
                  <c:v>3.0441782474517822</c:v>
                </c:pt>
                <c:pt idx="3660">
                  <c:v>3.0450119972229004</c:v>
                </c:pt>
                <c:pt idx="3661">
                  <c:v>3.0458271503448486</c:v>
                </c:pt>
                <c:pt idx="3662">
                  <c:v>3.0466523170471191</c:v>
                </c:pt>
                <c:pt idx="3663">
                  <c:v>3.0474898815155029</c:v>
                </c:pt>
                <c:pt idx="3664">
                  <c:v>3.0483262538909912</c:v>
                </c:pt>
                <c:pt idx="3665">
                  <c:v>3.0491592884063721</c:v>
                </c:pt>
                <c:pt idx="3666">
                  <c:v>3.050001859664917</c:v>
                </c:pt>
                <c:pt idx="3667">
                  <c:v>3.0508506298065186</c:v>
                </c:pt>
                <c:pt idx="3668">
                  <c:v>3.0516810417175293</c:v>
                </c:pt>
                <c:pt idx="3669">
                  <c:v>3.0524947643280029</c:v>
                </c:pt>
                <c:pt idx="3670">
                  <c:v>3.0533146858215332</c:v>
                </c:pt>
                <c:pt idx="3671">
                  <c:v>3.0541801452636719</c:v>
                </c:pt>
                <c:pt idx="3672">
                  <c:v>3.0549943447113037</c:v>
                </c:pt>
                <c:pt idx="3673">
                  <c:v>3.0558133125305176</c:v>
                </c:pt>
                <c:pt idx="3674">
                  <c:v>3.0566482543945313</c:v>
                </c:pt>
                <c:pt idx="3675">
                  <c:v>3.0574984550476074</c:v>
                </c:pt>
                <c:pt idx="3676">
                  <c:v>3.0583341121673584</c:v>
                </c:pt>
                <c:pt idx="3677">
                  <c:v>3.0591628551483154</c:v>
                </c:pt>
                <c:pt idx="3678">
                  <c:v>3.0599985122680664</c:v>
                </c:pt>
                <c:pt idx="3679">
                  <c:v>3.0608325004577637</c:v>
                </c:pt>
                <c:pt idx="3680">
                  <c:v>3.0616700649261475</c:v>
                </c:pt>
                <c:pt idx="3681">
                  <c:v>3.0624725818634033</c:v>
                </c:pt>
                <c:pt idx="3682">
                  <c:v>3.0633506774902344</c:v>
                </c:pt>
                <c:pt idx="3683">
                  <c:v>3.0641570091247559</c:v>
                </c:pt>
                <c:pt idx="3684">
                  <c:v>3.064997673034668</c:v>
                </c:pt>
                <c:pt idx="3685">
                  <c:v>3.0658454895019531</c:v>
                </c:pt>
                <c:pt idx="3686">
                  <c:v>3.0666706562042236</c:v>
                </c:pt>
                <c:pt idx="3687">
                  <c:v>3.0674970149993896</c:v>
                </c:pt>
                <c:pt idx="3688">
                  <c:v>3.0683279037475586</c:v>
                </c:pt>
                <c:pt idx="3689">
                  <c:v>3.0691683292388916</c:v>
                </c:pt>
                <c:pt idx="3690">
                  <c:v>3.070002555847168</c:v>
                </c:pt>
                <c:pt idx="3691">
                  <c:v>3.0708298683166504</c:v>
                </c:pt>
                <c:pt idx="3692">
                  <c:v>3.0716509819030762</c:v>
                </c:pt>
                <c:pt idx="3693">
                  <c:v>3.0724964141845703</c:v>
                </c:pt>
                <c:pt idx="3694">
                  <c:v>3.0733325481414795</c:v>
                </c:pt>
                <c:pt idx="3695">
                  <c:v>3.0741782188415527</c:v>
                </c:pt>
                <c:pt idx="3696">
                  <c:v>3.075007438659668</c:v>
                </c:pt>
                <c:pt idx="3697">
                  <c:v>3.0758202075958252</c:v>
                </c:pt>
                <c:pt idx="3698">
                  <c:v>3.0766861438751221</c:v>
                </c:pt>
                <c:pt idx="3699">
                  <c:v>3.077502965927124</c:v>
                </c:pt>
                <c:pt idx="3700">
                  <c:v>3.0783495903015137</c:v>
                </c:pt>
                <c:pt idx="3701">
                  <c:v>3.079179048538208</c:v>
                </c:pt>
                <c:pt idx="3702">
                  <c:v>3.079991340637207</c:v>
                </c:pt>
                <c:pt idx="3703">
                  <c:v>3.0808286666870117</c:v>
                </c:pt>
                <c:pt idx="3704">
                  <c:v>3.0816807746887207</c:v>
                </c:pt>
                <c:pt idx="3705">
                  <c:v>3.0824902057647705</c:v>
                </c:pt>
                <c:pt idx="3706">
                  <c:v>3.0833418369293213</c:v>
                </c:pt>
                <c:pt idx="3707">
                  <c:v>3.0841555595397949</c:v>
                </c:pt>
                <c:pt idx="3708">
                  <c:v>3.085003137588501</c:v>
                </c:pt>
                <c:pt idx="3709">
                  <c:v>3.0858328342437744</c:v>
                </c:pt>
                <c:pt idx="3710">
                  <c:v>3.0866539478302002</c:v>
                </c:pt>
                <c:pt idx="3711">
                  <c:v>3.0874948501586914</c:v>
                </c:pt>
                <c:pt idx="3712">
                  <c:v>3.0883376598358154</c:v>
                </c:pt>
                <c:pt idx="3713">
                  <c:v>3.0891649723052979</c:v>
                </c:pt>
                <c:pt idx="3714">
                  <c:v>3.0900263786315918</c:v>
                </c:pt>
                <c:pt idx="3715">
                  <c:v>3.090817928314209</c:v>
                </c:pt>
                <c:pt idx="3716">
                  <c:v>3.0916557312011719</c:v>
                </c:pt>
                <c:pt idx="3717">
                  <c:v>3.0925085544586182</c:v>
                </c:pt>
                <c:pt idx="3718">
                  <c:v>3.0933494567871094</c:v>
                </c:pt>
                <c:pt idx="3719">
                  <c:v>3.0941791534423828</c:v>
                </c:pt>
                <c:pt idx="3720">
                  <c:v>3.0950088500976563</c:v>
                </c:pt>
                <c:pt idx="3721">
                  <c:v>3.0958514213562012</c:v>
                </c:pt>
                <c:pt idx="3722">
                  <c:v>3.0966606140136719</c:v>
                </c:pt>
                <c:pt idx="3723">
                  <c:v>3.0974924564361572</c:v>
                </c:pt>
                <c:pt idx="3724">
                  <c:v>3.0983405113220215</c:v>
                </c:pt>
                <c:pt idx="3725">
                  <c:v>3.0991580486297607</c:v>
                </c:pt>
                <c:pt idx="3726">
                  <c:v>3.1000053882598877</c:v>
                </c:pt>
                <c:pt idx="3727">
                  <c:v>3.1008186340332031</c:v>
                </c:pt>
                <c:pt idx="3728">
                  <c:v>3.1016740798950195</c:v>
                </c:pt>
                <c:pt idx="3729">
                  <c:v>3.1024916172027588</c:v>
                </c:pt>
                <c:pt idx="3730">
                  <c:v>3.1033473014831543</c:v>
                </c:pt>
                <c:pt idx="3731">
                  <c:v>3.1041538715362549</c:v>
                </c:pt>
                <c:pt idx="3732">
                  <c:v>3.1049747467041016</c:v>
                </c:pt>
                <c:pt idx="3733">
                  <c:v>3.1058299541473389</c:v>
                </c:pt>
                <c:pt idx="3734">
                  <c:v>3.1066701412200928</c:v>
                </c:pt>
                <c:pt idx="3735">
                  <c:v>3.1074931621551514</c:v>
                </c:pt>
                <c:pt idx="3736">
                  <c:v>3.1083190441131592</c:v>
                </c:pt>
                <c:pt idx="3737">
                  <c:v>3.1091525554656982</c:v>
                </c:pt>
                <c:pt idx="3738">
                  <c:v>3.1100146770477295</c:v>
                </c:pt>
                <c:pt idx="3739">
                  <c:v>3.1108224391937256</c:v>
                </c:pt>
                <c:pt idx="3740">
                  <c:v>3.1116757392883301</c:v>
                </c:pt>
                <c:pt idx="3741">
                  <c:v>3.1125071048736572</c:v>
                </c:pt>
                <c:pt idx="3742">
                  <c:v>3.1133270263671875</c:v>
                </c:pt>
                <c:pt idx="3743">
                  <c:v>3.114171028137207</c:v>
                </c:pt>
                <c:pt idx="3744">
                  <c:v>3.1149961948394775</c:v>
                </c:pt>
                <c:pt idx="3745">
                  <c:v>3.1158320903778076</c:v>
                </c:pt>
                <c:pt idx="3746">
                  <c:v>3.1166572570800781</c:v>
                </c:pt>
                <c:pt idx="3747">
                  <c:v>3.1174831390380859</c:v>
                </c:pt>
                <c:pt idx="3748">
                  <c:v>3.1183438301086426</c:v>
                </c:pt>
                <c:pt idx="3749">
                  <c:v>3.1191725730895996</c:v>
                </c:pt>
                <c:pt idx="3750">
                  <c:v>3.1200196743011475</c:v>
                </c:pt>
                <c:pt idx="3751">
                  <c:v>3.1208302974700928</c:v>
                </c:pt>
                <c:pt idx="3752">
                  <c:v>3.1216647624969482</c:v>
                </c:pt>
                <c:pt idx="3753">
                  <c:v>3.1224985122680664</c:v>
                </c:pt>
                <c:pt idx="3754">
                  <c:v>3.1233241558074951</c:v>
                </c:pt>
                <c:pt idx="3755">
                  <c:v>3.1241672039031982</c:v>
                </c:pt>
                <c:pt idx="3756">
                  <c:v>3.1249773502349854</c:v>
                </c:pt>
                <c:pt idx="3757">
                  <c:v>3.1258466243743896</c:v>
                </c:pt>
                <c:pt idx="3758">
                  <c:v>3.1266632080078125</c:v>
                </c:pt>
                <c:pt idx="3759">
                  <c:v>3.1274960041046143</c:v>
                </c:pt>
                <c:pt idx="3760">
                  <c:v>3.1283509731292725</c:v>
                </c:pt>
                <c:pt idx="3761">
                  <c:v>3.1291706562042236</c:v>
                </c:pt>
                <c:pt idx="3762">
                  <c:v>3.1299965381622314</c:v>
                </c:pt>
                <c:pt idx="3763">
                  <c:v>3.1308562755584717</c:v>
                </c:pt>
                <c:pt idx="3764">
                  <c:v>3.1316680908203125</c:v>
                </c:pt>
                <c:pt idx="3765">
                  <c:v>3.13250732421875</c:v>
                </c:pt>
                <c:pt idx="3766">
                  <c:v>3.1333413124084473</c:v>
                </c:pt>
                <c:pt idx="3767">
                  <c:v>3.1341900825500488</c:v>
                </c:pt>
                <c:pt idx="3768">
                  <c:v>3.1349799633026123</c:v>
                </c:pt>
                <c:pt idx="3769">
                  <c:v>3.1358475685119629</c:v>
                </c:pt>
                <c:pt idx="3770">
                  <c:v>3.136681079864502</c:v>
                </c:pt>
                <c:pt idx="3771">
                  <c:v>3.1374940872192383</c:v>
                </c:pt>
                <c:pt idx="3772">
                  <c:v>3.1383213996887207</c:v>
                </c:pt>
                <c:pt idx="3773">
                  <c:v>3.1391808986663818</c:v>
                </c:pt>
                <c:pt idx="3774">
                  <c:v>3.1399786472320557</c:v>
                </c:pt>
                <c:pt idx="3775">
                  <c:v>3.140824556350708</c:v>
                </c:pt>
                <c:pt idx="3776">
                  <c:v>3.1416788101196289</c:v>
                </c:pt>
                <c:pt idx="3777">
                  <c:v>3.142493724822998</c:v>
                </c:pt>
                <c:pt idx="3778">
                  <c:v>3.1433393955230713</c:v>
                </c:pt>
                <c:pt idx="3779">
                  <c:v>3.1441481113433838</c:v>
                </c:pt>
                <c:pt idx="3780">
                  <c:v>3.1449987888336182</c:v>
                </c:pt>
                <c:pt idx="3781">
                  <c:v>3.1458206176757813</c:v>
                </c:pt>
                <c:pt idx="3782">
                  <c:v>3.1466751098632813</c:v>
                </c:pt>
                <c:pt idx="3783">
                  <c:v>3.1475088596343994</c:v>
                </c:pt>
                <c:pt idx="3784">
                  <c:v>3.1483235359191895</c:v>
                </c:pt>
                <c:pt idx="3785">
                  <c:v>3.1491556167602539</c:v>
                </c:pt>
                <c:pt idx="3786">
                  <c:v>3.150022029876709</c:v>
                </c:pt>
                <c:pt idx="3787">
                  <c:v>3.1508300304412842</c:v>
                </c:pt>
                <c:pt idx="3788">
                  <c:v>3.1516506671905518</c:v>
                </c:pt>
                <c:pt idx="3789">
                  <c:v>3.152493953704834</c:v>
                </c:pt>
                <c:pt idx="3790">
                  <c:v>3.1533408164978027</c:v>
                </c:pt>
                <c:pt idx="3791">
                  <c:v>3.1541683673858643</c:v>
                </c:pt>
                <c:pt idx="3792">
                  <c:v>3.1549899578094482</c:v>
                </c:pt>
                <c:pt idx="3793">
                  <c:v>3.1558489799499512</c:v>
                </c:pt>
                <c:pt idx="3794">
                  <c:v>3.1566462516784668</c:v>
                </c:pt>
                <c:pt idx="3795">
                  <c:v>3.1574873924255371</c:v>
                </c:pt>
                <c:pt idx="3796">
                  <c:v>3.1583242416381836</c:v>
                </c:pt>
                <c:pt idx="3797">
                  <c:v>3.1591572761535645</c:v>
                </c:pt>
                <c:pt idx="3798">
                  <c:v>3.1600034236907959</c:v>
                </c:pt>
                <c:pt idx="3799">
                  <c:v>3.160815954208374</c:v>
                </c:pt>
                <c:pt idx="3800">
                  <c:v>3.1616742610931396</c:v>
                </c:pt>
                <c:pt idx="3801">
                  <c:v>3.1625192165374756</c:v>
                </c:pt>
                <c:pt idx="3802">
                  <c:v>3.1633245944976807</c:v>
                </c:pt>
                <c:pt idx="3803">
                  <c:v>3.1641850471496582</c:v>
                </c:pt>
                <c:pt idx="3804">
                  <c:v>3.1649942398071289</c:v>
                </c:pt>
                <c:pt idx="3805">
                  <c:v>3.1658401489257813</c:v>
                </c:pt>
                <c:pt idx="3806">
                  <c:v>3.1666789054870605</c:v>
                </c:pt>
                <c:pt idx="3807">
                  <c:v>3.1674802303314209</c:v>
                </c:pt>
                <c:pt idx="3808">
                  <c:v>3.1683340072631836</c:v>
                </c:pt>
                <c:pt idx="3809">
                  <c:v>3.1691625118255615</c:v>
                </c:pt>
                <c:pt idx="3810">
                  <c:v>3.1700007915496826</c:v>
                </c:pt>
                <c:pt idx="3811">
                  <c:v>3.1708471775054932</c:v>
                </c:pt>
                <c:pt idx="3812">
                  <c:v>3.1716680526733398</c:v>
                </c:pt>
                <c:pt idx="3813">
                  <c:v>3.1725013256072998</c:v>
                </c:pt>
                <c:pt idx="3814">
                  <c:v>3.1733489036560059</c:v>
                </c:pt>
                <c:pt idx="3815">
                  <c:v>3.1741600036621094</c:v>
                </c:pt>
                <c:pt idx="3816">
                  <c:v>3.1749923229217529</c:v>
                </c:pt>
                <c:pt idx="3817">
                  <c:v>3.1758465766906738</c:v>
                </c:pt>
                <c:pt idx="3818">
                  <c:v>3.1766700744628906</c:v>
                </c:pt>
                <c:pt idx="3819">
                  <c:v>3.1774961948394775</c:v>
                </c:pt>
                <c:pt idx="3820">
                  <c:v>3.1783125400543213</c:v>
                </c:pt>
                <c:pt idx="3821">
                  <c:v>3.1791548728942871</c:v>
                </c:pt>
                <c:pt idx="3822">
                  <c:v>3.1800081729888916</c:v>
                </c:pt>
                <c:pt idx="3823">
                  <c:v>3.1808328628540039</c:v>
                </c:pt>
                <c:pt idx="3824">
                  <c:v>3.1816596984863281</c:v>
                </c:pt>
                <c:pt idx="3825">
                  <c:v>3.1824996471405029</c:v>
                </c:pt>
                <c:pt idx="3826">
                  <c:v>3.1833541393280029</c:v>
                </c:pt>
                <c:pt idx="3827">
                  <c:v>3.1841721534729004</c:v>
                </c:pt>
                <c:pt idx="3828">
                  <c:v>3.1850166320800781</c:v>
                </c:pt>
                <c:pt idx="3829">
                  <c:v>3.1858277320861816</c:v>
                </c:pt>
                <c:pt idx="3830">
                  <c:v>3.186659574508667</c:v>
                </c:pt>
                <c:pt idx="3831">
                  <c:v>3.1875128746032715</c:v>
                </c:pt>
                <c:pt idx="3832">
                  <c:v>3.1883406639099121</c:v>
                </c:pt>
                <c:pt idx="3833">
                  <c:v>3.1891717910766602</c:v>
                </c:pt>
                <c:pt idx="3834">
                  <c:v>3.1899819374084473</c:v>
                </c:pt>
                <c:pt idx="3835">
                  <c:v>3.1908359527587891</c:v>
                </c:pt>
                <c:pt idx="3836">
                  <c:v>3.1916632652282715</c:v>
                </c:pt>
                <c:pt idx="3837">
                  <c:v>3.192497730255127</c:v>
                </c:pt>
                <c:pt idx="3838">
                  <c:v>3.193324089050293</c:v>
                </c:pt>
                <c:pt idx="3839">
                  <c:v>3.1941816806793213</c:v>
                </c:pt>
                <c:pt idx="3840">
                  <c:v>3.1949698925018311</c:v>
                </c:pt>
                <c:pt idx="3841">
                  <c:v>3.1958456039428711</c:v>
                </c:pt>
                <c:pt idx="3842">
                  <c:v>3.1966762542724609</c:v>
                </c:pt>
                <c:pt idx="3843">
                  <c:v>3.1975147724151611</c:v>
                </c:pt>
                <c:pt idx="3844">
                  <c:v>3.1983504295349121</c:v>
                </c:pt>
                <c:pt idx="3845">
                  <c:v>3.1991722583770752</c:v>
                </c:pt>
                <c:pt idx="3846">
                  <c:v>3.2000079154968262</c:v>
                </c:pt>
                <c:pt idx="3847">
                  <c:v>3.2008321285247803</c:v>
                </c:pt>
                <c:pt idx="3848">
                  <c:v>3.20166015625</c:v>
                </c:pt>
                <c:pt idx="3849">
                  <c:v>3.2024984359741211</c:v>
                </c:pt>
                <c:pt idx="3850">
                  <c:v>3.203338623046875</c:v>
                </c:pt>
                <c:pt idx="3851">
                  <c:v>3.2041597366333008</c:v>
                </c:pt>
                <c:pt idx="3852">
                  <c:v>3.2049896717071533</c:v>
                </c:pt>
                <c:pt idx="3853">
                  <c:v>3.2058360576629639</c:v>
                </c:pt>
                <c:pt idx="3854">
                  <c:v>3.2066574096679688</c:v>
                </c:pt>
                <c:pt idx="3855">
                  <c:v>3.207503080368042</c:v>
                </c:pt>
                <c:pt idx="3856">
                  <c:v>3.2083351612091064</c:v>
                </c:pt>
                <c:pt idx="3857">
                  <c:v>3.2091658115386963</c:v>
                </c:pt>
                <c:pt idx="3858">
                  <c:v>3.2099995613098145</c:v>
                </c:pt>
                <c:pt idx="3859">
                  <c:v>3.2108383178710938</c:v>
                </c:pt>
                <c:pt idx="3860">
                  <c:v>3.2116577625274658</c:v>
                </c:pt>
                <c:pt idx="3861">
                  <c:v>3.2124998569488525</c:v>
                </c:pt>
                <c:pt idx="3862">
                  <c:v>3.2133238315582275</c:v>
                </c:pt>
                <c:pt idx="3863">
                  <c:v>3.2141547203063965</c:v>
                </c:pt>
                <c:pt idx="3864">
                  <c:v>3.2150166034698486</c:v>
                </c:pt>
                <c:pt idx="3865">
                  <c:v>3.2158341407775879</c:v>
                </c:pt>
                <c:pt idx="3866">
                  <c:v>3.2166666984558105</c:v>
                </c:pt>
                <c:pt idx="3867">
                  <c:v>3.2175188064575195</c:v>
                </c:pt>
                <c:pt idx="3868">
                  <c:v>3.2183113098144531</c:v>
                </c:pt>
                <c:pt idx="3869">
                  <c:v>3.2191674709320068</c:v>
                </c:pt>
                <c:pt idx="3870">
                  <c:v>3.2199802398681641</c:v>
                </c:pt>
                <c:pt idx="3871">
                  <c:v>3.2208352088928223</c:v>
                </c:pt>
                <c:pt idx="3872">
                  <c:v>3.2216682434082031</c:v>
                </c:pt>
                <c:pt idx="3873">
                  <c:v>3.2225210666656494</c:v>
                </c:pt>
                <c:pt idx="3874">
                  <c:v>3.2233107089996338</c:v>
                </c:pt>
                <c:pt idx="3875">
                  <c:v>3.224151611328125</c:v>
                </c:pt>
                <c:pt idx="3876">
                  <c:v>3.2250113487243652</c:v>
                </c:pt>
                <c:pt idx="3877">
                  <c:v>3.2258198261260986</c:v>
                </c:pt>
                <c:pt idx="3878">
                  <c:v>3.2266771793365479</c:v>
                </c:pt>
                <c:pt idx="3879">
                  <c:v>3.2275145053863525</c:v>
                </c:pt>
                <c:pt idx="3880">
                  <c:v>3.2283215522766113</c:v>
                </c:pt>
                <c:pt idx="3881">
                  <c:v>3.2291562557220459</c:v>
                </c:pt>
                <c:pt idx="3882">
                  <c:v>3.2299859523773193</c:v>
                </c:pt>
                <c:pt idx="3883">
                  <c:v>3.2308261394500732</c:v>
                </c:pt>
                <c:pt idx="3884">
                  <c:v>3.2316794395446777</c:v>
                </c:pt>
                <c:pt idx="3885">
                  <c:v>3.2324936389923096</c:v>
                </c:pt>
                <c:pt idx="3886">
                  <c:v>3.2333419322967529</c:v>
                </c:pt>
                <c:pt idx="3887">
                  <c:v>3.2341537475585938</c:v>
                </c:pt>
                <c:pt idx="3888">
                  <c:v>3.2350096702575684</c:v>
                </c:pt>
                <c:pt idx="3889">
                  <c:v>3.2358498573303223</c:v>
                </c:pt>
                <c:pt idx="3890">
                  <c:v>3.2366609573364258</c:v>
                </c:pt>
                <c:pt idx="3891">
                  <c:v>3.2374975681304932</c:v>
                </c:pt>
                <c:pt idx="3892">
                  <c:v>3.2383317947387695</c:v>
                </c:pt>
                <c:pt idx="3893">
                  <c:v>3.239149808883667</c:v>
                </c:pt>
                <c:pt idx="3894">
                  <c:v>3.2400057315826416</c:v>
                </c:pt>
                <c:pt idx="3895">
                  <c:v>3.2408227920532227</c:v>
                </c:pt>
                <c:pt idx="3896">
                  <c:v>3.2416644096374512</c:v>
                </c:pt>
                <c:pt idx="3897">
                  <c:v>3.2424836158752441</c:v>
                </c:pt>
                <c:pt idx="3898">
                  <c:v>3.2433300018310547</c:v>
                </c:pt>
                <c:pt idx="3899">
                  <c:v>3.2441589832305908</c:v>
                </c:pt>
                <c:pt idx="3900">
                  <c:v>3.2449994087219238</c:v>
                </c:pt>
                <c:pt idx="3901">
                  <c:v>3.2458367347717285</c:v>
                </c:pt>
                <c:pt idx="3902">
                  <c:v>3.2466599941253662</c:v>
                </c:pt>
                <c:pt idx="3903">
                  <c:v>3.2474896907806396</c:v>
                </c:pt>
                <c:pt idx="3904">
                  <c:v>3.2483134269714355</c:v>
                </c:pt>
                <c:pt idx="3905">
                  <c:v>3.249171257019043</c:v>
                </c:pt>
                <c:pt idx="3906">
                  <c:v>3.2500035762786865</c:v>
                </c:pt>
                <c:pt idx="3907">
                  <c:v>3.250835657119751</c:v>
                </c:pt>
                <c:pt idx="3908">
                  <c:v>3.2516663074493408</c:v>
                </c:pt>
                <c:pt idx="3909">
                  <c:v>3.2524929046630859</c:v>
                </c:pt>
                <c:pt idx="3910">
                  <c:v>3.2533597946166992</c:v>
                </c:pt>
                <c:pt idx="3911">
                  <c:v>3.254183292388916</c:v>
                </c:pt>
                <c:pt idx="3912">
                  <c:v>3.2550046443939209</c:v>
                </c:pt>
                <c:pt idx="3913">
                  <c:v>3.2558310031890869</c:v>
                </c:pt>
                <c:pt idx="3914">
                  <c:v>3.2566657066345215</c:v>
                </c:pt>
                <c:pt idx="3915">
                  <c:v>3.2574920654296875</c:v>
                </c:pt>
                <c:pt idx="3916">
                  <c:v>3.2583184242248535</c:v>
                </c:pt>
                <c:pt idx="3917">
                  <c:v>3.2591533660888672</c:v>
                </c:pt>
                <c:pt idx="3918">
                  <c:v>3.259993314743042</c:v>
                </c:pt>
                <c:pt idx="3919">
                  <c:v>3.2608399391174316</c:v>
                </c:pt>
                <c:pt idx="3920">
                  <c:v>3.2616627216339111</c:v>
                </c:pt>
                <c:pt idx="3921">
                  <c:v>3.2625129222869873</c:v>
                </c:pt>
                <c:pt idx="3922">
                  <c:v>3.2633271217346191</c:v>
                </c:pt>
                <c:pt idx="3923">
                  <c:v>3.2641489505767822</c:v>
                </c:pt>
                <c:pt idx="3924">
                  <c:v>3.2649884223937988</c:v>
                </c:pt>
                <c:pt idx="3925">
                  <c:v>3.2658140659332275</c:v>
                </c:pt>
                <c:pt idx="3926">
                  <c:v>3.2666819095611572</c:v>
                </c:pt>
                <c:pt idx="3927">
                  <c:v>3.2675108909606934</c:v>
                </c:pt>
                <c:pt idx="3928">
                  <c:v>3.2683582305908203</c:v>
                </c:pt>
                <c:pt idx="3929">
                  <c:v>3.2691428661346436</c:v>
                </c:pt>
                <c:pt idx="3930">
                  <c:v>3.2699992656707764</c:v>
                </c:pt>
                <c:pt idx="3931">
                  <c:v>3.2708377838134766</c:v>
                </c:pt>
                <c:pt idx="3932">
                  <c:v>3.2716844081878662</c:v>
                </c:pt>
                <c:pt idx="3933">
                  <c:v>3.2725021839141846</c:v>
                </c:pt>
                <c:pt idx="3934">
                  <c:v>3.2733209133148193</c:v>
                </c:pt>
                <c:pt idx="3935">
                  <c:v>3.2741591930389404</c:v>
                </c:pt>
                <c:pt idx="3936">
                  <c:v>3.2750020027160645</c:v>
                </c:pt>
                <c:pt idx="3937">
                  <c:v>3.2758331298828125</c:v>
                </c:pt>
                <c:pt idx="3938">
                  <c:v>3.2766833305358887</c:v>
                </c:pt>
                <c:pt idx="3939">
                  <c:v>3.2774760723114014</c:v>
                </c:pt>
                <c:pt idx="3940">
                  <c:v>3.2783362865447998</c:v>
                </c:pt>
                <c:pt idx="3941">
                  <c:v>3.2791452407836914</c:v>
                </c:pt>
                <c:pt idx="3942">
                  <c:v>3.2800023555755615</c:v>
                </c:pt>
                <c:pt idx="3943">
                  <c:v>3.2808282375335693</c:v>
                </c:pt>
                <c:pt idx="3944">
                  <c:v>3.2816653251647949</c:v>
                </c:pt>
                <c:pt idx="3945">
                  <c:v>3.2825000286102295</c:v>
                </c:pt>
                <c:pt idx="3946">
                  <c:v>3.2833242416381836</c:v>
                </c:pt>
                <c:pt idx="3947">
                  <c:v>3.2841629981994629</c:v>
                </c:pt>
                <c:pt idx="3948">
                  <c:v>3.2850027084350586</c:v>
                </c:pt>
                <c:pt idx="3949">
                  <c:v>3.2858328819274902</c:v>
                </c:pt>
                <c:pt idx="3950">
                  <c:v>3.2866642475128174</c:v>
                </c:pt>
                <c:pt idx="3951">
                  <c:v>3.2874839305877686</c:v>
                </c:pt>
                <c:pt idx="3952">
                  <c:v>3.2883439064025879</c:v>
                </c:pt>
                <c:pt idx="3953">
                  <c:v>3.2891666889190674</c:v>
                </c:pt>
                <c:pt idx="3954">
                  <c:v>3.2900075912475586</c:v>
                </c:pt>
                <c:pt idx="3955">
                  <c:v>3.2908344268798828</c:v>
                </c:pt>
                <c:pt idx="3956">
                  <c:v>3.291668176651001</c:v>
                </c:pt>
                <c:pt idx="3957">
                  <c:v>3.29252028465271</c:v>
                </c:pt>
                <c:pt idx="3958">
                  <c:v>3.2933275699615479</c:v>
                </c:pt>
                <c:pt idx="3959">
                  <c:v>3.2941529750823975</c:v>
                </c:pt>
                <c:pt idx="3960">
                  <c:v>3.2950096130371094</c:v>
                </c:pt>
                <c:pt idx="3961">
                  <c:v>3.2958223819732666</c:v>
                </c:pt>
                <c:pt idx="3962">
                  <c:v>3.2966995239257813</c:v>
                </c:pt>
                <c:pt idx="3963">
                  <c:v>3.2974967956542969</c:v>
                </c:pt>
                <c:pt idx="3964">
                  <c:v>3.2983396053314209</c:v>
                </c:pt>
                <c:pt idx="3965">
                  <c:v>3.2991602420806885</c:v>
                </c:pt>
                <c:pt idx="3966">
                  <c:v>3.2999911308288574</c:v>
                </c:pt>
                <c:pt idx="3967">
                  <c:v>3.300839900970459</c:v>
                </c:pt>
                <c:pt idx="3968">
                  <c:v>3.301652193069458</c:v>
                </c:pt>
                <c:pt idx="3969">
                  <c:v>3.3024768829345703</c:v>
                </c:pt>
                <c:pt idx="3970">
                  <c:v>3.3033320903778076</c:v>
                </c:pt>
                <c:pt idx="3971">
                  <c:v>3.3041591644287109</c:v>
                </c:pt>
                <c:pt idx="3972">
                  <c:v>3.3049910068511963</c:v>
                </c:pt>
                <c:pt idx="3973">
                  <c:v>3.3058295249938965</c:v>
                </c:pt>
                <c:pt idx="3974">
                  <c:v>3.3066563606262207</c:v>
                </c:pt>
                <c:pt idx="3975">
                  <c:v>3.3074898719787598</c:v>
                </c:pt>
                <c:pt idx="3976">
                  <c:v>3.3083341121673584</c:v>
                </c:pt>
                <c:pt idx="3977">
                  <c:v>3.3091349601745605</c:v>
                </c:pt>
                <c:pt idx="3978">
                  <c:v>3.3100216388702393</c:v>
                </c:pt>
                <c:pt idx="3979">
                  <c:v>3.3108251094818115</c:v>
                </c:pt>
                <c:pt idx="3980">
                  <c:v>3.3116781711578369</c:v>
                </c:pt>
                <c:pt idx="3981">
                  <c:v>3.3125030994415283</c:v>
                </c:pt>
                <c:pt idx="3982">
                  <c:v>3.3133277893066406</c:v>
                </c:pt>
                <c:pt idx="3983">
                  <c:v>3.3141531944274902</c:v>
                </c:pt>
                <c:pt idx="3984">
                  <c:v>3.3149964809417725</c:v>
                </c:pt>
                <c:pt idx="3985">
                  <c:v>3.3158261775970459</c:v>
                </c:pt>
                <c:pt idx="3986">
                  <c:v>3.3167102336883545</c:v>
                </c:pt>
                <c:pt idx="3987">
                  <c:v>3.3175079822540283</c:v>
                </c:pt>
                <c:pt idx="3988">
                  <c:v>3.3183245658874512</c:v>
                </c:pt>
                <c:pt idx="3989">
                  <c:v>3.3191807270050049</c:v>
                </c:pt>
                <c:pt idx="3990">
                  <c:v>3.3199903964996338</c:v>
                </c:pt>
                <c:pt idx="3991">
                  <c:v>3.3208153247833252</c:v>
                </c:pt>
                <c:pt idx="3992">
                  <c:v>3.3216650485992432</c:v>
                </c:pt>
                <c:pt idx="3993">
                  <c:v>3.3225066661834717</c:v>
                </c:pt>
                <c:pt idx="3994">
                  <c:v>3.3233451843261719</c:v>
                </c:pt>
                <c:pt idx="3995">
                  <c:v>3.3241598606109619</c:v>
                </c:pt>
                <c:pt idx="3996">
                  <c:v>3.3249728679656982</c:v>
                </c:pt>
                <c:pt idx="3997">
                  <c:v>3.3258414268493652</c:v>
                </c:pt>
                <c:pt idx="3998">
                  <c:v>3.3266749382019043</c:v>
                </c:pt>
                <c:pt idx="3999">
                  <c:v>3.3274979591369629</c:v>
                </c:pt>
                <c:pt idx="4000">
                  <c:v>3.3283474445343018</c:v>
                </c:pt>
                <c:pt idx="4001">
                  <c:v>3.3291521072387695</c:v>
                </c:pt>
                <c:pt idx="4002">
                  <c:v>3.3299863338470459</c:v>
                </c:pt>
                <c:pt idx="4003">
                  <c:v>3.3308324813842773</c:v>
                </c:pt>
                <c:pt idx="4004">
                  <c:v>3.3316528797149658</c:v>
                </c:pt>
                <c:pt idx="4005">
                  <c:v>3.3324861526489258</c:v>
                </c:pt>
                <c:pt idx="4006">
                  <c:v>3.3333094120025635</c:v>
                </c:pt>
                <c:pt idx="4007">
                  <c:v>3.3341565132141113</c:v>
                </c:pt>
                <c:pt idx="4008">
                  <c:v>3.33500075340271</c:v>
                </c:pt>
                <c:pt idx="4009">
                  <c:v>3.3358161449432373</c:v>
                </c:pt>
                <c:pt idx="4010">
                  <c:v>3.3366491794586182</c:v>
                </c:pt>
                <c:pt idx="4011">
                  <c:v>3.3375074863433838</c:v>
                </c:pt>
                <c:pt idx="4012">
                  <c:v>3.3383255004882813</c:v>
                </c:pt>
                <c:pt idx="4013">
                  <c:v>3.3391592502593994</c:v>
                </c:pt>
                <c:pt idx="4014">
                  <c:v>3.3400089740753174</c:v>
                </c:pt>
                <c:pt idx="4015">
                  <c:v>3.3408267498016357</c:v>
                </c:pt>
                <c:pt idx="4016">
                  <c:v>3.3416614532470703</c:v>
                </c:pt>
                <c:pt idx="4017">
                  <c:v>3.3425040245056152</c:v>
                </c:pt>
                <c:pt idx="4018">
                  <c:v>3.343329906463623</c:v>
                </c:pt>
                <c:pt idx="4019">
                  <c:v>3.3441710472106934</c:v>
                </c:pt>
                <c:pt idx="4020">
                  <c:v>3.3449842929840088</c:v>
                </c:pt>
                <c:pt idx="4021">
                  <c:v>3.3458390235900879</c:v>
                </c:pt>
                <c:pt idx="4022">
                  <c:v>3.3466610908508301</c:v>
                </c:pt>
                <c:pt idx="4023">
                  <c:v>3.347498893737793</c:v>
                </c:pt>
                <c:pt idx="4024">
                  <c:v>3.3483221530914307</c:v>
                </c:pt>
                <c:pt idx="4025">
                  <c:v>3.3491642475128174</c:v>
                </c:pt>
                <c:pt idx="4026">
                  <c:v>3.3499987125396729</c:v>
                </c:pt>
                <c:pt idx="4027">
                  <c:v>3.3508265018463135</c:v>
                </c:pt>
                <c:pt idx="4028">
                  <c:v>3.3516628742218018</c:v>
                </c:pt>
                <c:pt idx="4029">
                  <c:v>3.3525285720825195</c:v>
                </c:pt>
                <c:pt idx="4030">
                  <c:v>3.3533174991607666</c:v>
                </c:pt>
                <c:pt idx="4031">
                  <c:v>3.3541791439056396</c:v>
                </c:pt>
                <c:pt idx="4032">
                  <c:v>3.3549985885620117</c:v>
                </c:pt>
                <c:pt idx="4033">
                  <c:v>3.355825662612915</c:v>
                </c:pt>
                <c:pt idx="4034">
                  <c:v>3.3566653728485107</c:v>
                </c:pt>
                <c:pt idx="4035">
                  <c:v>3.357494592666626</c:v>
                </c:pt>
                <c:pt idx="4036">
                  <c:v>3.3583512306213379</c:v>
                </c:pt>
                <c:pt idx="4037">
                  <c:v>3.3591580390930176</c:v>
                </c:pt>
                <c:pt idx="4038">
                  <c:v>3.3599941730499268</c:v>
                </c:pt>
                <c:pt idx="4039">
                  <c:v>3.3608410358428955</c:v>
                </c:pt>
                <c:pt idx="4040">
                  <c:v>3.3616712093353271</c:v>
                </c:pt>
                <c:pt idx="4041">
                  <c:v>3.3624985218048096</c:v>
                </c:pt>
                <c:pt idx="4042">
                  <c:v>3.3633415699005127</c:v>
                </c:pt>
                <c:pt idx="4043">
                  <c:v>3.3641786575317383</c:v>
                </c:pt>
                <c:pt idx="4044">
                  <c:v>3.3650174140930176</c:v>
                </c:pt>
                <c:pt idx="4045">
                  <c:v>3.3658292293548584</c:v>
                </c:pt>
                <c:pt idx="4046">
                  <c:v>3.3666601181030273</c:v>
                </c:pt>
                <c:pt idx="4047">
                  <c:v>3.3675038814544678</c:v>
                </c:pt>
                <c:pt idx="4048">
                  <c:v>3.3683488368988037</c:v>
                </c:pt>
                <c:pt idx="4049">
                  <c:v>3.3691623210906982</c:v>
                </c:pt>
                <c:pt idx="4050">
                  <c:v>3.3699977397918701</c:v>
                </c:pt>
                <c:pt idx="4051">
                  <c:v>3.3708248138427734</c:v>
                </c:pt>
                <c:pt idx="4052">
                  <c:v>3.3716640472412109</c:v>
                </c:pt>
                <c:pt idx="4053">
                  <c:v>3.3725128173828125</c:v>
                </c:pt>
                <c:pt idx="4054">
                  <c:v>3.3733348846435547</c:v>
                </c:pt>
                <c:pt idx="4055">
                  <c:v>3.3741550445556641</c:v>
                </c:pt>
                <c:pt idx="4056">
                  <c:v>3.3749969005584717</c:v>
                </c:pt>
                <c:pt idx="4057">
                  <c:v>3.3758292198181152</c:v>
                </c:pt>
                <c:pt idx="4058">
                  <c:v>3.3766357898712158</c:v>
                </c:pt>
                <c:pt idx="4059">
                  <c:v>3.3775086402893066</c:v>
                </c:pt>
                <c:pt idx="4060">
                  <c:v>3.3783462047576904</c:v>
                </c:pt>
                <c:pt idx="4061">
                  <c:v>3.3791589736938477</c:v>
                </c:pt>
                <c:pt idx="4062">
                  <c:v>3.3799870014190674</c:v>
                </c:pt>
                <c:pt idx="4063">
                  <c:v>3.3808233737945557</c:v>
                </c:pt>
                <c:pt idx="4064">
                  <c:v>3.3816571235656738</c:v>
                </c:pt>
                <c:pt idx="4065">
                  <c:v>3.382490873336792</c:v>
                </c:pt>
                <c:pt idx="4066">
                  <c:v>3.3833403587341309</c:v>
                </c:pt>
                <c:pt idx="4067">
                  <c:v>3.384181022644043</c:v>
                </c:pt>
                <c:pt idx="4068">
                  <c:v>3.3850128650665283</c:v>
                </c:pt>
                <c:pt idx="4069">
                  <c:v>3.3858282566070557</c:v>
                </c:pt>
                <c:pt idx="4070">
                  <c:v>3.3866474628448486</c:v>
                </c:pt>
                <c:pt idx="4071">
                  <c:v>3.3875136375427246</c:v>
                </c:pt>
                <c:pt idx="4072">
                  <c:v>3.3883278369903564</c:v>
                </c:pt>
                <c:pt idx="4073">
                  <c:v>3.3891463279724121</c:v>
                </c:pt>
                <c:pt idx="4074">
                  <c:v>3.3899819850921631</c:v>
                </c:pt>
                <c:pt idx="4075">
                  <c:v>3.3908305168151855</c:v>
                </c:pt>
                <c:pt idx="4076">
                  <c:v>3.3916654586791992</c:v>
                </c:pt>
                <c:pt idx="4077">
                  <c:v>3.3924942016601563</c:v>
                </c:pt>
                <c:pt idx="4078">
                  <c:v>3.3933327198028564</c:v>
                </c:pt>
                <c:pt idx="4079">
                  <c:v>3.394172191619873</c:v>
                </c:pt>
                <c:pt idx="4080">
                  <c:v>3.3950037956237793</c:v>
                </c:pt>
                <c:pt idx="4081">
                  <c:v>3.3958063125610352</c:v>
                </c:pt>
                <c:pt idx="4082">
                  <c:v>3.3966879844665527</c:v>
                </c:pt>
                <c:pt idx="4083">
                  <c:v>3.3974931240081787</c:v>
                </c:pt>
                <c:pt idx="4084">
                  <c:v>3.3983306884765625</c:v>
                </c:pt>
                <c:pt idx="4085">
                  <c:v>3.3991808891296387</c:v>
                </c:pt>
                <c:pt idx="4086">
                  <c:v>3.3999979496002197</c:v>
                </c:pt>
                <c:pt idx="4087">
                  <c:v>3.4008321762084961</c:v>
                </c:pt>
                <c:pt idx="4088">
                  <c:v>3.4016590118408203</c:v>
                </c:pt>
                <c:pt idx="4089">
                  <c:v>3.4024960994720459</c:v>
                </c:pt>
                <c:pt idx="4090">
                  <c:v>3.4033374786376953</c:v>
                </c:pt>
                <c:pt idx="4091">
                  <c:v>3.4041604995727539</c:v>
                </c:pt>
                <c:pt idx="4092">
                  <c:v>3.4049851894378662</c:v>
                </c:pt>
                <c:pt idx="4093">
                  <c:v>3.4058253765106201</c:v>
                </c:pt>
                <c:pt idx="4094">
                  <c:v>3.4066629409790039</c:v>
                </c:pt>
                <c:pt idx="4095">
                  <c:v>3.4075117111206055</c:v>
                </c:pt>
                <c:pt idx="4096">
                  <c:v>3.4083414077758789</c:v>
                </c:pt>
                <c:pt idx="4097">
                  <c:v>3.4091486930847168</c:v>
                </c:pt>
                <c:pt idx="4098">
                  <c:v>3.4100189208984375</c:v>
                </c:pt>
                <c:pt idx="4099">
                  <c:v>3.4108359813690186</c:v>
                </c:pt>
                <c:pt idx="4100">
                  <c:v>3.4116818904876709</c:v>
                </c:pt>
                <c:pt idx="4101">
                  <c:v>3.4125077724456787</c:v>
                </c:pt>
                <c:pt idx="4102">
                  <c:v>3.4133250713348389</c:v>
                </c:pt>
                <c:pt idx="4103">
                  <c:v>3.414161205291748</c:v>
                </c:pt>
                <c:pt idx="4104">
                  <c:v>3.4150142669677734</c:v>
                </c:pt>
                <c:pt idx="4105">
                  <c:v>3.415823221206665</c:v>
                </c:pt>
                <c:pt idx="4106">
                  <c:v>3.4166738986968994</c:v>
                </c:pt>
                <c:pt idx="4107">
                  <c:v>3.4174907207489014</c:v>
                </c:pt>
                <c:pt idx="4108">
                  <c:v>3.4183330535888672</c:v>
                </c:pt>
                <c:pt idx="4109">
                  <c:v>3.4191658496856689</c:v>
                </c:pt>
                <c:pt idx="4110">
                  <c:v>3.4199862480163574</c:v>
                </c:pt>
                <c:pt idx="4111">
                  <c:v>3.4208288192749023</c:v>
                </c:pt>
                <c:pt idx="4112">
                  <c:v>3.4216699600219727</c:v>
                </c:pt>
                <c:pt idx="4113">
                  <c:v>3.4224951267242432</c:v>
                </c:pt>
                <c:pt idx="4114">
                  <c:v>3.4233596324920654</c:v>
                </c:pt>
                <c:pt idx="4115">
                  <c:v>3.4241514205932617</c:v>
                </c:pt>
                <c:pt idx="4116">
                  <c:v>3.4249887466430664</c:v>
                </c:pt>
                <c:pt idx="4117">
                  <c:v>3.4258382320404053</c:v>
                </c:pt>
                <c:pt idx="4118">
                  <c:v>3.4266819953918457</c:v>
                </c:pt>
                <c:pt idx="4119">
                  <c:v>3.4275152683258057</c:v>
                </c:pt>
                <c:pt idx="4120">
                  <c:v>3.4283435344696045</c:v>
                </c:pt>
                <c:pt idx="4121">
                  <c:v>3.4291863441467285</c:v>
                </c:pt>
                <c:pt idx="4122">
                  <c:v>3.4299960136413574</c:v>
                </c:pt>
                <c:pt idx="4123">
                  <c:v>3.43082594871521</c:v>
                </c:pt>
                <c:pt idx="4124">
                  <c:v>3.4316771030426025</c:v>
                </c:pt>
                <c:pt idx="4125">
                  <c:v>3.4324922561645508</c:v>
                </c:pt>
                <c:pt idx="4126">
                  <c:v>3.4333384037017822</c:v>
                </c:pt>
                <c:pt idx="4127">
                  <c:v>3.4341521263122559</c:v>
                </c:pt>
                <c:pt idx="4128">
                  <c:v>3.4350082874298096</c:v>
                </c:pt>
                <c:pt idx="4129">
                  <c:v>3.4358222484588623</c:v>
                </c:pt>
                <c:pt idx="4130">
                  <c:v>3.4366815090179443</c:v>
                </c:pt>
                <c:pt idx="4131">
                  <c:v>3.4374873638153076</c:v>
                </c:pt>
                <c:pt idx="4132">
                  <c:v>3.4383084774017334</c:v>
                </c:pt>
                <c:pt idx="4133">
                  <c:v>3.4391641616821289</c:v>
                </c:pt>
                <c:pt idx="4134">
                  <c:v>3.4400007724761963</c:v>
                </c:pt>
                <c:pt idx="4135">
                  <c:v>3.440824031829834</c:v>
                </c:pt>
                <c:pt idx="4136">
                  <c:v>3.4416508674621582</c:v>
                </c:pt>
                <c:pt idx="4137">
                  <c:v>3.4424843788146973</c:v>
                </c:pt>
                <c:pt idx="4138">
                  <c:v>3.443350076675415</c:v>
                </c:pt>
                <c:pt idx="4139">
                  <c:v>3.4441590309143066</c:v>
                </c:pt>
                <c:pt idx="4140">
                  <c:v>3.4450082778930664</c:v>
                </c:pt>
                <c:pt idx="4141">
                  <c:v>3.4458396434783936</c:v>
                </c:pt>
                <c:pt idx="4142">
                  <c:v>3.446660041809082</c:v>
                </c:pt>
                <c:pt idx="4143">
                  <c:v>3.4475052356719971</c:v>
                </c:pt>
                <c:pt idx="4144">
                  <c:v>3.4483299255371094</c:v>
                </c:pt>
                <c:pt idx="4145">
                  <c:v>3.4491610527038574</c:v>
                </c:pt>
                <c:pt idx="4146">
                  <c:v>3.4499902725219727</c:v>
                </c:pt>
                <c:pt idx="4147">
                  <c:v>3.4508147239685059</c:v>
                </c:pt>
                <c:pt idx="4148">
                  <c:v>3.4516758918762207</c:v>
                </c:pt>
                <c:pt idx="4149">
                  <c:v>3.4525055885314941</c:v>
                </c:pt>
                <c:pt idx="4150">
                  <c:v>3.4533514976501465</c:v>
                </c:pt>
                <c:pt idx="4151">
                  <c:v>3.4541642665863037</c:v>
                </c:pt>
                <c:pt idx="4152">
                  <c:v>3.4549956321716309</c:v>
                </c:pt>
                <c:pt idx="4153">
                  <c:v>3.4558320045471191</c:v>
                </c:pt>
                <c:pt idx="4154">
                  <c:v>3.4566564559936523</c:v>
                </c:pt>
                <c:pt idx="4155">
                  <c:v>3.457500696182251</c:v>
                </c:pt>
                <c:pt idx="4156">
                  <c:v>3.4583110809326172</c:v>
                </c:pt>
                <c:pt idx="4157">
                  <c:v>3.4591798782348633</c:v>
                </c:pt>
                <c:pt idx="4158">
                  <c:v>3.4600019454956055</c:v>
                </c:pt>
                <c:pt idx="4159">
                  <c:v>3.4608256816864014</c:v>
                </c:pt>
                <c:pt idx="4160">
                  <c:v>3.4616847038269043</c:v>
                </c:pt>
                <c:pt idx="4161">
                  <c:v>3.4625027179718018</c:v>
                </c:pt>
                <c:pt idx="4162">
                  <c:v>3.4633297920227051</c:v>
                </c:pt>
                <c:pt idx="4163">
                  <c:v>3.4641900062561035</c:v>
                </c:pt>
                <c:pt idx="4164">
                  <c:v>3.4649991989135742</c:v>
                </c:pt>
                <c:pt idx="4165">
                  <c:v>3.4658386707305908</c:v>
                </c:pt>
                <c:pt idx="4166">
                  <c:v>3.4666759967803955</c:v>
                </c:pt>
                <c:pt idx="4167">
                  <c:v>3.4675230979919434</c:v>
                </c:pt>
                <c:pt idx="4168">
                  <c:v>3.4683103561401367</c:v>
                </c:pt>
                <c:pt idx="4169">
                  <c:v>3.4691815376281738</c:v>
                </c:pt>
                <c:pt idx="4170">
                  <c:v>3.4700100421905518</c:v>
                </c:pt>
                <c:pt idx="4171">
                  <c:v>3.4708309173583984</c:v>
                </c:pt>
                <c:pt idx="4172">
                  <c:v>3.4716536998748779</c:v>
                </c:pt>
                <c:pt idx="4173">
                  <c:v>3.4725146293640137</c:v>
                </c:pt>
                <c:pt idx="4174">
                  <c:v>3.4733140468597412</c:v>
                </c:pt>
                <c:pt idx="4175">
                  <c:v>3.4741582870483398</c:v>
                </c:pt>
                <c:pt idx="4176">
                  <c:v>3.4750163555145264</c:v>
                </c:pt>
                <c:pt idx="4177">
                  <c:v>3.4758262634277344</c:v>
                </c:pt>
                <c:pt idx="4178">
                  <c:v>3.476672887802124</c:v>
                </c:pt>
                <c:pt idx="4179">
                  <c:v>3.4774785041809082</c:v>
                </c:pt>
                <c:pt idx="4180">
                  <c:v>3.4783346652984619</c:v>
                </c:pt>
                <c:pt idx="4181">
                  <c:v>3.4791536331176758</c:v>
                </c:pt>
                <c:pt idx="4182">
                  <c:v>3.4800107479095459</c:v>
                </c:pt>
                <c:pt idx="4183">
                  <c:v>3.4808392524719238</c:v>
                </c:pt>
                <c:pt idx="4184">
                  <c:v>3.4816596508026123</c:v>
                </c:pt>
                <c:pt idx="4185">
                  <c:v>3.4824903011322021</c:v>
                </c:pt>
                <c:pt idx="4186">
                  <c:v>3.4833564758300781</c:v>
                </c:pt>
                <c:pt idx="4187">
                  <c:v>3.4841649532318115</c:v>
                </c:pt>
                <c:pt idx="4188">
                  <c:v>3.4849870204925537</c:v>
                </c:pt>
                <c:pt idx="4189">
                  <c:v>3.4858307838439941</c:v>
                </c:pt>
                <c:pt idx="4190">
                  <c:v>3.4866766929626465</c:v>
                </c:pt>
                <c:pt idx="4191">
                  <c:v>3.4874975681304932</c:v>
                </c:pt>
                <c:pt idx="4192">
                  <c:v>3.4883277416229248</c:v>
                </c:pt>
                <c:pt idx="4193">
                  <c:v>3.4891824722290039</c:v>
                </c:pt>
                <c:pt idx="4194">
                  <c:v>3.489980936050415</c:v>
                </c:pt>
                <c:pt idx="4195">
                  <c:v>3.4908196926116943</c:v>
                </c:pt>
                <c:pt idx="4196">
                  <c:v>3.4916608333587646</c:v>
                </c:pt>
                <c:pt idx="4197">
                  <c:v>3.4924912452697754</c:v>
                </c:pt>
                <c:pt idx="4198">
                  <c:v>3.4933359622955322</c:v>
                </c:pt>
                <c:pt idx="4199">
                  <c:v>3.4941473007202148</c:v>
                </c:pt>
                <c:pt idx="4200">
                  <c:v>3.4950075149536133</c:v>
                </c:pt>
                <c:pt idx="4201">
                  <c:v>3.495851993560791</c:v>
                </c:pt>
                <c:pt idx="4202">
                  <c:v>3.4966588020324707</c:v>
                </c:pt>
                <c:pt idx="4203">
                  <c:v>3.4975225925445557</c:v>
                </c:pt>
                <c:pt idx="4204">
                  <c:v>3.4983289241790771</c:v>
                </c:pt>
                <c:pt idx="4205">
                  <c:v>3.4991707801818848</c:v>
                </c:pt>
                <c:pt idx="4206">
                  <c:v>3.5000119209289551</c:v>
                </c:pt>
                <c:pt idx="4207">
                  <c:v>3.5008113384246826</c:v>
                </c:pt>
                <c:pt idx="4208">
                  <c:v>3.5016684532165527</c:v>
                </c:pt>
                <c:pt idx="4209">
                  <c:v>3.5024964809417725</c:v>
                </c:pt>
                <c:pt idx="4210">
                  <c:v>3.5033295154571533</c:v>
                </c:pt>
                <c:pt idx="4211">
                  <c:v>3.5041849613189697</c:v>
                </c:pt>
                <c:pt idx="4212">
                  <c:v>3.5049998760223389</c:v>
                </c:pt>
                <c:pt idx="4213">
                  <c:v>3.5058317184448242</c:v>
                </c:pt>
                <c:pt idx="4214">
                  <c:v>3.5066816806793213</c:v>
                </c:pt>
                <c:pt idx="4215">
                  <c:v>3.5074923038482666</c:v>
                </c:pt>
                <c:pt idx="4216">
                  <c:v>3.5083262920379639</c:v>
                </c:pt>
                <c:pt idx="4217">
                  <c:v>3.50917649269104</c:v>
                </c:pt>
                <c:pt idx="4218">
                  <c:v>3.5100045204162598</c:v>
                </c:pt>
                <c:pt idx="4219">
                  <c:v>3.5108308792114258</c:v>
                </c:pt>
                <c:pt idx="4220">
                  <c:v>3.5116508007049561</c:v>
                </c:pt>
                <c:pt idx="4221">
                  <c:v>3.5124881267547607</c:v>
                </c:pt>
                <c:pt idx="4222">
                  <c:v>3.5133373737335205</c:v>
                </c:pt>
                <c:pt idx="4223">
                  <c:v>3.5141627788543701</c:v>
                </c:pt>
                <c:pt idx="4224">
                  <c:v>3.5149896144866943</c:v>
                </c:pt>
                <c:pt idx="4225">
                  <c:v>3.5158360004425049</c:v>
                </c:pt>
                <c:pt idx="4226">
                  <c:v>3.5166871547698975</c:v>
                </c:pt>
                <c:pt idx="4227">
                  <c:v>3.5175049304962158</c:v>
                </c:pt>
                <c:pt idx="4228">
                  <c:v>3.5183501243591309</c:v>
                </c:pt>
                <c:pt idx="4229">
                  <c:v>3.5191609859466553</c:v>
                </c:pt>
                <c:pt idx="4230">
                  <c:v>3.5199916362762451</c:v>
                </c:pt>
                <c:pt idx="4231">
                  <c:v>3.5208504199981689</c:v>
                </c:pt>
                <c:pt idx="4232">
                  <c:v>3.5216741561889648</c:v>
                </c:pt>
                <c:pt idx="4233">
                  <c:v>3.5225100517272949</c:v>
                </c:pt>
                <c:pt idx="4234">
                  <c:v>3.5233156681060791</c:v>
                </c:pt>
                <c:pt idx="4235">
                  <c:v>3.5241689682006836</c:v>
                </c:pt>
                <c:pt idx="4236">
                  <c:v>3.5249953269958496</c:v>
                </c:pt>
                <c:pt idx="4237">
                  <c:v>3.5258316993713379</c:v>
                </c:pt>
                <c:pt idx="4238">
                  <c:v>3.5266544818878174</c:v>
                </c:pt>
                <c:pt idx="4239">
                  <c:v>3.5275111198425293</c:v>
                </c:pt>
                <c:pt idx="4240">
                  <c:v>3.5283045768737793</c:v>
                </c:pt>
                <c:pt idx="4241">
                  <c:v>3.529179573059082</c:v>
                </c:pt>
                <c:pt idx="4242">
                  <c:v>3.5300118923187256</c:v>
                </c:pt>
                <c:pt idx="4243">
                  <c:v>3.5308499336242676</c:v>
                </c:pt>
                <c:pt idx="4244">
                  <c:v>3.5316858291625977</c:v>
                </c:pt>
                <c:pt idx="4245">
                  <c:v>3.5325055122375488</c:v>
                </c:pt>
                <c:pt idx="4246">
                  <c:v>3.5333414077758789</c:v>
                </c:pt>
                <c:pt idx="4247">
                  <c:v>3.5341682434082031</c:v>
                </c:pt>
                <c:pt idx="4248">
                  <c:v>3.53499436378479</c:v>
                </c:pt>
                <c:pt idx="4249">
                  <c:v>3.5358328819274902</c:v>
                </c:pt>
                <c:pt idx="4250">
                  <c:v>3.536665678024292</c:v>
                </c:pt>
                <c:pt idx="4251">
                  <c:v>3.5374925136566162</c:v>
                </c:pt>
                <c:pt idx="4252">
                  <c:v>3.5383262634277344</c:v>
                </c:pt>
                <c:pt idx="4253">
                  <c:v>3.5391712188720703</c:v>
                </c:pt>
                <c:pt idx="4254">
                  <c:v>3.539987325668335</c:v>
                </c:pt>
                <c:pt idx="4255">
                  <c:v>3.5408363342285156</c:v>
                </c:pt>
                <c:pt idx="4256">
                  <c:v>3.5416700839996338</c:v>
                </c:pt>
                <c:pt idx="4257">
                  <c:v>3.542503833770752</c:v>
                </c:pt>
                <c:pt idx="4258">
                  <c:v>3.5433306694030762</c:v>
                </c:pt>
                <c:pt idx="4259">
                  <c:v>3.5441687107086182</c:v>
                </c:pt>
                <c:pt idx="4260">
                  <c:v>3.5449936389923096</c:v>
                </c:pt>
                <c:pt idx="4261">
                  <c:v>3.5458352565765381</c:v>
                </c:pt>
                <c:pt idx="4262">
                  <c:v>3.5466570854187012</c:v>
                </c:pt>
                <c:pt idx="4263">
                  <c:v>3.5474886894226074</c:v>
                </c:pt>
                <c:pt idx="4264">
                  <c:v>3.5483510494232178</c:v>
                </c:pt>
                <c:pt idx="4265">
                  <c:v>3.5491635799407959</c:v>
                </c:pt>
                <c:pt idx="4266">
                  <c:v>3.5499989986419678</c:v>
                </c:pt>
                <c:pt idx="4267">
                  <c:v>3.5508582592010498</c:v>
                </c:pt>
                <c:pt idx="4268">
                  <c:v>3.5516431331634521</c:v>
                </c:pt>
                <c:pt idx="4269">
                  <c:v>3.5524997711181641</c:v>
                </c:pt>
                <c:pt idx="4270">
                  <c:v>3.5533173084259033</c:v>
                </c:pt>
                <c:pt idx="4271">
                  <c:v>3.5541694164276123</c:v>
                </c:pt>
                <c:pt idx="4272">
                  <c:v>3.5549960136413574</c:v>
                </c:pt>
                <c:pt idx="4273">
                  <c:v>3.5558490753173828</c:v>
                </c:pt>
                <c:pt idx="4274">
                  <c:v>3.5566420555114746</c:v>
                </c:pt>
                <c:pt idx="4275">
                  <c:v>3.5574862957000732</c:v>
                </c:pt>
                <c:pt idx="4276">
                  <c:v>3.5583436489105225</c:v>
                </c:pt>
                <c:pt idx="4277">
                  <c:v>3.5591540336608887</c:v>
                </c:pt>
                <c:pt idx="4278">
                  <c:v>3.5600125789642334</c:v>
                </c:pt>
                <c:pt idx="4279">
                  <c:v>3.5608463287353516</c:v>
                </c:pt>
                <c:pt idx="4280">
                  <c:v>3.5616569519042969</c:v>
                </c:pt>
                <c:pt idx="4281">
                  <c:v>3.5624921321868896</c:v>
                </c:pt>
                <c:pt idx="4282">
                  <c:v>3.5633211135864258</c:v>
                </c:pt>
                <c:pt idx="4283">
                  <c:v>3.5641586780548096</c:v>
                </c:pt>
                <c:pt idx="4284">
                  <c:v>3.5650136470794678</c:v>
                </c:pt>
                <c:pt idx="4285">
                  <c:v>3.5658266544342041</c:v>
                </c:pt>
                <c:pt idx="4286">
                  <c:v>3.5666780471801758</c:v>
                </c:pt>
                <c:pt idx="4287">
                  <c:v>3.5674891471862793</c:v>
                </c:pt>
                <c:pt idx="4288">
                  <c:v>3.5683434009552002</c:v>
                </c:pt>
                <c:pt idx="4289">
                  <c:v>3.5691831111907959</c:v>
                </c:pt>
                <c:pt idx="4290">
                  <c:v>3.5699942111968994</c:v>
                </c:pt>
                <c:pt idx="4291">
                  <c:v>3.5708291530609131</c:v>
                </c:pt>
                <c:pt idx="4292">
                  <c:v>3.5716609954833984</c:v>
                </c:pt>
                <c:pt idx="4293">
                  <c:v>3.5724849700927734</c:v>
                </c:pt>
                <c:pt idx="4294">
                  <c:v>3.5733397006988525</c:v>
                </c:pt>
                <c:pt idx="4295">
                  <c:v>3.5741584300994873</c:v>
                </c:pt>
                <c:pt idx="4296">
                  <c:v>3.5749993324279785</c:v>
                </c:pt>
                <c:pt idx="4297">
                  <c:v>3.575819730758667</c:v>
                </c:pt>
                <c:pt idx="4298">
                  <c:v>3.5766658782958984</c:v>
                </c:pt>
                <c:pt idx="4299">
                  <c:v>3.5774917602539063</c:v>
                </c:pt>
                <c:pt idx="4300">
                  <c:v>3.5783336162567139</c:v>
                </c:pt>
                <c:pt idx="4301">
                  <c:v>3.5791730880737305</c:v>
                </c:pt>
                <c:pt idx="4302">
                  <c:v>3.5799901485443115</c:v>
                </c:pt>
                <c:pt idx="4303">
                  <c:v>3.5808236598968506</c:v>
                </c:pt>
                <c:pt idx="4304">
                  <c:v>3.5816478729248047</c:v>
                </c:pt>
                <c:pt idx="4305">
                  <c:v>3.5825068950653076</c:v>
                </c:pt>
                <c:pt idx="4306">
                  <c:v>3.5833349227905273</c:v>
                </c:pt>
                <c:pt idx="4307">
                  <c:v>3.5841655731201172</c:v>
                </c:pt>
                <c:pt idx="4308">
                  <c:v>3.5850000381469727</c:v>
                </c:pt>
                <c:pt idx="4309">
                  <c:v>3.5858254432678223</c:v>
                </c:pt>
                <c:pt idx="4310">
                  <c:v>3.5866920948028564</c:v>
                </c:pt>
                <c:pt idx="4311">
                  <c:v>3.5875155925750732</c:v>
                </c:pt>
                <c:pt idx="4312">
                  <c:v>3.5883362293243408</c:v>
                </c:pt>
                <c:pt idx="4313">
                  <c:v>3.5891668796539307</c:v>
                </c:pt>
                <c:pt idx="4314">
                  <c:v>3.5899982452392578</c:v>
                </c:pt>
                <c:pt idx="4315">
                  <c:v>3.5908269882202148</c:v>
                </c:pt>
                <c:pt idx="4316">
                  <c:v>3.5916519165039063</c:v>
                </c:pt>
                <c:pt idx="4317">
                  <c:v>3.5924873352050781</c:v>
                </c:pt>
                <c:pt idx="4318">
                  <c:v>3.5933244228363037</c:v>
                </c:pt>
                <c:pt idx="4319">
                  <c:v>3.5941765308380127</c:v>
                </c:pt>
                <c:pt idx="4320">
                  <c:v>3.5949945449829102</c:v>
                </c:pt>
                <c:pt idx="4321">
                  <c:v>3.59584641456604</c:v>
                </c:pt>
                <c:pt idx="4322">
                  <c:v>3.5966594219207764</c:v>
                </c:pt>
                <c:pt idx="4323">
                  <c:v>3.5974838733673096</c:v>
                </c:pt>
                <c:pt idx="4324">
                  <c:v>3.5983192920684814</c:v>
                </c:pt>
                <c:pt idx="4325">
                  <c:v>3.5991442203521729</c:v>
                </c:pt>
                <c:pt idx="4326">
                  <c:v>3.6000158786773682</c:v>
                </c:pt>
                <c:pt idx="4327">
                  <c:v>3.6008443832397461</c:v>
                </c:pt>
                <c:pt idx="4328">
                  <c:v>3.6016914844512939</c:v>
                </c:pt>
                <c:pt idx="4329">
                  <c:v>3.6024799346923828</c:v>
                </c:pt>
                <c:pt idx="4330">
                  <c:v>3.603334903717041</c:v>
                </c:pt>
                <c:pt idx="4331">
                  <c:v>3.6041707992553711</c:v>
                </c:pt>
                <c:pt idx="4332">
                  <c:v>3.605015754699707</c:v>
                </c:pt>
                <c:pt idx="4333">
                  <c:v>3.6058313846588135</c:v>
                </c:pt>
                <c:pt idx="4334">
                  <c:v>3.606656551361084</c:v>
                </c:pt>
                <c:pt idx="4335">
                  <c:v>3.6074936389923096</c:v>
                </c:pt>
                <c:pt idx="4336">
                  <c:v>3.608332633972168</c:v>
                </c:pt>
                <c:pt idx="4337">
                  <c:v>3.6091673374176025</c:v>
                </c:pt>
                <c:pt idx="4338">
                  <c:v>3.6100151538848877</c:v>
                </c:pt>
                <c:pt idx="4339">
                  <c:v>3.6108102798461914</c:v>
                </c:pt>
                <c:pt idx="4340">
                  <c:v>3.611670970916748</c:v>
                </c:pt>
                <c:pt idx="4341">
                  <c:v>3.612478494644165</c:v>
                </c:pt>
                <c:pt idx="4342">
                  <c:v>3.613337516784668</c:v>
                </c:pt>
                <c:pt idx="4343">
                  <c:v>3.614161491394043</c:v>
                </c:pt>
                <c:pt idx="4344">
                  <c:v>3.6149981021881104</c:v>
                </c:pt>
                <c:pt idx="4345">
                  <c:v>3.6158308982849121</c:v>
                </c:pt>
                <c:pt idx="4346">
                  <c:v>3.6166589260101318</c:v>
                </c:pt>
                <c:pt idx="4347">
                  <c:v>3.617499828338623</c:v>
                </c:pt>
                <c:pt idx="4348">
                  <c:v>3.6183335781097412</c:v>
                </c:pt>
                <c:pt idx="4349">
                  <c:v>3.6191654205322266</c:v>
                </c:pt>
                <c:pt idx="4350">
                  <c:v>3.6200001239776611</c:v>
                </c:pt>
                <c:pt idx="4351">
                  <c:v>3.6208174228668213</c:v>
                </c:pt>
                <c:pt idx="4352">
                  <c:v>3.6216776371002197</c:v>
                </c:pt>
                <c:pt idx="4353">
                  <c:v>3.622499942779541</c:v>
                </c:pt>
                <c:pt idx="4354">
                  <c:v>3.6233415603637695</c:v>
                </c:pt>
                <c:pt idx="4355">
                  <c:v>3.624168872833252</c:v>
                </c:pt>
                <c:pt idx="4356">
                  <c:v>3.6250038146972656</c:v>
                </c:pt>
                <c:pt idx="4357">
                  <c:v>3.625852108001709</c:v>
                </c:pt>
                <c:pt idx="4358">
                  <c:v>3.6266617774963379</c:v>
                </c:pt>
                <c:pt idx="4359">
                  <c:v>3.6274862289428711</c:v>
                </c:pt>
                <c:pt idx="4360">
                  <c:v>3.6283447742462158</c:v>
                </c:pt>
                <c:pt idx="4361">
                  <c:v>3.6291534900665283</c:v>
                </c:pt>
                <c:pt idx="4362">
                  <c:v>3.6300358772277832</c:v>
                </c:pt>
                <c:pt idx="4363">
                  <c:v>3.6308319568634033</c:v>
                </c:pt>
                <c:pt idx="4364">
                  <c:v>3.6316726207733154</c:v>
                </c:pt>
                <c:pt idx="4365">
                  <c:v>3.6324961185455322</c:v>
                </c:pt>
                <c:pt idx="4366">
                  <c:v>3.6333279609680176</c:v>
                </c:pt>
                <c:pt idx="4367">
                  <c:v>3.6341700553894043</c:v>
                </c:pt>
                <c:pt idx="4368">
                  <c:v>3.6349859237670898</c:v>
                </c:pt>
                <c:pt idx="4369">
                  <c:v>3.6358084678649902</c:v>
                </c:pt>
                <c:pt idx="4370">
                  <c:v>3.6366667747497559</c:v>
                </c:pt>
                <c:pt idx="4371">
                  <c:v>3.637493371963501</c:v>
                </c:pt>
                <c:pt idx="4372">
                  <c:v>3.6383264064788818</c:v>
                </c:pt>
                <c:pt idx="4373">
                  <c:v>3.6391642093658447</c:v>
                </c:pt>
                <c:pt idx="4374">
                  <c:v>3.6399908065795898</c:v>
                </c:pt>
                <c:pt idx="4375">
                  <c:v>3.6408214569091797</c:v>
                </c:pt>
                <c:pt idx="4376">
                  <c:v>3.6416671276092529</c:v>
                </c:pt>
                <c:pt idx="4377">
                  <c:v>3.6424698829650879</c:v>
                </c:pt>
                <c:pt idx="4378">
                  <c:v>3.6433539390563965</c:v>
                </c:pt>
                <c:pt idx="4379">
                  <c:v>3.6441552639007568</c:v>
                </c:pt>
                <c:pt idx="4380">
                  <c:v>3.6450140476226807</c:v>
                </c:pt>
                <c:pt idx="4381">
                  <c:v>3.6458323001861572</c:v>
                </c:pt>
                <c:pt idx="4382">
                  <c:v>3.6466612815856934</c:v>
                </c:pt>
                <c:pt idx="4383">
                  <c:v>3.6474833488464355</c:v>
                </c:pt>
                <c:pt idx="4384">
                  <c:v>3.6483321189880371</c:v>
                </c:pt>
                <c:pt idx="4385">
                  <c:v>3.649158239364624</c:v>
                </c:pt>
                <c:pt idx="4386">
                  <c:v>3.6500406265258789</c:v>
                </c:pt>
                <c:pt idx="4387">
                  <c:v>3.6508438587188721</c:v>
                </c:pt>
                <c:pt idx="4388">
                  <c:v>3.6516592502593994</c:v>
                </c:pt>
                <c:pt idx="4389">
                  <c:v>3.6525125503540039</c:v>
                </c:pt>
                <c:pt idx="4390">
                  <c:v>3.6533200740814209</c:v>
                </c:pt>
                <c:pt idx="4391">
                  <c:v>3.6541478633880615</c:v>
                </c:pt>
                <c:pt idx="4392">
                  <c:v>3.6550016403198242</c:v>
                </c:pt>
                <c:pt idx="4393">
                  <c:v>3.6558387279510498</c:v>
                </c:pt>
                <c:pt idx="4394">
                  <c:v>3.6566789150238037</c:v>
                </c:pt>
                <c:pt idx="4395">
                  <c:v>3.6574928760528564</c:v>
                </c:pt>
                <c:pt idx="4396">
                  <c:v>3.6583068370819092</c:v>
                </c:pt>
                <c:pt idx="4397">
                  <c:v>3.6591756343841553</c:v>
                </c:pt>
                <c:pt idx="4398">
                  <c:v>3.660008430480957</c:v>
                </c:pt>
                <c:pt idx="4399">
                  <c:v>3.6608328819274902</c:v>
                </c:pt>
                <c:pt idx="4400">
                  <c:v>3.6616830825805664</c:v>
                </c:pt>
                <c:pt idx="4401">
                  <c:v>3.6624829769134521</c:v>
                </c:pt>
                <c:pt idx="4402">
                  <c:v>3.6633200645446777</c:v>
                </c:pt>
                <c:pt idx="4403">
                  <c:v>3.6641716957092285</c:v>
                </c:pt>
                <c:pt idx="4404">
                  <c:v>3.6649847030639648</c:v>
                </c:pt>
                <c:pt idx="4405">
                  <c:v>3.6658198833465576</c:v>
                </c:pt>
                <c:pt idx="4406">
                  <c:v>3.6666414737701416</c:v>
                </c:pt>
                <c:pt idx="4407">
                  <c:v>3.6674892902374268</c:v>
                </c:pt>
                <c:pt idx="4408">
                  <c:v>3.6683287620544434</c:v>
                </c:pt>
                <c:pt idx="4409">
                  <c:v>3.6691489219665527</c:v>
                </c:pt>
                <c:pt idx="4410">
                  <c:v>3.6699845790863037</c:v>
                </c:pt>
                <c:pt idx="4411">
                  <c:v>3.6708371639251709</c:v>
                </c:pt>
                <c:pt idx="4412">
                  <c:v>3.6716599464416504</c:v>
                </c:pt>
                <c:pt idx="4413">
                  <c:v>3.6724913120269775</c:v>
                </c:pt>
                <c:pt idx="4414">
                  <c:v>3.6733412742614746</c:v>
                </c:pt>
                <c:pt idx="4415">
                  <c:v>3.6741580963134766</c:v>
                </c:pt>
                <c:pt idx="4416">
                  <c:v>3.6749904155731201</c:v>
                </c:pt>
                <c:pt idx="4417">
                  <c:v>3.6758396625518799</c:v>
                </c:pt>
                <c:pt idx="4418">
                  <c:v>3.6766619682312012</c:v>
                </c:pt>
                <c:pt idx="4419">
                  <c:v>3.6775031089782715</c:v>
                </c:pt>
                <c:pt idx="4420">
                  <c:v>3.6783158779144287</c:v>
                </c:pt>
                <c:pt idx="4421">
                  <c:v>3.6791749000549316</c:v>
                </c:pt>
                <c:pt idx="4422">
                  <c:v>3.6799931526184082</c:v>
                </c:pt>
                <c:pt idx="4423">
                  <c:v>3.6808338165283203</c:v>
                </c:pt>
                <c:pt idx="4424">
                  <c:v>3.6816587448120117</c:v>
                </c:pt>
                <c:pt idx="4425">
                  <c:v>3.6824963092803955</c:v>
                </c:pt>
                <c:pt idx="4426">
                  <c:v>3.6833336353302002</c:v>
                </c:pt>
                <c:pt idx="4427">
                  <c:v>3.6841592788696289</c:v>
                </c:pt>
                <c:pt idx="4428">
                  <c:v>3.6849973201751709</c:v>
                </c:pt>
                <c:pt idx="4429">
                  <c:v>3.685861349105835</c:v>
                </c:pt>
                <c:pt idx="4430">
                  <c:v>3.6866538524627686</c:v>
                </c:pt>
                <c:pt idx="4431">
                  <c:v>3.6875143051147461</c:v>
                </c:pt>
                <c:pt idx="4432">
                  <c:v>3.6883316040039063</c:v>
                </c:pt>
                <c:pt idx="4433">
                  <c:v>3.6891603469848633</c:v>
                </c:pt>
                <c:pt idx="4434">
                  <c:v>3.6900019645690918</c:v>
                </c:pt>
                <c:pt idx="4435">
                  <c:v>3.6908261775970459</c:v>
                </c:pt>
                <c:pt idx="4436">
                  <c:v>3.6916890144348145</c:v>
                </c:pt>
                <c:pt idx="4437">
                  <c:v>3.6924910545349121</c:v>
                </c:pt>
                <c:pt idx="4438">
                  <c:v>3.6933267116546631</c:v>
                </c:pt>
                <c:pt idx="4439">
                  <c:v>3.6941728591918945</c:v>
                </c:pt>
                <c:pt idx="4440">
                  <c:v>3.6949989795684814</c:v>
                </c:pt>
                <c:pt idx="4441">
                  <c:v>3.6958291530609131</c:v>
                </c:pt>
                <c:pt idx="4442">
                  <c:v>3.6966707706451416</c:v>
                </c:pt>
                <c:pt idx="4443">
                  <c:v>3.6975138187408447</c:v>
                </c:pt>
                <c:pt idx="4444">
                  <c:v>3.6983530521392822</c:v>
                </c:pt>
                <c:pt idx="4445">
                  <c:v>3.6991586685180664</c:v>
                </c:pt>
                <c:pt idx="4446">
                  <c:v>3.6999931335449219</c:v>
                </c:pt>
                <c:pt idx="4447">
                  <c:v>3.7008328437805176</c:v>
                </c:pt>
                <c:pt idx="4448">
                  <c:v>3.7016773223876953</c:v>
                </c:pt>
                <c:pt idx="4449">
                  <c:v>3.7024946212768555</c:v>
                </c:pt>
                <c:pt idx="4450">
                  <c:v>3.7033283710479736</c:v>
                </c:pt>
                <c:pt idx="4451">
                  <c:v>3.704160213470459</c:v>
                </c:pt>
                <c:pt idx="4452">
                  <c:v>3.7049942016601563</c:v>
                </c:pt>
                <c:pt idx="4453">
                  <c:v>3.7058467864990234</c:v>
                </c:pt>
                <c:pt idx="4454">
                  <c:v>3.7066695690155029</c:v>
                </c:pt>
                <c:pt idx="4455">
                  <c:v>3.7074847221374512</c:v>
                </c:pt>
                <c:pt idx="4456">
                  <c:v>3.7083265781402588</c:v>
                </c:pt>
                <c:pt idx="4457">
                  <c:v>3.7091586589813232</c:v>
                </c:pt>
                <c:pt idx="4458">
                  <c:v>3.7099721431732178</c:v>
                </c:pt>
                <c:pt idx="4459">
                  <c:v>3.7108442783355713</c:v>
                </c:pt>
                <c:pt idx="4460">
                  <c:v>3.7116777896881104</c:v>
                </c:pt>
                <c:pt idx="4461">
                  <c:v>3.7124934196472168</c:v>
                </c:pt>
                <c:pt idx="4462">
                  <c:v>3.7133173942565918</c:v>
                </c:pt>
                <c:pt idx="4463">
                  <c:v>3.7141563892364502</c:v>
                </c:pt>
                <c:pt idx="4464">
                  <c:v>3.714991569519043</c:v>
                </c:pt>
                <c:pt idx="4465">
                  <c:v>3.7158238887786865</c:v>
                </c:pt>
                <c:pt idx="4466">
                  <c:v>3.7166717052459717</c:v>
                </c:pt>
                <c:pt idx="4467">
                  <c:v>3.7175145149230957</c:v>
                </c:pt>
                <c:pt idx="4468">
                  <c:v>3.7183470726013184</c:v>
                </c:pt>
                <c:pt idx="4469">
                  <c:v>3.7191629409790039</c:v>
                </c:pt>
                <c:pt idx="4470">
                  <c:v>3.7199809551239014</c:v>
                </c:pt>
                <c:pt idx="4471">
                  <c:v>3.7208473682403564</c:v>
                </c:pt>
                <c:pt idx="4472">
                  <c:v>3.7216589450836182</c:v>
                </c:pt>
                <c:pt idx="4473">
                  <c:v>3.7224776744842529</c:v>
                </c:pt>
                <c:pt idx="4474">
                  <c:v>3.7233147621154785</c:v>
                </c:pt>
                <c:pt idx="4475">
                  <c:v>3.724165678024292</c:v>
                </c:pt>
                <c:pt idx="4476">
                  <c:v>3.7250003814697266</c:v>
                </c:pt>
                <c:pt idx="4477">
                  <c:v>3.7258298397064209</c:v>
                </c:pt>
                <c:pt idx="4478">
                  <c:v>3.7266669273376465</c:v>
                </c:pt>
                <c:pt idx="4479">
                  <c:v>3.7275023460388184</c:v>
                </c:pt>
                <c:pt idx="4480">
                  <c:v>3.7283320426940918</c:v>
                </c:pt>
                <c:pt idx="4481">
                  <c:v>3.7291381359100342</c:v>
                </c:pt>
                <c:pt idx="4482">
                  <c:v>3.7300219535827637</c:v>
                </c:pt>
                <c:pt idx="4483">
                  <c:v>3.7308263778686523</c:v>
                </c:pt>
                <c:pt idx="4484">
                  <c:v>3.7316656112670898</c:v>
                </c:pt>
                <c:pt idx="4485">
                  <c:v>3.732508659362793</c:v>
                </c:pt>
                <c:pt idx="4486">
                  <c:v>3.7333343029022217</c:v>
                </c:pt>
                <c:pt idx="4487">
                  <c:v>3.7341656684875488</c:v>
                </c:pt>
                <c:pt idx="4488">
                  <c:v>3.7349917888641357</c:v>
                </c:pt>
                <c:pt idx="4489">
                  <c:v>3.7358345985412598</c:v>
                </c:pt>
                <c:pt idx="4490">
                  <c:v>3.7366740703582764</c:v>
                </c:pt>
                <c:pt idx="4491">
                  <c:v>3.7375016212463379</c:v>
                </c:pt>
                <c:pt idx="4492">
                  <c:v>3.7383208274841309</c:v>
                </c:pt>
                <c:pt idx="4493">
                  <c:v>3.7391588687896729</c:v>
                </c:pt>
                <c:pt idx="4494">
                  <c:v>3.7399981021881104</c:v>
                </c:pt>
                <c:pt idx="4495">
                  <c:v>3.7408442497253418</c:v>
                </c:pt>
                <c:pt idx="4496">
                  <c:v>3.7416775226593018</c:v>
                </c:pt>
                <c:pt idx="4497">
                  <c:v>3.7424845695495605</c:v>
                </c:pt>
                <c:pt idx="4498">
                  <c:v>3.7433538436889648</c:v>
                </c:pt>
                <c:pt idx="4499">
                  <c:v>3.7441675662994385</c:v>
                </c:pt>
                <c:pt idx="4500">
                  <c:v>3.7450182437896729</c:v>
                </c:pt>
                <c:pt idx="4501">
                  <c:v>3.7458426952362061</c:v>
                </c:pt>
                <c:pt idx="4502">
                  <c:v>3.7466576099395752</c:v>
                </c:pt>
                <c:pt idx="4503">
                  <c:v>3.747495174407959</c:v>
                </c:pt>
                <c:pt idx="4504">
                  <c:v>3.7483470439910889</c:v>
                </c:pt>
                <c:pt idx="4505">
                  <c:v>3.749159574508667</c:v>
                </c:pt>
                <c:pt idx="4506">
                  <c:v>3.7500021457672119</c:v>
                </c:pt>
                <c:pt idx="4507">
                  <c:v>3.7508254051208496</c:v>
                </c:pt>
                <c:pt idx="4508">
                  <c:v>3.7516696453094482</c:v>
                </c:pt>
                <c:pt idx="4509">
                  <c:v>3.7525007724761963</c:v>
                </c:pt>
                <c:pt idx="4510">
                  <c:v>3.7533204555511475</c:v>
                </c:pt>
                <c:pt idx="4511">
                  <c:v>3.754164457321167</c:v>
                </c:pt>
                <c:pt idx="4512">
                  <c:v>3.7550082206726074</c:v>
                </c:pt>
                <c:pt idx="4513">
                  <c:v>3.7558290958404541</c:v>
                </c:pt>
                <c:pt idx="4514">
                  <c:v>3.7566907405853271</c:v>
                </c:pt>
                <c:pt idx="4515">
                  <c:v>3.757481575012207</c:v>
                </c:pt>
                <c:pt idx="4516">
                  <c:v>3.7583243846893311</c:v>
                </c:pt>
                <c:pt idx="4517">
                  <c:v>3.7591755390167236</c:v>
                </c:pt>
                <c:pt idx="4518">
                  <c:v>3.7600173950195313</c:v>
                </c:pt>
                <c:pt idx="4519">
                  <c:v>3.760845422744751</c:v>
                </c:pt>
                <c:pt idx="4520">
                  <c:v>3.7616748809814453</c:v>
                </c:pt>
                <c:pt idx="4521">
                  <c:v>3.7625184059143066</c:v>
                </c:pt>
                <c:pt idx="4522">
                  <c:v>3.7633304595947266</c:v>
                </c:pt>
                <c:pt idx="4523">
                  <c:v>3.7641570568084717</c:v>
                </c:pt>
                <c:pt idx="4524">
                  <c:v>3.7650115489959717</c:v>
                </c:pt>
                <c:pt idx="4525">
                  <c:v>3.7658233642578125</c:v>
                </c:pt>
                <c:pt idx="4526">
                  <c:v>3.766669750213623</c:v>
                </c:pt>
                <c:pt idx="4527">
                  <c:v>3.7674868106842041</c:v>
                </c:pt>
                <c:pt idx="4528">
                  <c:v>3.7683405876159668</c:v>
                </c:pt>
                <c:pt idx="4529">
                  <c:v>3.7691559791564941</c:v>
                </c:pt>
                <c:pt idx="4530">
                  <c:v>3.7700145244598389</c:v>
                </c:pt>
                <c:pt idx="4531">
                  <c:v>3.7708232402801514</c:v>
                </c:pt>
                <c:pt idx="4532">
                  <c:v>3.7716474533081055</c:v>
                </c:pt>
                <c:pt idx="4533">
                  <c:v>3.7724974155426025</c:v>
                </c:pt>
                <c:pt idx="4534">
                  <c:v>3.77333664894104</c:v>
                </c:pt>
                <c:pt idx="4535">
                  <c:v>3.7741572856903076</c:v>
                </c:pt>
                <c:pt idx="4536">
                  <c:v>3.7749841213226318</c:v>
                </c:pt>
                <c:pt idx="4537">
                  <c:v>3.7758195400238037</c:v>
                </c:pt>
                <c:pt idx="4538">
                  <c:v>3.7766807079315186</c:v>
                </c:pt>
                <c:pt idx="4539">
                  <c:v>3.7774903774261475</c:v>
                </c:pt>
                <c:pt idx="4540">
                  <c:v>3.7783379554748535</c:v>
                </c:pt>
                <c:pt idx="4541">
                  <c:v>3.7791695594787598</c:v>
                </c:pt>
                <c:pt idx="4542">
                  <c:v>3.7799935340881348</c:v>
                </c:pt>
                <c:pt idx="4543">
                  <c:v>3.7808384895324707</c:v>
                </c:pt>
                <c:pt idx="4544">
                  <c:v>3.7816648483276367</c:v>
                </c:pt>
                <c:pt idx="4545">
                  <c:v>3.782494068145752</c:v>
                </c:pt>
                <c:pt idx="4546">
                  <c:v>3.7833235263824463</c:v>
                </c:pt>
                <c:pt idx="4547">
                  <c:v>3.7841503620147705</c:v>
                </c:pt>
                <c:pt idx="4548">
                  <c:v>3.7850098609924316</c:v>
                </c:pt>
                <c:pt idx="4549">
                  <c:v>3.7858359813690186</c:v>
                </c:pt>
                <c:pt idx="4550">
                  <c:v>3.7866871356964111</c:v>
                </c:pt>
                <c:pt idx="4551">
                  <c:v>3.7874963283538818</c:v>
                </c:pt>
                <c:pt idx="4552">
                  <c:v>3.7883284091949463</c:v>
                </c:pt>
                <c:pt idx="4553">
                  <c:v>3.7891654968261719</c:v>
                </c:pt>
                <c:pt idx="4554">
                  <c:v>3.7899887561798096</c:v>
                </c:pt>
                <c:pt idx="4555">
                  <c:v>3.7908327579498291</c:v>
                </c:pt>
                <c:pt idx="4556">
                  <c:v>3.7916445732116699</c:v>
                </c:pt>
                <c:pt idx="4557">
                  <c:v>3.7925152778625488</c:v>
                </c:pt>
                <c:pt idx="4558">
                  <c:v>3.7933306694030762</c:v>
                </c:pt>
                <c:pt idx="4559">
                  <c:v>3.7941584587097168</c:v>
                </c:pt>
                <c:pt idx="4560">
                  <c:v>3.7950184345245361</c:v>
                </c:pt>
                <c:pt idx="4561">
                  <c:v>3.79583740234375</c:v>
                </c:pt>
                <c:pt idx="4562">
                  <c:v>3.7966659069061279</c:v>
                </c:pt>
                <c:pt idx="4563">
                  <c:v>3.7975211143493652</c:v>
                </c:pt>
                <c:pt idx="4564">
                  <c:v>3.7983355522155762</c:v>
                </c:pt>
                <c:pt idx="4565">
                  <c:v>3.7991752624511719</c:v>
                </c:pt>
                <c:pt idx="4566">
                  <c:v>3.80000901222229</c:v>
                </c:pt>
                <c:pt idx="4567">
                  <c:v>3.8008546829223633</c:v>
                </c:pt>
                <c:pt idx="4568">
                  <c:v>3.8016448020935059</c:v>
                </c:pt>
                <c:pt idx="4569">
                  <c:v>3.8025133609771729</c:v>
                </c:pt>
                <c:pt idx="4570">
                  <c:v>3.803347110748291</c:v>
                </c:pt>
                <c:pt idx="4571">
                  <c:v>3.8041646480560303</c:v>
                </c:pt>
                <c:pt idx="4572">
                  <c:v>3.8049888610839844</c:v>
                </c:pt>
                <c:pt idx="4573">
                  <c:v>3.8058474063873291</c:v>
                </c:pt>
                <c:pt idx="4574">
                  <c:v>3.8066439628601074</c:v>
                </c:pt>
                <c:pt idx="4575">
                  <c:v>3.8074917793273926</c:v>
                </c:pt>
                <c:pt idx="4576">
                  <c:v>3.8083453178405762</c:v>
                </c:pt>
                <c:pt idx="4577">
                  <c:v>3.8091609477996826</c:v>
                </c:pt>
                <c:pt idx="4578">
                  <c:v>3.8100063800811768</c:v>
                </c:pt>
                <c:pt idx="4579">
                  <c:v>3.8108146190643311</c:v>
                </c:pt>
                <c:pt idx="4580">
                  <c:v>3.8116664886474609</c:v>
                </c:pt>
                <c:pt idx="4581">
                  <c:v>3.8124823570251465</c:v>
                </c:pt>
                <c:pt idx="4582">
                  <c:v>3.8133430480957031</c:v>
                </c:pt>
                <c:pt idx="4583">
                  <c:v>3.8141689300537109</c:v>
                </c:pt>
                <c:pt idx="4584">
                  <c:v>3.8149881362915039</c:v>
                </c:pt>
                <c:pt idx="4585">
                  <c:v>3.8158197402954102</c:v>
                </c:pt>
                <c:pt idx="4586">
                  <c:v>3.8166890144348145</c:v>
                </c:pt>
                <c:pt idx="4587">
                  <c:v>3.8174953460693359</c:v>
                </c:pt>
                <c:pt idx="4588">
                  <c:v>3.8183164596557617</c:v>
                </c:pt>
                <c:pt idx="4589">
                  <c:v>3.8191637992858887</c:v>
                </c:pt>
                <c:pt idx="4590">
                  <c:v>3.820009708404541</c:v>
                </c:pt>
                <c:pt idx="4591">
                  <c:v>3.820831298828125</c:v>
                </c:pt>
                <c:pt idx="4592">
                  <c:v>3.8216590881347656</c:v>
                </c:pt>
                <c:pt idx="4593">
                  <c:v>3.8225162029266357</c:v>
                </c:pt>
                <c:pt idx="4594">
                  <c:v>3.8233127593994141</c:v>
                </c:pt>
                <c:pt idx="4595">
                  <c:v>3.824150562286377</c:v>
                </c:pt>
                <c:pt idx="4596">
                  <c:v>3.8249948024749756</c:v>
                </c:pt>
                <c:pt idx="4597">
                  <c:v>3.8258249759674072</c:v>
                </c:pt>
                <c:pt idx="4598">
                  <c:v>3.8266692161560059</c:v>
                </c:pt>
                <c:pt idx="4599">
                  <c:v>3.8274810314178467</c:v>
                </c:pt>
                <c:pt idx="4600">
                  <c:v>3.8283424377441406</c:v>
                </c:pt>
                <c:pt idx="4601">
                  <c:v>3.8291854858398438</c:v>
                </c:pt>
                <c:pt idx="4602">
                  <c:v>3.8299944400787354</c:v>
                </c:pt>
                <c:pt idx="4603">
                  <c:v>3.8308513164520264</c:v>
                </c:pt>
                <c:pt idx="4604">
                  <c:v>3.8316669464111328</c:v>
                </c:pt>
                <c:pt idx="4605">
                  <c:v>3.832500696182251</c:v>
                </c:pt>
                <c:pt idx="4606">
                  <c:v>3.8333461284637451</c:v>
                </c:pt>
                <c:pt idx="4607">
                  <c:v>3.83414626121521</c:v>
                </c:pt>
                <c:pt idx="4608">
                  <c:v>3.8350028991699219</c:v>
                </c:pt>
                <c:pt idx="4609">
                  <c:v>3.8358275890350342</c:v>
                </c:pt>
                <c:pt idx="4610">
                  <c:v>3.8366661071777344</c:v>
                </c:pt>
                <c:pt idx="4611">
                  <c:v>3.8375136852264404</c:v>
                </c:pt>
                <c:pt idx="4612">
                  <c:v>3.838334321975708</c:v>
                </c:pt>
                <c:pt idx="4613">
                  <c:v>3.8391659259796143</c:v>
                </c:pt>
                <c:pt idx="4614">
                  <c:v>3.8400161266326904</c:v>
                </c:pt>
                <c:pt idx="4615">
                  <c:v>3.8408241271972656</c:v>
                </c:pt>
                <c:pt idx="4616">
                  <c:v>3.8416576385498047</c:v>
                </c:pt>
                <c:pt idx="4617">
                  <c:v>3.8425116539001465</c:v>
                </c:pt>
                <c:pt idx="4618">
                  <c:v>3.8433365821838379</c:v>
                </c:pt>
                <c:pt idx="4619">
                  <c:v>3.8441624641418457</c:v>
                </c:pt>
                <c:pt idx="4620">
                  <c:v>3.8449850082397461</c:v>
                </c:pt>
                <c:pt idx="4621">
                  <c:v>3.845820426940918</c:v>
                </c:pt>
                <c:pt idx="4622">
                  <c:v>3.8466730117797852</c:v>
                </c:pt>
                <c:pt idx="4623">
                  <c:v>3.847498893737793</c:v>
                </c:pt>
                <c:pt idx="4624">
                  <c:v>3.8483245372772217</c:v>
                </c:pt>
                <c:pt idx="4625">
                  <c:v>3.8491671085357666</c:v>
                </c:pt>
                <c:pt idx="4626">
                  <c:v>3.8500213623046875</c:v>
                </c:pt>
                <c:pt idx="4627">
                  <c:v>3.850841760635376</c:v>
                </c:pt>
                <c:pt idx="4628">
                  <c:v>3.8516848087310791</c:v>
                </c:pt>
                <c:pt idx="4629">
                  <c:v>3.8524937629699707</c:v>
                </c:pt>
                <c:pt idx="4630">
                  <c:v>3.8533244132995605</c:v>
                </c:pt>
                <c:pt idx="4631">
                  <c:v>3.8541817665100098</c:v>
                </c:pt>
                <c:pt idx="4632">
                  <c:v>3.855006217956543</c:v>
                </c:pt>
                <c:pt idx="4633">
                  <c:v>3.8558409214019775</c:v>
                </c:pt>
                <c:pt idx="4634">
                  <c:v>3.8566505908966064</c:v>
                </c:pt>
                <c:pt idx="4635">
                  <c:v>3.8575022220611572</c:v>
                </c:pt>
                <c:pt idx="4636">
                  <c:v>3.8583300113677979</c:v>
                </c:pt>
                <c:pt idx="4637">
                  <c:v>3.8591632843017578</c:v>
                </c:pt>
                <c:pt idx="4638">
                  <c:v>3.8599905967712402</c:v>
                </c:pt>
                <c:pt idx="4639">
                  <c:v>3.8608453273773193</c:v>
                </c:pt>
                <c:pt idx="4640">
                  <c:v>3.8616387844085693</c:v>
                </c:pt>
                <c:pt idx="4641">
                  <c:v>3.8625130653381348</c:v>
                </c:pt>
                <c:pt idx="4642">
                  <c:v>3.8633425235748291</c:v>
                </c:pt>
                <c:pt idx="4643">
                  <c:v>3.8641846179962158</c:v>
                </c:pt>
                <c:pt idx="4644">
                  <c:v>3.8650171756744385</c:v>
                </c:pt>
                <c:pt idx="4645">
                  <c:v>3.865839958190918</c:v>
                </c:pt>
                <c:pt idx="4646">
                  <c:v>3.866675853729248</c:v>
                </c:pt>
                <c:pt idx="4647">
                  <c:v>3.8675024509429932</c:v>
                </c:pt>
                <c:pt idx="4648">
                  <c:v>3.8683254718780518</c:v>
                </c:pt>
                <c:pt idx="4649">
                  <c:v>3.869163990020752</c:v>
                </c:pt>
                <c:pt idx="4650">
                  <c:v>3.8700039386749268</c:v>
                </c:pt>
                <c:pt idx="4651">
                  <c:v>3.8708248138427734</c:v>
                </c:pt>
                <c:pt idx="4652">
                  <c:v>3.8716561794281006</c:v>
                </c:pt>
                <c:pt idx="4653">
                  <c:v>3.8725016117095947</c:v>
                </c:pt>
                <c:pt idx="4654">
                  <c:v>3.8733212947845459</c:v>
                </c:pt>
                <c:pt idx="4655">
                  <c:v>3.8741707801818848</c:v>
                </c:pt>
                <c:pt idx="4656">
                  <c:v>3.8750040531158447</c:v>
                </c:pt>
                <c:pt idx="4657">
                  <c:v>3.8758363723754883</c:v>
                </c:pt>
                <c:pt idx="4658">
                  <c:v>3.8766670227050781</c:v>
                </c:pt>
                <c:pt idx="4659">
                  <c:v>3.8775033950805664</c:v>
                </c:pt>
                <c:pt idx="4660">
                  <c:v>3.8783242702484131</c:v>
                </c:pt>
                <c:pt idx="4661">
                  <c:v>3.8791656494140625</c:v>
                </c:pt>
                <c:pt idx="4662">
                  <c:v>3.8799912929534912</c:v>
                </c:pt>
                <c:pt idx="4663">
                  <c:v>3.8808219432830811</c:v>
                </c:pt>
                <c:pt idx="4664">
                  <c:v>3.8816828727722168</c:v>
                </c:pt>
                <c:pt idx="4665">
                  <c:v>3.8824975490570068</c:v>
                </c:pt>
                <c:pt idx="4666">
                  <c:v>3.8833339214324951</c:v>
                </c:pt>
                <c:pt idx="4667">
                  <c:v>3.8841893672943115</c:v>
                </c:pt>
                <c:pt idx="4668">
                  <c:v>3.884974479675293</c:v>
                </c:pt>
                <c:pt idx="4669">
                  <c:v>3.8858351707458496</c:v>
                </c:pt>
                <c:pt idx="4670">
                  <c:v>3.8866469860076904</c:v>
                </c:pt>
                <c:pt idx="4671">
                  <c:v>3.8875019550323486</c:v>
                </c:pt>
                <c:pt idx="4672">
                  <c:v>3.8883299827575684</c:v>
                </c:pt>
                <c:pt idx="4673">
                  <c:v>3.8891842365264893</c:v>
                </c:pt>
                <c:pt idx="4674">
                  <c:v>3.8899788856506348</c:v>
                </c:pt>
                <c:pt idx="4675">
                  <c:v>3.8908166885375977</c:v>
                </c:pt>
                <c:pt idx="4676">
                  <c:v>3.891676664352417</c:v>
                </c:pt>
                <c:pt idx="4677">
                  <c:v>3.8924915790557861</c:v>
                </c:pt>
                <c:pt idx="4678">
                  <c:v>3.8933453559875488</c:v>
                </c:pt>
                <c:pt idx="4679">
                  <c:v>3.8941798210144043</c:v>
                </c:pt>
                <c:pt idx="4680">
                  <c:v>3.8949873447418213</c:v>
                </c:pt>
                <c:pt idx="4681">
                  <c:v>3.8958251476287842</c:v>
                </c:pt>
                <c:pt idx="4682">
                  <c:v>3.8966531753540039</c:v>
                </c:pt>
                <c:pt idx="4683">
                  <c:v>3.8974933624267578</c:v>
                </c:pt>
                <c:pt idx="4684">
                  <c:v>3.8983452320098877</c:v>
                </c:pt>
                <c:pt idx="4685">
                  <c:v>3.8991620540618896</c:v>
                </c:pt>
                <c:pt idx="4686">
                  <c:v>3.9000146389007568</c:v>
                </c:pt>
                <c:pt idx="4687">
                  <c:v>3.9008224010467529</c:v>
                </c:pt>
                <c:pt idx="4688">
                  <c:v>3.9016778469085693</c:v>
                </c:pt>
                <c:pt idx="4689">
                  <c:v>3.9025154113769531</c:v>
                </c:pt>
                <c:pt idx="4690">
                  <c:v>3.9033229351043701</c:v>
                </c:pt>
                <c:pt idx="4691">
                  <c:v>3.9041650295257568</c:v>
                </c:pt>
                <c:pt idx="4692">
                  <c:v>3.9049959182739258</c:v>
                </c:pt>
                <c:pt idx="4693">
                  <c:v>3.9058194160461426</c:v>
                </c:pt>
                <c:pt idx="4694">
                  <c:v>3.9066746234893799</c:v>
                </c:pt>
                <c:pt idx="4695">
                  <c:v>3.90749192237854</c:v>
                </c:pt>
                <c:pt idx="4696">
                  <c:v>3.9083340167999268</c:v>
                </c:pt>
                <c:pt idx="4697">
                  <c:v>3.9091527462005615</c:v>
                </c:pt>
                <c:pt idx="4698">
                  <c:v>3.9099981784820557</c:v>
                </c:pt>
                <c:pt idx="4699">
                  <c:v>3.9108250141143799</c:v>
                </c:pt>
                <c:pt idx="4700">
                  <c:v>3.9116671085357666</c:v>
                </c:pt>
                <c:pt idx="4701">
                  <c:v>3.9125046730041504</c:v>
                </c:pt>
                <c:pt idx="4702">
                  <c:v>3.9133250713348389</c:v>
                </c:pt>
                <c:pt idx="4703">
                  <c:v>3.9141581058502197</c:v>
                </c:pt>
                <c:pt idx="4704">
                  <c:v>3.9149816036224365</c:v>
                </c:pt>
                <c:pt idx="4705">
                  <c:v>3.9158382415771484</c:v>
                </c:pt>
                <c:pt idx="4706">
                  <c:v>3.91666579246521</c:v>
                </c:pt>
                <c:pt idx="4707">
                  <c:v>3.9175004959106445</c:v>
                </c:pt>
                <c:pt idx="4708">
                  <c:v>3.9183313846588135</c:v>
                </c:pt>
                <c:pt idx="4709">
                  <c:v>3.9191591739654541</c:v>
                </c:pt>
                <c:pt idx="4710">
                  <c:v>3.9200260639190674</c:v>
                </c:pt>
                <c:pt idx="4711">
                  <c:v>3.920851469039917</c:v>
                </c:pt>
                <c:pt idx="4712">
                  <c:v>3.9216675758361816</c:v>
                </c:pt>
                <c:pt idx="4713">
                  <c:v>3.9225006103515625</c:v>
                </c:pt>
                <c:pt idx="4714">
                  <c:v>3.9233312606811523</c:v>
                </c:pt>
                <c:pt idx="4715">
                  <c:v>3.9241573810577393</c:v>
                </c:pt>
                <c:pt idx="4716">
                  <c:v>3.9249866008758545</c:v>
                </c:pt>
                <c:pt idx="4717">
                  <c:v>3.9258213043212891</c:v>
                </c:pt>
                <c:pt idx="4718">
                  <c:v>3.9266605377197266</c:v>
                </c:pt>
                <c:pt idx="4719">
                  <c:v>3.9275064468383789</c:v>
                </c:pt>
                <c:pt idx="4720">
                  <c:v>3.9283275604248047</c:v>
                </c:pt>
                <c:pt idx="4721">
                  <c:v>3.9291787147521973</c:v>
                </c:pt>
                <c:pt idx="4722">
                  <c:v>3.9299941062927246</c:v>
                </c:pt>
                <c:pt idx="4723">
                  <c:v>3.9308154582977295</c:v>
                </c:pt>
                <c:pt idx="4724">
                  <c:v>3.9316511154174805</c:v>
                </c:pt>
                <c:pt idx="4725">
                  <c:v>3.9324789047241211</c:v>
                </c:pt>
                <c:pt idx="4726">
                  <c:v>3.9333469867706299</c:v>
                </c:pt>
                <c:pt idx="4727">
                  <c:v>3.9341757297515869</c:v>
                </c:pt>
                <c:pt idx="4728">
                  <c:v>3.9350223541259766</c:v>
                </c:pt>
                <c:pt idx="4729">
                  <c:v>3.9358119964599609</c:v>
                </c:pt>
                <c:pt idx="4730">
                  <c:v>3.93666672706604</c:v>
                </c:pt>
                <c:pt idx="4731">
                  <c:v>3.9375054836273193</c:v>
                </c:pt>
                <c:pt idx="4732">
                  <c:v>3.9383516311645508</c:v>
                </c:pt>
                <c:pt idx="4733">
                  <c:v>3.9391663074493408</c:v>
                </c:pt>
                <c:pt idx="4734">
                  <c:v>3.9399862289428711</c:v>
                </c:pt>
                <c:pt idx="4735">
                  <c:v>3.9408261775970459</c:v>
                </c:pt>
                <c:pt idx="4736">
                  <c:v>3.9416697025299072</c:v>
                </c:pt>
                <c:pt idx="4737">
                  <c:v>3.9424989223480225</c:v>
                </c:pt>
                <c:pt idx="4738">
                  <c:v>3.9433498382568359</c:v>
                </c:pt>
                <c:pt idx="4739">
                  <c:v>3.9441425800323486</c:v>
                </c:pt>
                <c:pt idx="4740">
                  <c:v>3.9450020790100098</c:v>
                </c:pt>
                <c:pt idx="4741">
                  <c:v>3.9458127021789551</c:v>
                </c:pt>
                <c:pt idx="4742">
                  <c:v>3.9466705322265625</c:v>
                </c:pt>
                <c:pt idx="4743">
                  <c:v>3.9474961757659912</c:v>
                </c:pt>
                <c:pt idx="4744">
                  <c:v>3.9483304023742676</c:v>
                </c:pt>
                <c:pt idx="4745">
                  <c:v>3.9491641521453857</c:v>
                </c:pt>
                <c:pt idx="4746">
                  <c:v>3.9499905109405518</c:v>
                </c:pt>
                <c:pt idx="4747">
                  <c:v>3.9508342742919922</c:v>
                </c:pt>
                <c:pt idx="4748">
                  <c:v>3.9516699314117432</c:v>
                </c:pt>
                <c:pt idx="4749">
                  <c:v>3.9524996280670166</c:v>
                </c:pt>
                <c:pt idx="4750">
                  <c:v>3.9533333778381348</c:v>
                </c:pt>
                <c:pt idx="4751">
                  <c:v>3.9541506767272949</c:v>
                </c:pt>
                <c:pt idx="4752">
                  <c:v>3.9550108909606934</c:v>
                </c:pt>
                <c:pt idx="4753">
                  <c:v>3.9558329582214355</c:v>
                </c:pt>
                <c:pt idx="4754">
                  <c:v>3.9566752910614014</c:v>
                </c:pt>
                <c:pt idx="4755">
                  <c:v>3.9574980735778809</c:v>
                </c:pt>
                <c:pt idx="4756">
                  <c:v>3.9583339691162109</c:v>
                </c:pt>
                <c:pt idx="4757">
                  <c:v>3.9591848850250244</c:v>
                </c:pt>
                <c:pt idx="4758">
                  <c:v>3.9599936008453369</c:v>
                </c:pt>
                <c:pt idx="4759">
                  <c:v>3.9608194828033447</c:v>
                </c:pt>
                <c:pt idx="4760">
                  <c:v>3.9616780281066895</c:v>
                </c:pt>
                <c:pt idx="4761">
                  <c:v>3.9624886512756348</c:v>
                </c:pt>
                <c:pt idx="4762">
                  <c:v>3.9633665084838867</c:v>
                </c:pt>
                <c:pt idx="4763">
                  <c:v>3.9641644954681396</c:v>
                </c:pt>
                <c:pt idx="4764">
                  <c:v>3.9650063514709473</c:v>
                </c:pt>
                <c:pt idx="4765">
                  <c:v>3.9658267498016357</c:v>
                </c:pt>
                <c:pt idx="4766">
                  <c:v>3.9666626453399658</c:v>
                </c:pt>
                <c:pt idx="4767">
                  <c:v>3.9675023555755615</c:v>
                </c:pt>
                <c:pt idx="4768">
                  <c:v>3.9683206081390381</c:v>
                </c:pt>
                <c:pt idx="4769">
                  <c:v>3.9691429138183594</c:v>
                </c:pt>
                <c:pt idx="4770">
                  <c:v>3.9699969291687012</c:v>
                </c:pt>
                <c:pt idx="4771">
                  <c:v>3.9708244800567627</c:v>
                </c:pt>
                <c:pt idx="4772">
                  <c:v>3.9716598987579346</c:v>
                </c:pt>
                <c:pt idx="4773">
                  <c:v>3.972498893737793</c:v>
                </c:pt>
                <c:pt idx="4774">
                  <c:v>3.9733221530914307</c:v>
                </c:pt>
                <c:pt idx="4775">
                  <c:v>3.9741530418395996</c:v>
                </c:pt>
                <c:pt idx="4776">
                  <c:v>3.9750034809112549</c:v>
                </c:pt>
                <c:pt idx="4777">
                  <c:v>3.9758031368255615</c:v>
                </c:pt>
                <c:pt idx="4778">
                  <c:v>3.9766891002655029</c:v>
                </c:pt>
                <c:pt idx="4779">
                  <c:v>3.9774904251098633</c:v>
                </c:pt>
                <c:pt idx="4780">
                  <c:v>3.9783473014831543</c:v>
                </c:pt>
                <c:pt idx="4781">
                  <c:v>3.9791655540466309</c:v>
                </c:pt>
                <c:pt idx="4782">
                  <c:v>3.9799926280975342</c:v>
                </c:pt>
                <c:pt idx="4783">
                  <c:v>3.9808163642883301</c:v>
                </c:pt>
                <c:pt idx="4784">
                  <c:v>3.9816644191741943</c:v>
                </c:pt>
                <c:pt idx="4785">
                  <c:v>3.9824931621551514</c:v>
                </c:pt>
                <c:pt idx="4786">
                  <c:v>3.9833762645721436</c:v>
                </c:pt>
                <c:pt idx="4787">
                  <c:v>3.9841797351837158</c:v>
                </c:pt>
                <c:pt idx="4788">
                  <c:v>3.9849927425384521</c:v>
                </c:pt>
                <c:pt idx="4789">
                  <c:v>3.9858453273773193</c:v>
                </c:pt>
                <c:pt idx="4790">
                  <c:v>3.98665452003479</c:v>
                </c:pt>
                <c:pt idx="4791">
                  <c:v>3.9874823093414307</c:v>
                </c:pt>
                <c:pt idx="4792">
                  <c:v>3.9883310794830322</c:v>
                </c:pt>
                <c:pt idx="4793">
                  <c:v>3.9891738891601563</c:v>
                </c:pt>
                <c:pt idx="4794">
                  <c:v>3.9900088310241699</c:v>
                </c:pt>
                <c:pt idx="4795">
                  <c:v>3.9908239841461182</c:v>
                </c:pt>
                <c:pt idx="4796">
                  <c:v>3.9916388988494873</c:v>
                </c:pt>
                <c:pt idx="4797">
                  <c:v>3.9925045967102051</c:v>
                </c:pt>
                <c:pt idx="4798">
                  <c:v>3.9933402538299561</c:v>
                </c:pt>
                <c:pt idx="4799">
                  <c:v>3.9941654205322266</c:v>
                </c:pt>
                <c:pt idx="4800">
                  <c:v>3.9950134754180908</c:v>
                </c:pt>
                <c:pt idx="4801">
                  <c:v>3.9958136081695557</c:v>
                </c:pt>
                <c:pt idx="4802">
                  <c:v>3.9966495037078857</c:v>
                </c:pt>
                <c:pt idx="4803">
                  <c:v>3.9975032806396484</c:v>
                </c:pt>
                <c:pt idx="4804">
                  <c:v>3.9983172416687012</c:v>
                </c:pt>
                <c:pt idx="4805">
                  <c:v>3.9991524219512939</c:v>
                </c:pt>
                <c:pt idx="4806">
                  <c:v>3.9999775886535645</c:v>
                </c:pt>
                <c:pt idx="4807">
                  <c:v>4.0008201599121094</c:v>
                </c:pt>
                <c:pt idx="4808">
                  <c:v>4.0016627311706543</c:v>
                </c:pt>
                <c:pt idx="4809">
                  <c:v>4.0024843215942383</c:v>
                </c:pt>
                <c:pt idx="4810">
                  <c:v>4.003319263458252</c:v>
                </c:pt>
                <c:pt idx="4811">
                  <c:v>4.0041708946228027</c:v>
                </c:pt>
                <c:pt idx="4812">
                  <c:v>4.0049910545349121</c:v>
                </c:pt>
                <c:pt idx="4813">
                  <c:v>4.005821704864502</c:v>
                </c:pt>
                <c:pt idx="4814">
                  <c:v>4.0066747665405273</c:v>
                </c:pt>
                <c:pt idx="4815">
                  <c:v>4.0074911117553711</c:v>
                </c:pt>
                <c:pt idx="4816">
                  <c:v>4.0083284378051758</c:v>
                </c:pt>
                <c:pt idx="4817">
                  <c:v>4.0091695785522461</c:v>
                </c:pt>
                <c:pt idx="4818">
                  <c:v>4.0099964141845703</c:v>
                </c:pt>
                <c:pt idx="4819">
                  <c:v>4.010838508605957</c:v>
                </c:pt>
                <c:pt idx="4820">
                  <c:v>4.0116500854492188</c:v>
                </c:pt>
                <c:pt idx="4821">
                  <c:v>4.0125083923339844</c:v>
                </c:pt>
                <c:pt idx="4822">
                  <c:v>4.0133285522460938</c:v>
                </c:pt>
                <c:pt idx="4823">
                  <c:v>4.0141668319702148</c:v>
                </c:pt>
                <c:pt idx="4824">
                  <c:v>4.0149903297424316</c:v>
                </c:pt>
                <c:pt idx="4825">
                  <c:v>4.0158305168151855</c:v>
                </c:pt>
                <c:pt idx="4826">
                  <c:v>4.0166635513305664</c:v>
                </c:pt>
                <c:pt idx="4827">
                  <c:v>4.0174927711486816</c:v>
                </c:pt>
                <c:pt idx="4828">
                  <c:v>4.0183296203613281</c:v>
                </c:pt>
                <c:pt idx="4829">
                  <c:v>4.019195556640625</c:v>
                </c:pt>
                <c:pt idx="4830">
                  <c:v>4.0199875831604004</c:v>
                </c:pt>
                <c:pt idx="4831">
                  <c:v>4.0208449363708496</c:v>
                </c:pt>
                <c:pt idx="4832">
                  <c:v>4.0216655731201172</c:v>
                </c:pt>
                <c:pt idx="4833">
                  <c:v>4.0224895477294922</c:v>
                </c:pt>
                <c:pt idx="4834">
                  <c:v>4.0233316421508789</c:v>
                </c:pt>
                <c:pt idx="4835">
                  <c:v>4.0241599082946777</c:v>
                </c:pt>
                <c:pt idx="4836">
                  <c:v>4.0250215530395508</c:v>
                </c:pt>
                <c:pt idx="4837">
                  <c:v>4.0258255004882813</c:v>
                </c:pt>
                <c:pt idx="4838">
                  <c:v>4.0266618728637695</c:v>
                </c:pt>
                <c:pt idx="4839">
                  <c:v>4.027503490447998</c:v>
                </c:pt>
                <c:pt idx="4840">
                  <c:v>4.0283327102661133</c:v>
                </c:pt>
                <c:pt idx="4841">
                  <c:v>4.0291643142700195</c:v>
                </c:pt>
                <c:pt idx="4842">
                  <c:v>4.0300064086914063</c:v>
                </c:pt>
                <c:pt idx="4843">
                  <c:v>4.0308456420898438</c:v>
                </c:pt>
                <c:pt idx="4844">
                  <c:v>4.0316853523254395</c:v>
                </c:pt>
                <c:pt idx="4845">
                  <c:v>4.0324921607971191</c:v>
                </c:pt>
                <c:pt idx="4846">
                  <c:v>4.0333251953125</c:v>
                </c:pt>
                <c:pt idx="4847">
                  <c:v>4.0341711044311523</c:v>
                </c:pt>
                <c:pt idx="4848">
                  <c:v>4.035010814666748</c:v>
                </c:pt>
                <c:pt idx="4849">
                  <c:v>4.0358295440673828</c:v>
                </c:pt>
                <c:pt idx="4850">
                  <c:v>4.0366625785827637</c:v>
                </c:pt>
                <c:pt idx="4851">
                  <c:v>4.0374917984008789</c:v>
                </c:pt>
                <c:pt idx="4852">
                  <c:v>4.038327693939209</c:v>
                </c:pt>
                <c:pt idx="4853">
                  <c:v>4.0391783714294434</c:v>
                </c:pt>
                <c:pt idx="4854">
                  <c:v>4.0400047302246094</c:v>
                </c:pt>
                <c:pt idx="4855">
                  <c:v>4.0408182144165039</c:v>
                </c:pt>
                <c:pt idx="4856">
                  <c:v>4.041661262512207</c:v>
                </c:pt>
                <c:pt idx="4857">
                  <c:v>4.0424942970275879</c:v>
                </c:pt>
                <c:pt idx="4858">
                  <c:v>4.0433058738708496</c:v>
                </c:pt>
                <c:pt idx="4859">
                  <c:v>4.0441732406616211</c:v>
                </c:pt>
                <c:pt idx="4860">
                  <c:v>4.045013427734375</c:v>
                </c:pt>
                <c:pt idx="4861">
                  <c:v>4.0458283424377441</c:v>
                </c:pt>
                <c:pt idx="4862">
                  <c:v>4.0466527938842773</c:v>
                </c:pt>
                <c:pt idx="4863">
                  <c:v>4.0474905967712402</c:v>
                </c:pt>
                <c:pt idx="4864">
                  <c:v>4.0483255386352539</c:v>
                </c:pt>
                <c:pt idx="4865">
                  <c:v>4.0491619110107422</c:v>
                </c:pt>
                <c:pt idx="4866">
                  <c:v>4.0500049591064453</c:v>
                </c:pt>
                <c:pt idx="4867">
                  <c:v>4.050847053527832</c:v>
                </c:pt>
                <c:pt idx="4868">
                  <c:v>4.0516796112060547</c:v>
                </c:pt>
                <c:pt idx="4869">
                  <c:v>4.0525002479553223</c:v>
                </c:pt>
                <c:pt idx="4870">
                  <c:v>4.0533127784729004</c:v>
                </c:pt>
                <c:pt idx="4871">
                  <c:v>4.0541820526123047</c:v>
                </c:pt>
                <c:pt idx="4872">
                  <c:v>4.0549941062927246</c:v>
                </c:pt>
                <c:pt idx="4873">
                  <c:v>4.055814266204834</c:v>
                </c:pt>
                <c:pt idx="4874">
                  <c:v>4.0566482543945313</c:v>
                </c:pt>
                <c:pt idx="4875">
                  <c:v>4.0574946403503418</c:v>
                </c:pt>
                <c:pt idx="4876">
                  <c:v>4.0583333969116211</c:v>
                </c:pt>
                <c:pt idx="4877">
                  <c:v>4.0591654777526855</c:v>
                </c:pt>
                <c:pt idx="4878">
                  <c:v>4.060002326965332</c:v>
                </c:pt>
                <c:pt idx="4879">
                  <c:v>4.0608372688293457</c:v>
                </c:pt>
                <c:pt idx="4880">
                  <c:v>4.061668872833252</c:v>
                </c:pt>
                <c:pt idx="4881">
                  <c:v>4.0624699592590332</c:v>
                </c:pt>
                <c:pt idx="4882">
                  <c:v>4.063349723815918</c:v>
                </c:pt>
                <c:pt idx="4883">
                  <c:v>4.0641589164733887</c:v>
                </c:pt>
                <c:pt idx="4884">
                  <c:v>4.0649986267089844</c:v>
                </c:pt>
                <c:pt idx="4885">
                  <c:v>4.0658431053161621</c:v>
                </c:pt>
                <c:pt idx="4886">
                  <c:v>4.0666637420654297</c:v>
                </c:pt>
                <c:pt idx="4887">
                  <c:v>4.0674962997436523</c:v>
                </c:pt>
                <c:pt idx="4888">
                  <c:v>4.068324089050293</c:v>
                </c:pt>
                <c:pt idx="4889">
                  <c:v>4.0691685676574707</c:v>
                </c:pt>
                <c:pt idx="4890">
                  <c:v>4.0700044631958008</c:v>
                </c:pt>
                <c:pt idx="4891">
                  <c:v>4.0708274841308594</c:v>
                </c:pt>
                <c:pt idx="4892">
                  <c:v>4.071652889251709</c:v>
                </c:pt>
                <c:pt idx="4893">
                  <c:v>4.0724959373474121</c:v>
                </c:pt>
                <c:pt idx="4894">
                  <c:v>4.0733342170715332</c:v>
                </c:pt>
                <c:pt idx="4895">
                  <c:v>4.0741748809814453</c:v>
                </c:pt>
                <c:pt idx="4896">
                  <c:v>4.0750079154968262</c:v>
                </c:pt>
                <c:pt idx="4897">
                  <c:v>4.0758161544799805</c:v>
                </c:pt>
                <c:pt idx="4898">
                  <c:v>4.0766839981079102</c:v>
                </c:pt>
                <c:pt idx="4899">
                  <c:v>4.0775027275085449</c:v>
                </c:pt>
                <c:pt idx="4900">
                  <c:v>4.0783486366271973</c:v>
                </c:pt>
                <c:pt idx="4901">
                  <c:v>4.0791778564453125</c:v>
                </c:pt>
                <c:pt idx="4902">
                  <c:v>4.079991340637207</c:v>
                </c:pt>
                <c:pt idx="4903">
                  <c:v>4.0808296203613281</c:v>
                </c:pt>
                <c:pt idx="4904">
                  <c:v>4.0816779136657715</c:v>
                </c:pt>
                <c:pt idx="4905">
                  <c:v>4.0824894905090332</c:v>
                </c:pt>
                <c:pt idx="4906">
                  <c:v>4.0833373069763184</c:v>
                </c:pt>
                <c:pt idx="4907">
                  <c:v>4.0841569900512695</c:v>
                </c:pt>
                <c:pt idx="4908">
                  <c:v>4.0850028991699219</c:v>
                </c:pt>
                <c:pt idx="4909">
                  <c:v>4.0858368873596191</c:v>
                </c:pt>
                <c:pt idx="4910">
                  <c:v>4.0866560935974121</c:v>
                </c:pt>
                <c:pt idx="4911">
                  <c:v>4.0874972343444824</c:v>
                </c:pt>
                <c:pt idx="4912">
                  <c:v>4.0883383750915527</c:v>
                </c:pt>
                <c:pt idx="4913">
                  <c:v>4.0891633033752441</c:v>
                </c:pt>
                <c:pt idx="4914">
                  <c:v>4.0900259017944336</c:v>
                </c:pt>
                <c:pt idx="4915">
                  <c:v>4.0908174514770508</c:v>
                </c:pt>
                <c:pt idx="4916">
                  <c:v>4.0916576385498047</c:v>
                </c:pt>
                <c:pt idx="4917">
                  <c:v>4.0925040245056152</c:v>
                </c:pt>
                <c:pt idx="4918">
                  <c:v>4.0933456420898438</c:v>
                </c:pt>
                <c:pt idx="4919">
                  <c:v>4.0941801071166992</c:v>
                </c:pt>
                <c:pt idx="4920">
                  <c:v>4.0950107574462891</c:v>
                </c:pt>
                <c:pt idx="4921">
                  <c:v>4.0958499908447266</c:v>
                </c:pt>
                <c:pt idx="4922">
                  <c:v>4.0966615676879883</c:v>
                </c:pt>
                <c:pt idx="4923">
                  <c:v>4.0974917411804199</c:v>
                </c:pt>
                <c:pt idx="4924">
                  <c:v>4.0983424186706543</c:v>
                </c:pt>
                <c:pt idx="4925">
                  <c:v>4.0991616249084473</c:v>
                </c:pt>
                <c:pt idx="4926">
                  <c:v>4.100003719329834</c:v>
                </c:pt>
                <c:pt idx="4927">
                  <c:v>4.1008210182189941</c:v>
                </c:pt>
                <c:pt idx="4928">
                  <c:v>4.1016745567321777</c:v>
                </c:pt>
                <c:pt idx="4929">
                  <c:v>4.1024870872497559</c:v>
                </c:pt>
                <c:pt idx="4930">
                  <c:v>4.1033449172973633</c:v>
                </c:pt>
                <c:pt idx="4931">
                  <c:v>4.1041498184204102</c:v>
                </c:pt>
                <c:pt idx="4932">
                  <c:v>4.104973316192627</c:v>
                </c:pt>
                <c:pt idx="4933">
                  <c:v>4.1058335304260254</c:v>
                </c:pt>
                <c:pt idx="4934">
                  <c:v>4.1066675186157227</c:v>
                </c:pt>
                <c:pt idx="4935">
                  <c:v>4.1074929237365723</c:v>
                </c:pt>
                <c:pt idx="4936">
                  <c:v>4.1083188056945801</c:v>
                </c:pt>
                <c:pt idx="4937">
                  <c:v>4.1091513633728027</c:v>
                </c:pt>
                <c:pt idx="4938">
                  <c:v>4.1100101470947266</c:v>
                </c:pt>
                <c:pt idx="4939">
                  <c:v>4.1108260154724121</c:v>
                </c:pt>
                <c:pt idx="4940">
                  <c:v>4.1116704940795898</c:v>
                </c:pt>
                <c:pt idx="4941">
                  <c:v>4.1125063896179199</c:v>
                </c:pt>
                <c:pt idx="4942">
                  <c:v>4.1133260726928711</c:v>
                </c:pt>
                <c:pt idx="4943">
                  <c:v>4.114171028137207</c:v>
                </c:pt>
                <c:pt idx="4944">
                  <c:v>4.1149945259094238</c:v>
                </c:pt>
                <c:pt idx="4945">
                  <c:v>4.1158328056335449</c:v>
                </c:pt>
                <c:pt idx="4946">
                  <c:v>4.1166567802429199</c:v>
                </c:pt>
                <c:pt idx="4947">
                  <c:v>4.1174840927124023</c:v>
                </c:pt>
                <c:pt idx="4948">
                  <c:v>4.1183438301086426</c:v>
                </c:pt>
                <c:pt idx="4949">
                  <c:v>4.1191673278808594</c:v>
                </c:pt>
                <c:pt idx="4950">
                  <c:v>4.1200160980224609</c:v>
                </c:pt>
                <c:pt idx="4951">
                  <c:v>4.1208300590515137</c:v>
                </c:pt>
                <c:pt idx="4952">
                  <c:v>4.1216650009155273</c:v>
                </c:pt>
                <c:pt idx="4953">
                  <c:v>4.1225004196166992</c:v>
                </c:pt>
                <c:pt idx="4954">
                  <c:v>4.123326301574707</c:v>
                </c:pt>
                <c:pt idx="4955">
                  <c:v>4.1241660118103027</c:v>
                </c:pt>
                <c:pt idx="4956">
                  <c:v>4.1249775886535645</c:v>
                </c:pt>
                <c:pt idx="4957">
                  <c:v>4.1258482933044434</c:v>
                </c:pt>
                <c:pt idx="4958">
                  <c:v>4.1266632080078125</c:v>
                </c:pt>
                <c:pt idx="4959">
                  <c:v>4.1274938583374023</c:v>
                </c:pt>
                <c:pt idx="4960">
                  <c:v>4.1283531188964844</c:v>
                </c:pt>
                <c:pt idx="4961">
                  <c:v>4.1291680335998535</c:v>
                </c:pt>
                <c:pt idx="4962">
                  <c:v>4.1299967765808105</c:v>
                </c:pt>
                <c:pt idx="4963">
                  <c:v>4.130859375</c:v>
                </c:pt>
                <c:pt idx="4964">
                  <c:v>4.1316699981689453</c:v>
                </c:pt>
                <c:pt idx="4965">
                  <c:v>4.132504940032959</c:v>
                </c:pt>
                <c:pt idx="4966">
                  <c:v>4.1333422660827637</c:v>
                </c:pt>
                <c:pt idx="4967">
                  <c:v>4.1341900825500488</c:v>
                </c:pt>
                <c:pt idx="4968">
                  <c:v>4.1349778175354004</c:v>
                </c:pt>
                <c:pt idx="4969">
                  <c:v>4.1358475685119629</c:v>
                </c:pt>
                <c:pt idx="4970">
                  <c:v>4.1366777420043945</c:v>
                </c:pt>
                <c:pt idx="4971">
                  <c:v>4.1374969482421875</c:v>
                </c:pt>
                <c:pt idx="4972">
                  <c:v>4.1383218765258789</c:v>
                </c:pt>
                <c:pt idx="4973">
                  <c:v>4.1391801834106445</c:v>
                </c:pt>
                <c:pt idx="4974">
                  <c:v>4.1399784088134766</c:v>
                </c:pt>
                <c:pt idx="4975">
                  <c:v>4.1408243179321289</c:v>
                </c:pt>
                <c:pt idx="4976">
                  <c:v>4.1416792869567871</c:v>
                </c:pt>
                <c:pt idx="4977">
                  <c:v>4.1424946784973145</c:v>
                </c:pt>
                <c:pt idx="4978">
                  <c:v>4.1433367729187012</c:v>
                </c:pt>
                <c:pt idx="4979">
                  <c:v>4.1441488265991211</c:v>
                </c:pt>
                <c:pt idx="4980">
                  <c:v>4.1450004577636719</c:v>
                </c:pt>
                <c:pt idx="4981">
                  <c:v>4.1458168029785156</c:v>
                </c:pt>
                <c:pt idx="4982">
                  <c:v>4.1466784477233887</c:v>
                </c:pt>
                <c:pt idx="4983">
                  <c:v>4.1475067138671875</c:v>
                </c:pt>
                <c:pt idx="4984">
                  <c:v>4.1483254432678223</c:v>
                </c:pt>
                <c:pt idx="4985">
                  <c:v>4.1491565704345703</c:v>
                </c:pt>
                <c:pt idx="4986">
                  <c:v>4.1500210762023926</c:v>
                </c:pt>
                <c:pt idx="4987">
                  <c:v>4.1508283615112305</c:v>
                </c:pt>
                <c:pt idx="4988">
                  <c:v>4.1516513824462891</c:v>
                </c:pt>
                <c:pt idx="4989">
                  <c:v>4.1524958610534668</c:v>
                </c:pt>
                <c:pt idx="4990">
                  <c:v>4.1533427238464355</c:v>
                </c:pt>
                <c:pt idx="4991">
                  <c:v>4.1541657447814941</c:v>
                </c:pt>
                <c:pt idx="4992">
                  <c:v>4.1549897193908691</c:v>
                </c:pt>
                <c:pt idx="4993">
                  <c:v>4.1558499336242676</c:v>
                </c:pt>
                <c:pt idx="4994">
                  <c:v>4.1566414833068848</c:v>
                </c:pt>
                <c:pt idx="4995">
                  <c:v>4.1574835777282715</c:v>
                </c:pt>
                <c:pt idx="4996">
                  <c:v>4.1583247184753418</c:v>
                </c:pt>
                <c:pt idx="4997">
                  <c:v>4.1591558456420898</c:v>
                </c:pt>
                <c:pt idx="4998">
                  <c:v>4.1600055694580078</c:v>
                </c:pt>
                <c:pt idx="4999">
                  <c:v>4.1608157157897949</c:v>
                </c:pt>
                <c:pt idx="5000">
                  <c:v>4.1616740226745605</c:v>
                </c:pt>
                <c:pt idx="5001">
                  <c:v>4.1625204086303711</c:v>
                </c:pt>
                <c:pt idx="5002">
                  <c:v>4.1633243560791016</c:v>
                </c:pt>
                <c:pt idx="5003">
                  <c:v>4.1641879081726074</c:v>
                </c:pt>
                <c:pt idx="5004">
                  <c:v>4.1649951934814453</c:v>
                </c:pt>
                <c:pt idx="5005">
                  <c:v>4.1658401489257813</c:v>
                </c:pt>
                <c:pt idx="5006">
                  <c:v>4.1666784286499023</c:v>
                </c:pt>
                <c:pt idx="5007">
                  <c:v>4.167478084564209</c:v>
                </c:pt>
                <c:pt idx="5008">
                  <c:v>4.1683340072631836</c:v>
                </c:pt>
                <c:pt idx="5009">
                  <c:v>4.169163703918457</c:v>
                </c:pt>
                <c:pt idx="5010">
                  <c:v>4.1700000762939453</c:v>
                </c:pt>
                <c:pt idx="5011">
                  <c:v>4.1708488464355469</c:v>
                </c:pt>
                <c:pt idx="5012">
                  <c:v>4.1716690063476563</c:v>
                </c:pt>
                <c:pt idx="5013">
                  <c:v>4.1725006103515625</c:v>
                </c:pt>
                <c:pt idx="5014">
                  <c:v>4.1733503341674805</c:v>
                </c:pt>
                <c:pt idx="5015">
                  <c:v>4.1741580963134766</c:v>
                </c:pt>
                <c:pt idx="5016">
                  <c:v>4.1749892234802246</c:v>
                </c:pt>
                <c:pt idx="5017">
                  <c:v>4.1758465766906738</c:v>
                </c:pt>
                <c:pt idx="5018">
                  <c:v>4.176671028137207</c:v>
                </c:pt>
                <c:pt idx="5019">
                  <c:v>4.1774964332580566</c:v>
                </c:pt>
                <c:pt idx="5020">
                  <c:v>4.178316593170166</c:v>
                </c:pt>
                <c:pt idx="5021">
                  <c:v>4.1791548728942871</c:v>
                </c:pt>
                <c:pt idx="5022">
                  <c:v>4.1800060272216797</c:v>
                </c:pt>
                <c:pt idx="5023">
                  <c:v>4.1808323860168457</c:v>
                </c:pt>
                <c:pt idx="5024">
                  <c:v>4.1816592216491699</c:v>
                </c:pt>
                <c:pt idx="5025">
                  <c:v>4.182497501373291</c:v>
                </c:pt>
                <c:pt idx="5026">
                  <c:v>4.1833524703979492</c:v>
                </c:pt>
                <c:pt idx="5027">
                  <c:v>4.1841707229614258</c:v>
                </c:pt>
                <c:pt idx="5028">
                  <c:v>4.1850171089172363</c:v>
                </c:pt>
                <c:pt idx="5029">
                  <c:v>4.1858272552490234</c:v>
                </c:pt>
                <c:pt idx="5030">
                  <c:v>4.1866598129272461</c:v>
                </c:pt>
                <c:pt idx="5031">
                  <c:v>4.1875143051147461</c:v>
                </c:pt>
                <c:pt idx="5032">
                  <c:v>4.1883406639099121</c:v>
                </c:pt>
                <c:pt idx="5033">
                  <c:v>4.1891751289367676</c:v>
                </c:pt>
                <c:pt idx="5034">
                  <c:v>4.1899843215942383</c:v>
                </c:pt>
                <c:pt idx="5035">
                  <c:v>4.1908373832702637</c:v>
                </c:pt>
                <c:pt idx="5036">
                  <c:v>4.1916594505310059</c:v>
                </c:pt>
                <c:pt idx="5037">
                  <c:v>4.1924986839294434</c:v>
                </c:pt>
                <c:pt idx="5038">
                  <c:v>4.1933212280273438</c:v>
                </c:pt>
                <c:pt idx="5039">
                  <c:v>4.1941804885864258</c:v>
                </c:pt>
                <c:pt idx="5040">
                  <c:v>4.1949701309204102</c:v>
                </c:pt>
                <c:pt idx="5041">
                  <c:v>4.1958470344543457</c:v>
                </c:pt>
                <c:pt idx="5042">
                  <c:v>4.1966772079467773</c:v>
                </c:pt>
                <c:pt idx="5043">
                  <c:v>4.1975178718566895</c:v>
                </c:pt>
                <c:pt idx="5044">
                  <c:v>4.1983480453491211</c:v>
                </c:pt>
                <c:pt idx="5045">
                  <c:v>4.1991710662841797</c:v>
                </c:pt>
                <c:pt idx="5046">
                  <c:v>4.2000069618225098</c:v>
                </c:pt>
                <c:pt idx="5047">
                  <c:v>4.2008328437805176</c:v>
                </c:pt>
                <c:pt idx="5048">
                  <c:v>4.2016620635986328</c:v>
                </c:pt>
                <c:pt idx="5049">
                  <c:v>4.2024950981140137</c:v>
                </c:pt>
                <c:pt idx="5050">
                  <c:v>4.2033333778381348</c:v>
                </c:pt>
                <c:pt idx="5051">
                  <c:v>4.2041563987731934</c:v>
                </c:pt>
                <c:pt idx="5052">
                  <c:v>4.2049903869628906</c:v>
                </c:pt>
                <c:pt idx="5053">
                  <c:v>4.205836296081543</c:v>
                </c:pt>
                <c:pt idx="5054">
                  <c:v>4.2066540718078613</c:v>
                </c:pt>
                <c:pt idx="5055">
                  <c:v>4.2075009346008301</c:v>
                </c:pt>
                <c:pt idx="5056">
                  <c:v>4.2083358764648438</c:v>
                </c:pt>
                <c:pt idx="5057">
                  <c:v>4.209169864654541</c:v>
                </c:pt>
                <c:pt idx="5058">
                  <c:v>4.2100005149841309</c:v>
                </c:pt>
                <c:pt idx="5059">
                  <c:v>4.2108368873596191</c:v>
                </c:pt>
                <c:pt idx="5060">
                  <c:v>4.2116580009460449</c:v>
                </c:pt>
                <c:pt idx="5061">
                  <c:v>4.2125029563903809</c:v>
                </c:pt>
                <c:pt idx="5062">
                  <c:v>4.2133231163024902</c:v>
                </c:pt>
                <c:pt idx="5063">
                  <c:v>4.2141523361206055</c:v>
                </c:pt>
                <c:pt idx="5064">
                  <c:v>4.2150130271911621</c:v>
                </c:pt>
                <c:pt idx="5065">
                  <c:v>4.2158346176147461</c:v>
                </c:pt>
                <c:pt idx="5066">
                  <c:v>4.2166624069213867</c:v>
                </c:pt>
                <c:pt idx="5067">
                  <c:v>4.2175240516662598</c:v>
                </c:pt>
                <c:pt idx="5068">
                  <c:v>4.2183074951171875</c:v>
                </c:pt>
                <c:pt idx="5069">
                  <c:v>4.2191681861877441</c:v>
                </c:pt>
                <c:pt idx="5070">
                  <c:v>4.2199835777282715</c:v>
                </c:pt>
                <c:pt idx="5071">
                  <c:v>4.2208361625671387</c:v>
                </c:pt>
                <c:pt idx="5072">
                  <c:v>4.2216649055480957</c:v>
                </c:pt>
                <c:pt idx="5073">
                  <c:v>4.2225184440612793</c:v>
                </c:pt>
                <c:pt idx="5074">
                  <c:v>4.2233119010925293</c:v>
                </c:pt>
                <c:pt idx="5075">
                  <c:v>4.2241525650024414</c:v>
                </c:pt>
                <c:pt idx="5076">
                  <c:v>4.2250080108642578</c:v>
                </c:pt>
                <c:pt idx="5077">
                  <c:v>4.2258248329162598</c:v>
                </c:pt>
                <c:pt idx="5078">
                  <c:v>4.2266769409179688</c:v>
                </c:pt>
                <c:pt idx="5079">
                  <c:v>4.2275123596191406</c:v>
                </c:pt>
                <c:pt idx="5080">
                  <c:v>4.2283191680908203</c:v>
                </c:pt>
                <c:pt idx="5081">
                  <c:v>4.2291555404663086</c:v>
                </c:pt>
                <c:pt idx="5082">
                  <c:v>4.2299871444702148</c:v>
                </c:pt>
                <c:pt idx="5083">
                  <c:v>4.230827808380127</c:v>
                </c:pt>
                <c:pt idx="5084">
                  <c:v>4.2316775321960449</c:v>
                </c:pt>
                <c:pt idx="5085">
                  <c:v>4.2324929237365723</c:v>
                </c:pt>
                <c:pt idx="5086">
                  <c:v>4.2333455085754395</c:v>
                </c:pt>
                <c:pt idx="5087">
                  <c:v>4.2341547012329102</c:v>
                </c:pt>
                <c:pt idx="5088">
                  <c:v>4.2350091934204102</c:v>
                </c:pt>
                <c:pt idx="5089">
                  <c:v>4.2358503341674805</c:v>
                </c:pt>
                <c:pt idx="5090">
                  <c:v>4.2366619110107422</c:v>
                </c:pt>
                <c:pt idx="5091">
                  <c:v>4.2374958992004395</c:v>
                </c:pt>
                <c:pt idx="5092">
                  <c:v>4.2383332252502441</c:v>
                </c:pt>
                <c:pt idx="5093">
                  <c:v>4.2391490936279297</c:v>
                </c:pt>
                <c:pt idx="5094">
                  <c:v>4.2400083541870117</c:v>
                </c:pt>
                <c:pt idx="5095">
                  <c:v>4.2408280372619629</c:v>
                </c:pt>
                <c:pt idx="5096">
                  <c:v>4.2416648864746094</c:v>
                </c:pt>
                <c:pt idx="5097">
                  <c:v>4.2424850463867188</c:v>
                </c:pt>
                <c:pt idx="5098">
                  <c:v>4.2433333396911621</c:v>
                </c:pt>
                <c:pt idx="5099">
                  <c:v>4.2441577911376953</c:v>
                </c:pt>
                <c:pt idx="5100">
                  <c:v>4.2450008392333984</c:v>
                </c:pt>
                <c:pt idx="5101">
                  <c:v>4.2458362579345703</c:v>
                </c:pt>
                <c:pt idx="5102">
                  <c:v>4.2466568946838379</c:v>
                </c:pt>
                <c:pt idx="5103">
                  <c:v>4.2474908828735352</c:v>
                </c:pt>
                <c:pt idx="5104">
                  <c:v>4.2483148574829102</c:v>
                </c:pt>
                <c:pt idx="5105">
                  <c:v>4.2491731643676758</c:v>
                </c:pt>
                <c:pt idx="5106">
                  <c:v>4.2500009536743164</c:v>
                </c:pt>
                <c:pt idx="5107">
                  <c:v>4.2508368492126465</c:v>
                </c:pt>
                <c:pt idx="5108">
                  <c:v>4.2516636848449707</c:v>
                </c:pt>
                <c:pt idx="5109">
                  <c:v>4.2524943351745605</c:v>
                </c:pt>
                <c:pt idx="5110">
                  <c:v>4.2533621788024902</c:v>
                </c:pt>
                <c:pt idx="5111">
                  <c:v>4.2541828155517578</c:v>
                </c:pt>
                <c:pt idx="5112">
                  <c:v>4.2550044059753418</c:v>
                </c:pt>
                <c:pt idx="5113">
                  <c:v>4.255831241607666</c:v>
                </c:pt>
                <c:pt idx="5114">
                  <c:v>4.2566633224487305</c:v>
                </c:pt>
                <c:pt idx="5115">
                  <c:v>4.2574954032897949</c:v>
                </c:pt>
                <c:pt idx="5116">
                  <c:v>4.2583203315734863</c:v>
                </c:pt>
                <c:pt idx="5117">
                  <c:v>4.259152889251709</c:v>
                </c:pt>
                <c:pt idx="5118">
                  <c:v>4.2599921226501465</c:v>
                </c:pt>
                <c:pt idx="5119">
                  <c:v>4.260838508605957</c:v>
                </c:pt>
                <c:pt idx="5120">
                  <c:v>4.2616629600524902</c:v>
                </c:pt>
                <c:pt idx="5121">
                  <c:v>4.26251220703125</c:v>
                </c:pt>
                <c:pt idx="5122">
                  <c:v>4.2633275985717773</c:v>
                </c:pt>
                <c:pt idx="5123">
                  <c:v>4.2641477584838867</c:v>
                </c:pt>
                <c:pt idx="5124">
                  <c:v>4.2649869918823242</c:v>
                </c:pt>
                <c:pt idx="5125">
                  <c:v>4.2658119201660156</c:v>
                </c:pt>
                <c:pt idx="5126">
                  <c:v>4.2666831016540527</c:v>
                </c:pt>
                <c:pt idx="5127">
                  <c:v>4.2675089836120605</c:v>
                </c:pt>
                <c:pt idx="5128">
                  <c:v>4.2683596611022949</c:v>
                </c:pt>
                <c:pt idx="5129">
                  <c:v>4.2691469192504883</c:v>
                </c:pt>
                <c:pt idx="5130">
                  <c:v>4.2700009346008301</c:v>
                </c:pt>
                <c:pt idx="5131">
                  <c:v>4.2708373069763184</c:v>
                </c:pt>
                <c:pt idx="5132">
                  <c:v>4.2716836929321289</c:v>
                </c:pt>
                <c:pt idx="5133">
                  <c:v>4.2725014686584473</c:v>
                </c:pt>
                <c:pt idx="5134">
                  <c:v>4.2733192443847656</c:v>
                </c:pt>
                <c:pt idx="5135">
                  <c:v>4.2741594314575195</c:v>
                </c:pt>
                <c:pt idx="5136">
                  <c:v>4.2750020027160645</c:v>
                </c:pt>
                <c:pt idx="5137">
                  <c:v>4.2758345603942871</c:v>
                </c:pt>
                <c:pt idx="5138">
                  <c:v>4.2766828536987305</c:v>
                </c:pt>
                <c:pt idx="5139">
                  <c:v>4.2774758338928223</c:v>
                </c:pt>
                <c:pt idx="5140">
                  <c:v>4.2783370018005371</c:v>
                </c:pt>
                <c:pt idx="5141">
                  <c:v>4.2791457176208496</c:v>
                </c:pt>
                <c:pt idx="5142">
                  <c:v>4.2800016403198242</c:v>
                </c:pt>
                <c:pt idx="5143">
                  <c:v>4.2808260917663574</c:v>
                </c:pt>
                <c:pt idx="5144">
                  <c:v>4.2816667556762695</c:v>
                </c:pt>
                <c:pt idx="5145">
                  <c:v>4.282498836517334</c:v>
                </c:pt>
                <c:pt idx="5146">
                  <c:v>4.2833261489868164</c:v>
                </c:pt>
                <c:pt idx="5147">
                  <c:v>4.2841658592224121</c:v>
                </c:pt>
                <c:pt idx="5148">
                  <c:v>4.2850008010864258</c:v>
                </c:pt>
                <c:pt idx="5149">
                  <c:v>4.2858343124389648</c:v>
                </c:pt>
                <c:pt idx="5150">
                  <c:v>4.2866659164428711</c:v>
                </c:pt>
                <c:pt idx="5151">
                  <c:v>4.2874817848205566</c:v>
                </c:pt>
                <c:pt idx="5152">
                  <c:v>4.2883405685424805</c:v>
                </c:pt>
                <c:pt idx="5153">
                  <c:v>4.2891654968261719</c:v>
                </c:pt>
                <c:pt idx="5154">
                  <c:v>4.2900090217590332</c:v>
                </c:pt>
                <c:pt idx="5155">
                  <c:v>4.2908368110656738</c:v>
                </c:pt>
                <c:pt idx="5156">
                  <c:v>4.2916688919067383</c:v>
                </c:pt>
                <c:pt idx="5157">
                  <c:v>4.2925200462341309</c:v>
                </c:pt>
                <c:pt idx="5158">
                  <c:v>4.2933216094970703</c:v>
                </c:pt>
                <c:pt idx="5159">
                  <c:v>4.2941508293151855</c:v>
                </c:pt>
                <c:pt idx="5160">
                  <c:v>4.2950129508972168</c:v>
                </c:pt>
                <c:pt idx="5161">
                  <c:v>4.2958207130432129</c:v>
                </c:pt>
                <c:pt idx="5162">
                  <c:v>4.2966995239257813</c:v>
                </c:pt>
                <c:pt idx="5163">
                  <c:v>4.2974977493286133</c:v>
                </c:pt>
                <c:pt idx="5164">
                  <c:v>4.2983417510986328</c:v>
                </c:pt>
                <c:pt idx="5165">
                  <c:v>4.2991619110107422</c:v>
                </c:pt>
                <c:pt idx="5166">
                  <c:v>4.2999935150146484</c:v>
                </c:pt>
                <c:pt idx="5167">
                  <c:v>4.3008360862731934</c:v>
                </c:pt>
                <c:pt idx="5168">
                  <c:v>4.3016524314880371</c:v>
                </c:pt>
                <c:pt idx="5169">
                  <c:v>4.3024768829345703</c:v>
                </c:pt>
                <c:pt idx="5170">
                  <c:v>4.3033308982849121</c:v>
                </c:pt>
                <c:pt idx="5171">
                  <c:v>4.3041582107543945</c:v>
                </c:pt>
                <c:pt idx="5172">
                  <c:v>4.3049945831298828</c:v>
                </c:pt>
                <c:pt idx="5173">
                  <c:v>4.3058271408081055</c:v>
                </c:pt>
                <c:pt idx="5174">
                  <c:v>4.3066539764404297</c:v>
                </c:pt>
                <c:pt idx="5175">
                  <c:v>4.3074898719787598</c:v>
                </c:pt>
                <c:pt idx="5176">
                  <c:v>4.3083353042602539</c:v>
                </c:pt>
                <c:pt idx="5177">
                  <c:v>4.3091354370117188</c:v>
                </c:pt>
                <c:pt idx="5178">
                  <c:v>4.3100218772888184</c:v>
                </c:pt>
                <c:pt idx="5179">
                  <c:v>4.310823917388916</c:v>
                </c:pt>
                <c:pt idx="5180">
                  <c:v>4.3116779327392578</c:v>
                </c:pt>
                <c:pt idx="5181">
                  <c:v>4.3124971389770508</c:v>
                </c:pt>
                <c:pt idx="5182">
                  <c:v>4.3133268356323242</c:v>
                </c:pt>
                <c:pt idx="5183">
                  <c:v>4.3141522407531738</c:v>
                </c:pt>
                <c:pt idx="5184">
                  <c:v>4.3149981498718262</c:v>
                </c:pt>
                <c:pt idx="5185">
                  <c:v>4.315828800201416</c:v>
                </c:pt>
                <c:pt idx="5186">
                  <c:v>4.3167080879211426</c:v>
                </c:pt>
                <c:pt idx="5187">
                  <c:v>4.3175091743469238</c:v>
                </c:pt>
                <c:pt idx="5188">
                  <c:v>4.318321704864502</c:v>
                </c:pt>
                <c:pt idx="5189">
                  <c:v>4.3191795349121094</c:v>
                </c:pt>
                <c:pt idx="5190">
                  <c:v>4.3199882507324219</c:v>
                </c:pt>
                <c:pt idx="5191">
                  <c:v>4.3208155632019043</c:v>
                </c:pt>
                <c:pt idx="5192">
                  <c:v>4.3216719627380371</c:v>
                </c:pt>
                <c:pt idx="5193">
                  <c:v>4.3225088119506836</c:v>
                </c:pt>
                <c:pt idx="5194">
                  <c:v>4.3233423233032227</c:v>
                </c:pt>
                <c:pt idx="5195">
                  <c:v>4.324160099029541</c:v>
                </c:pt>
                <c:pt idx="5196">
                  <c:v>4.3249726295471191</c:v>
                </c:pt>
                <c:pt idx="5197">
                  <c:v>4.3258390426635742</c:v>
                </c:pt>
                <c:pt idx="5198">
                  <c:v>4.3266777992248535</c:v>
                </c:pt>
                <c:pt idx="5199">
                  <c:v>4.3274941444396973</c:v>
                </c:pt>
                <c:pt idx="5200">
                  <c:v>4.3283472061157227</c:v>
                </c:pt>
                <c:pt idx="5201">
                  <c:v>4.3291492462158203</c:v>
                </c:pt>
                <c:pt idx="5202">
                  <c:v>4.3299832344055176</c:v>
                </c:pt>
                <c:pt idx="5203">
                  <c:v>4.330836296081543</c:v>
                </c:pt>
                <c:pt idx="5204">
                  <c:v>4.3316512107849121</c:v>
                </c:pt>
                <c:pt idx="5205">
                  <c:v>4.3324856758117676</c:v>
                </c:pt>
                <c:pt idx="5206">
                  <c:v>4.3333063125610352</c:v>
                </c:pt>
                <c:pt idx="5207">
                  <c:v>4.3341569900512695</c:v>
                </c:pt>
                <c:pt idx="5208">
                  <c:v>4.3349947929382324</c:v>
                </c:pt>
                <c:pt idx="5209">
                  <c:v>4.335817813873291</c:v>
                </c:pt>
                <c:pt idx="5210">
                  <c:v>4.3366513252258301</c:v>
                </c:pt>
                <c:pt idx="5211">
                  <c:v>4.3375058174133301</c:v>
                </c:pt>
                <c:pt idx="5212">
                  <c:v>4.3383264541625977</c:v>
                </c:pt>
                <c:pt idx="5213">
                  <c:v>4.3391556739807129</c:v>
                </c:pt>
                <c:pt idx="5214">
                  <c:v>4.3400092124938965</c:v>
                </c:pt>
                <c:pt idx="5215">
                  <c:v>4.3408255577087402</c:v>
                </c:pt>
                <c:pt idx="5216">
                  <c:v>4.3416590690612793</c:v>
                </c:pt>
                <c:pt idx="5217">
                  <c:v>4.342505931854248</c:v>
                </c:pt>
                <c:pt idx="5218">
                  <c:v>4.3433308601379395</c:v>
                </c:pt>
                <c:pt idx="5219">
                  <c:v>4.3441720008850098</c:v>
                </c:pt>
                <c:pt idx="5220">
                  <c:v>4.3449773788452148</c:v>
                </c:pt>
                <c:pt idx="5221">
                  <c:v>4.3458385467529297</c:v>
                </c:pt>
                <c:pt idx="5222">
                  <c:v>4.3466610908508301</c:v>
                </c:pt>
                <c:pt idx="5223">
                  <c:v>4.3474998474121094</c:v>
                </c:pt>
                <c:pt idx="5224">
                  <c:v>4.3483233451843262</c:v>
                </c:pt>
                <c:pt idx="5225">
                  <c:v>4.3491649627685547</c:v>
                </c:pt>
                <c:pt idx="5226">
                  <c:v>4.3499965667724609</c:v>
                </c:pt>
                <c:pt idx="5227">
                  <c:v>4.3508243560791016</c:v>
                </c:pt>
                <c:pt idx="5228">
                  <c:v>4.3516631126403809</c:v>
                </c:pt>
                <c:pt idx="5229">
                  <c:v>4.3525266647338867</c:v>
                </c:pt>
                <c:pt idx="5230">
                  <c:v>4.3533196449279785</c:v>
                </c:pt>
                <c:pt idx="5231">
                  <c:v>4.3541803359985352</c:v>
                </c:pt>
                <c:pt idx="5232">
                  <c:v>4.3550000190734863</c:v>
                </c:pt>
                <c:pt idx="5233">
                  <c:v>4.3558249473571777</c:v>
                </c:pt>
                <c:pt idx="5234">
                  <c:v>4.3566651344299316</c:v>
                </c:pt>
                <c:pt idx="5235">
                  <c:v>4.3574914932250977</c:v>
                </c:pt>
                <c:pt idx="5236">
                  <c:v>4.3583545684814453</c:v>
                </c:pt>
                <c:pt idx="5237">
                  <c:v>4.3591570854187012</c:v>
                </c:pt>
                <c:pt idx="5238">
                  <c:v>4.3599944114685059</c:v>
                </c:pt>
                <c:pt idx="5239">
                  <c:v>4.3608388900756836</c:v>
                </c:pt>
                <c:pt idx="5240">
                  <c:v>4.3616714477539063</c:v>
                </c:pt>
                <c:pt idx="5241">
                  <c:v>4.3625006675720215</c:v>
                </c:pt>
                <c:pt idx="5242">
                  <c:v>4.3633403778076172</c:v>
                </c:pt>
                <c:pt idx="5243">
                  <c:v>4.3641772270202637</c:v>
                </c:pt>
                <c:pt idx="5244">
                  <c:v>4.365018367767334</c:v>
                </c:pt>
                <c:pt idx="5245">
                  <c:v>4.3658289909362793</c:v>
                </c:pt>
                <c:pt idx="5246">
                  <c:v>4.3666629791259766</c:v>
                </c:pt>
                <c:pt idx="5247">
                  <c:v>4.3675036430358887</c:v>
                </c:pt>
                <c:pt idx="5248">
                  <c:v>4.3683462142944336</c:v>
                </c:pt>
                <c:pt idx="5249">
                  <c:v>4.3691606521606445</c:v>
                </c:pt>
                <c:pt idx="5250">
                  <c:v>4.3699955940246582</c:v>
                </c:pt>
                <c:pt idx="5251">
                  <c:v>4.3708267211914063</c:v>
                </c:pt>
                <c:pt idx="5252">
                  <c:v>4.3716621398925781</c:v>
                </c:pt>
                <c:pt idx="5253">
                  <c:v>4.3725142478942871</c:v>
                </c:pt>
                <c:pt idx="5254">
                  <c:v>4.3733391761779785</c:v>
                </c:pt>
                <c:pt idx="5255">
                  <c:v>4.3741531372070313</c:v>
                </c:pt>
                <c:pt idx="5256">
                  <c:v>4.3749938011169434</c:v>
                </c:pt>
                <c:pt idx="5257">
                  <c:v>4.3758273124694824</c:v>
                </c:pt>
                <c:pt idx="5258">
                  <c:v>4.3766374588012695</c:v>
                </c:pt>
                <c:pt idx="5259">
                  <c:v>4.3775086402893066</c:v>
                </c:pt>
                <c:pt idx="5260">
                  <c:v>4.3783435821533203</c:v>
                </c:pt>
                <c:pt idx="5261">
                  <c:v>4.3791604042053223</c:v>
                </c:pt>
                <c:pt idx="5262">
                  <c:v>4.3799848556518555</c:v>
                </c:pt>
                <c:pt idx="5263">
                  <c:v>4.3808231353759766</c:v>
                </c:pt>
                <c:pt idx="5264">
                  <c:v>4.3816556930541992</c:v>
                </c:pt>
                <c:pt idx="5265">
                  <c:v>4.3824958801269531</c:v>
                </c:pt>
                <c:pt idx="5266">
                  <c:v>4.383338451385498</c:v>
                </c:pt>
                <c:pt idx="5267">
                  <c:v>4.3841824531555176</c:v>
                </c:pt>
                <c:pt idx="5268">
                  <c:v>4.3850140571594238</c:v>
                </c:pt>
                <c:pt idx="5269">
                  <c:v>4.3858294486999512</c:v>
                </c:pt>
                <c:pt idx="5270">
                  <c:v>4.3866486549377441</c:v>
                </c:pt>
                <c:pt idx="5271">
                  <c:v>4.3875131607055664</c:v>
                </c:pt>
                <c:pt idx="5272">
                  <c:v>4.3883285522460938</c:v>
                </c:pt>
                <c:pt idx="5273">
                  <c:v>4.3891448974609375</c:v>
                </c:pt>
                <c:pt idx="5274">
                  <c:v>4.3899822235107422</c:v>
                </c:pt>
                <c:pt idx="5275">
                  <c:v>4.3908319473266602</c:v>
                </c:pt>
                <c:pt idx="5276">
                  <c:v>4.3916702270507813</c:v>
                </c:pt>
                <c:pt idx="5277">
                  <c:v>4.3924951553344727</c:v>
                </c:pt>
                <c:pt idx="5278">
                  <c:v>4.3933334350585938</c:v>
                </c:pt>
                <c:pt idx="5279">
                  <c:v>4.3941669464111328</c:v>
                </c:pt>
                <c:pt idx="5280">
                  <c:v>4.3950004577636719</c:v>
                </c:pt>
                <c:pt idx="5281">
                  <c:v>4.395805835723877</c:v>
                </c:pt>
                <c:pt idx="5282">
                  <c:v>4.3966879844665527</c:v>
                </c:pt>
                <c:pt idx="5283">
                  <c:v>4.397491455078125</c:v>
                </c:pt>
                <c:pt idx="5284">
                  <c:v>4.3983311653137207</c:v>
                </c:pt>
                <c:pt idx="5285">
                  <c:v>4.3991742134094238</c:v>
                </c:pt>
                <c:pt idx="5286">
                  <c:v>4.3999996185302734</c:v>
                </c:pt>
                <c:pt idx="5287">
                  <c:v>4.4008259773254395</c:v>
                </c:pt>
                <c:pt idx="5288">
                  <c:v>4.4016609191894531</c:v>
                </c:pt>
                <c:pt idx="5289">
                  <c:v>4.4024996757507324</c:v>
                </c:pt>
                <c:pt idx="5290">
                  <c:v>4.4033412933349609</c:v>
                </c:pt>
                <c:pt idx="5291">
                  <c:v>4.4041614532470703</c:v>
                </c:pt>
                <c:pt idx="5292">
                  <c:v>4.4049839973449707</c:v>
                </c:pt>
                <c:pt idx="5293">
                  <c:v>4.4058270454406738</c:v>
                </c:pt>
                <c:pt idx="5294">
                  <c:v>4.4066619873046875</c:v>
                </c:pt>
                <c:pt idx="5295">
                  <c:v>4.4075088500976563</c:v>
                </c:pt>
                <c:pt idx="5296">
                  <c:v>4.4083442687988281</c:v>
                </c:pt>
                <c:pt idx="5297">
                  <c:v>4.4091534614562988</c:v>
                </c:pt>
                <c:pt idx="5298">
                  <c:v>4.4100184440612793</c:v>
                </c:pt>
                <c:pt idx="5299">
                  <c:v>4.4108338356018066</c:v>
                </c:pt>
                <c:pt idx="5300">
                  <c:v>4.41168212890625</c:v>
                </c:pt>
                <c:pt idx="5301">
                  <c:v>4.4125113487243652</c:v>
                </c:pt>
                <c:pt idx="5302">
                  <c:v>4.4133224487304688</c:v>
                </c:pt>
                <c:pt idx="5303">
                  <c:v>4.4141616821289063</c:v>
                </c:pt>
                <c:pt idx="5304">
                  <c:v>4.4150142669677734</c:v>
                </c:pt>
                <c:pt idx="5305">
                  <c:v>4.4158229827880859</c:v>
                </c:pt>
                <c:pt idx="5306">
                  <c:v>4.4166731834411621</c:v>
                </c:pt>
                <c:pt idx="5307">
                  <c:v>4.4174909591674805</c:v>
                </c:pt>
                <c:pt idx="5308">
                  <c:v>4.4183316230773926</c:v>
                </c:pt>
                <c:pt idx="5309">
                  <c:v>4.4191670417785645</c:v>
                </c:pt>
                <c:pt idx="5310">
                  <c:v>4.4199857711791992</c:v>
                </c:pt>
                <c:pt idx="5311">
                  <c:v>4.4208288192749023</c:v>
                </c:pt>
                <c:pt idx="5312">
                  <c:v>4.4216704368591309</c:v>
                </c:pt>
                <c:pt idx="5313">
                  <c:v>4.4224948883056641</c:v>
                </c:pt>
                <c:pt idx="5314">
                  <c:v>4.4233589172363281</c:v>
                </c:pt>
                <c:pt idx="5315">
                  <c:v>4.4241480827331543</c:v>
                </c:pt>
                <c:pt idx="5316">
                  <c:v>4.4249906539916992</c:v>
                </c:pt>
                <c:pt idx="5317">
                  <c:v>4.42584228515625</c:v>
                </c:pt>
                <c:pt idx="5318">
                  <c:v>4.4266819953918457</c:v>
                </c:pt>
                <c:pt idx="5319">
                  <c:v>4.4275155067443848</c:v>
                </c:pt>
                <c:pt idx="5320">
                  <c:v>4.4283432960510254</c:v>
                </c:pt>
                <c:pt idx="5321">
                  <c:v>4.4291863441467285</c:v>
                </c:pt>
                <c:pt idx="5322">
                  <c:v>4.4299945831298828</c:v>
                </c:pt>
                <c:pt idx="5323">
                  <c:v>4.430823802947998</c:v>
                </c:pt>
                <c:pt idx="5324">
                  <c:v>4.4316763877868652</c:v>
                </c:pt>
                <c:pt idx="5325">
                  <c:v>4.4324908256530762</c:v>
                </c:pt>
                <c:pt idx="5326">
                  <c:v>4.4333376884460449</c:v>
                </c:pt>
                <c:pt idx="5327">
                  <c:v>4.4341540336608887</c:v>
                </c:pt>
                <c:pt idx="5328">
                  <c:v>4.4350056648254395</c:v>
                </c:pt>
                <c:pt idx="5329">
                  <c:v>4.435821533203125</c:v>
                </c:pt>
                <c:pt idx="5330">
                  <c:v>4.436683177947998</c:v>
                </c:pt>
                <c:pt idx="5331">
                  <c:v>4.4374909400939941</c:v>
                </c:pt>
                <c:pt idx="5332">
                  <c:v>4.4383111000061035</c:v>
                </c:pt>
                <c:pt idx="5333">
                  <c:v>4.4391646385192871</c:v>
                </c:pt>
                <c:pt idx="5334">
                  <c:v>4.440000057220459</c:v>
                </c:pt>
                <c:pt idx="5335">
                  <c:v>4.4408254623413086</c:v>
                </c:pt>
                <c:pt idx="5336">
                  <c:v>4.4416518211364746</c:v>
                </c:pt>
                <c:pt idx="5337">
                  <c:v>4.4424881935119629</c:v>
                </c:pt>
                <c:pt idx="5338">
                  <c:v>4.4433455467224121</c:v>
                </c:pt>
                <c:pt idx="5339">
                  <c:v>4.444159984588623</c:v>
                </c:pt>
                <c:pt idx="5340">
                  <c:v>4.4450044631958008</c:v>
                </c:pt>
                <c:pt idx="5341">
                  <c:v>4.4458379745483398</c:v>
                </c:pt>
                <c:pt idx="5342">
                  <c:v>4.446657657623291</c:v>
                </c:pt>
                <c:pt idx="5343">
                  <c:v>4.4475035667419434</c:v>
                </c:pt>
                <c:pt idx="5344">
                  <c:v>4.4483280181884766</c:v>
                </c:pt>
                <c:pt idx="5345">
                  <c:v>4.449164867401123</c:v>
                </c:pt>
                <c:pt idx="5346">
                  <c:v>4.4499926567077637</c:v>
                </c:pt>
                <c:pt idx="5347">
                  <c:v>4.4508171081542969</c:v>
                </c:pt>
                <c:pt idx="5348">
                  <c:v>4.4516754150390625</c:v>
                </c:pt>
                <c:pt idx="5349">
                  <c:v>4.4525041580200195</c:v>
                </c:pt>
                <c:pt idx="5350">
                  <c:v>4.4533529281616211</c:v>
                </c:pt>
                <c:pt idx="5351">
                  <c:v>4.4541659355163574</c:v>
                </c:pt>
                <c:pt idx="5352">
                  <c:v>4.4549965858459473</c:v>
                </c:pt>
                <c:pt idx="5353">
                  <c:v>4.4558348655700684</c:v>
                </c:pt>
                <c:pt idx="5354">
                  <c:v>4.456660270690918</c:v>
                </c:pt>
                <c:pt idx="5355">
                  <c:v>4.4574995040893555</c:v>
                </c:pt>
                <c:pt idx="5356">
                  <c:v>4.4583115577697754</c:v>
                </c:pt>
                <c:pt idx="5357">
                  <c:v>4.4591813087463379</c:v>
                </c:pt>
                <c:pt idx="5358">
                  <c:v>4.4599990844726563</c:v>
                </c:pt>
                <c:pt idx="5359">
                  <c:v>4.4608249664306641</c:v>
                </c:pt>
                <c:pt idx="5360">
                  <c:v>4.4616823196411133</c:v>
                </c:pt>
                <c:pt idx="5361">
                  <c:v>4.4625015258789063</c:v>
                </c:pt>
                <c:pt idx="5362">
                  <c:v>4.4633312225341797</c:v>
                </c:pt>
                <c:pt idx="5363">
                  <c:v>4.4641880989074707</c:v>
                </c:pt>
                <c:pt idx="5364">
                  <c:v>4.4650015830993652</c:v>
                </c:pt>
                <c:pt idx="5365">
                  <c:v>4.4658389091491699</c:v>
                </c:pt>
                <c:pt idx="5366">
                  <c:v>4.4666743278503418</c:v>
                </c:pt>
                <c:pt idx="5367">
                  <c:v>4.4675226211547852</c:v>
                </c:pt>
                <c:pt idx="5368">
                  <c:v>4.4683103561401367</c:v>
                </c:pt>
                <c:pt idx="5369">
                  <c:v>4.46917724609375</c:v>
                </c:pt>
                <c:pt idx="5370">
                  <c:v>4.4700098037719727</c:v>
                </c:pt>
                <c:pt idx="5371">
                  <c:v>4.4708328247070313</c:v>
                </c:pt>
                <c:pt idx="5372">
                  <c:v>4.4716548919677734</c:v>
                </c:pt>
                <c:pt idx="5373">
                  <c:v>4.4725131988525391</c:v>
                </c:pt>
                <c:pt idx="5374">
                  <c:v>4.4733119010925293</c:v>
                </c:pt>
                <c:pt idx="5375">
                  <c:v>4.4741578102111816</c:v>
                </c:pt>
                <c:pt idx="5376">
                  <c:v>4.4750127792358398</c:v>
                </c:pt>
                <c:pt idx="5377">
                  <c:v>4.4758272171020508</c:v>
                </c:pt>
                <c:pt idx="5378">
                  <c:v>4.4766712188720703</c:v>
                </c:pt>
                <c:pt idx="5379">
                  <c:v>4.4774808883666992</c:v>
                </c:pt>
                <c:pt idx="5380">
                  <c:v>4.4783344268798828</c:v>
                </c:pt>
                <c:pt idx="5381">
                  <c:v>4.479151725769043</c:v>
                </c:pt>
                <c:pt idx="5382">
                  <c:v>4.4800076484680176</c:v>
                </c:pt>
                <c:pt idx="5383">
                  <c:v>4.4808402061462402</c:v>
                </c:pt>
                <c:pt idx="5384">
                  <c:v>4.4816594123840332</c:v>
                </c:pt>
                <c:pt idx="5385">
                  <c:v>4.482490062713623</c:v>
                </c:pt>
                <c:pt idx="5386">
                  <c:v>4.4833550453186035</c:v>
                </c:pt>
                <c:pt idx="5387">
                  <c:v>4.4841666221618652</c:v>
                </c:pt>
                <c:pt idx="5388">
                  <c:v>4.4849843978881836</c:v>
                </c:pt>
                <c:pt idx="5389">
                  <c:v>4.4858307838439941</c:v>
                </c:pt>
                <c:pt idx="5390">
                  <c:v>4.4866752624511719</c:v>
                </c:pt>
                <c:pt idx="5391">
                  <c:v>4.4874997138977051</c:v>
                </c:pt>
                <c:pt idx="5392">
                  <c:v>4.4883241653442383</c:v>
                </c:pt>
                <c:pt idx="5393">
                  <c:v>4.4891819953918457</c:v>
                </c:pt>
                <c:pt idx="5394">
                  <c:v>4.4899797439575195</c:v>
                </c:pt>
                <c:pt idx="5395">
                  <c:v>4.4908185005187988</c:v>
                </c:pt>
                <c:pt idx="5396">
                  <c:v>4.4916605949401855</c:v>
                </c:pt>
                <c:pt idx="5397">
                  <c:v>4.49249267578125</c:v>
                </c:pt>
                <c:pt idx="5398">
                  <c:v>4.4933366775512695</c:v>
                </c:pt>
                <c:pt idx="5399">
                  <c:v>4.494147777557373</c:v>
                </c:pt>
                <c:pt idx="5400">
                  <c:v>4.4950089454650879</c:v>
                </c:pt>
                <c:pt idx="5401">
                  <c:v>4.4958524703979492</c:v>
                </c:pt>
                <c:pt idx="5402">
                  <c:v>4.4966616630554199</c:v>
                </c:pt>
                <c:pt idx="5403">
                  <c:v>4.4975199699401855</c:v>
                </c:pt>
                <c:pt idx="5404">
                  <c:v>4.4983301162719727</c:v>
                </c:pt>
                <c:pt idx="5405">
                  <c:v>4.4991717338562012</c:v>
                </c:pt>
                <c:pt idx="5406">
                  <c:v>4.5000090599060059</c:v>
                </c:pt>
                <c:pt idx="5407">
                  <c:v>4.5008125305175781</c:v>
                </c:pt>
                <c:pt idx="5408">
                  <c:v>4.5016665458679199</c:v>
                </c:pt>
                <c:pt idx="5409">
                  <c:v>4.5024948120117188</c:v>
                </c:pt>
                <c:pt idx="5410">
                  <c:v>4.5033345222473145</c:v>
                </c:pt>
                <c:pt idx="5411">
                  <c:v>4.5041818618774414</c:v>
                </c:pt>
                <c:pt idx="5412">
                  <c:v>4.5049986839294434</c:v>
                </c:pt>
                <c:pt idx="5413">
                  <c:v>4.5058345794677734</c:v>
                </c:pt>
                <c:pt idx="5414">
                  <c:v>4.5066781044006348</c:v>
                </c:pt>
                <c:pt idx="5415">
                  <c:v>4.5074906349182129</c:v>
                </c:pt>
                <c:pt idx="5416">
                  <c:v>4.508326530456543</c:v>
                </c:pt>
                <c:pt idx="5417">
                  <c:v>4.5091791152954102</c:v>
                </c:pt>
                <c:pt idx="5418">
                  <c:v>4.5100054740905762</c:v>
                </c:pt>
                <c:pt idx="5419">
                  <c:v>4.5108327865600586</c:v>
                </c:pt>
                <c:pt idx="5420">
                  <c:v>4.5116496086120605</c:v>
                </c:pt>
                <c:pt idx="5421">
                  <c:v>4.5124878883361816</c:v>
                </c:pt>
                <c:pt idx="5422">
                  <c:v>4.5133357048034668</c:v>
                </c:pt>
                <c:pt idx="5423">
                  <c:v>4.5141654014587402</c:v>
                </c:pt>
                <c:pt idx="5424">
                  <c:v>4.514991283416748</c:v>
                </c:pt>
                <c:pt idx="5425">
                  <c:v>4.5158352851867676</c:v>
                </c:pt>
                <c:pt idx="5426">
                  <c:v>4.516690731048584</c:v>
                </c:pt>
                <c:pt idx="5427">
                  <c:v>4.5175004005432129</c:v>
                </c:pt>
                <c:pt idx="5428">
                  <c:v>4.5183486938476563</c:v>
                </c:pt>
                <c:pt idx="5429">
                  <c:v>4.519157886505127</c:v>
                </c:pt>
                <c:pt idx="5430">
                  <c:v>4.5199909210205078</c:v>
                </c:pt>
                <c:pt idx="5431">
                  <c:v>4.5208477973937988</c:v>
                </c:pt>
                <c:pt idx="5432">
                  <c:v>4.521672248840332</c:v>
                </c:pt>
                <c:pt idx="5433">
                  <c:v>4.5225071907043457</c:v>
                </c:pt>
                <c:pt idx="5434">
                  <c:v>4.5233168601989746</c:v>
                </c:pt>
                <c:pt idx="5435">
                  <c:v>4.5241646766662598</c:v>
                </c:pt>
                <c:pt idx="5436">
                  <c:v>4.5249977111816406</c:v>
                </c:pt>
                <c:pt idx="5437">
                  <c:v>4.5258359909057617</c:v>
                </c:pt>
                <c:pt idx="5438">
                  <c:v>4.5266556739807129</c:v>
                </c:pt>
                <c:pt idx="5439">
                  <c:v>4.5275092124938965</c:v>
                </c:pt>
                <c:pt idx="5440">
                  <c:v>4.5283031463623047</c:v>
                </c:pt>
                <c:pt idx="5441">
                  <c:v>4.5291790962219238</c:v>
                </c:pt>
                <c:pt idx="5442">
                  <c:v>4.5300097465515137</c:v>
                </c:pt>
                <c:pt idx="5443">
                  <c:v>4.5308523178100586</c:v>
                </c:pt>
                <c:pt idx="5444">
                  <c:v>4.5316858291625977</c:v>
                </c:pt>
                <c:pt idx="5445">
                  <c:v>4.5325045585632324</c:v>
                </c:pt>
                <c:pt idx="5446">
                  <c:v>4.5333442687988281</c:v>
                </c:pt>
                <c:pt idx="5447">
                  <c:v>4.5341687202453613</c:v>
                </c:pt>
                <c:pt idx="5448">
                  <c:v>4.5349936485290527</c:v>
                </c:pt>
                <c:pt idx="5449">
                  <c:v>4.5358314514160156</c:v>
                </c:pt>
                <c:pt idx="5450">
                  <c:v>4.5366692543029785</c:v>
                </c:pt>
                <c:pt idx="5451">
                  <c:v>4.5374889373779297</c:v>
                </c:pt>
                <c:pt idx="5452">
                  <c:v>4.5383210182189941</c:v>
                </c:pt>
                <c:pt idx="5453">
                  <c:v>4.5391693115234375</c:v>
                </c:pt>
                <c:pt idx="5454">
                  <c:v>4.5399880409240723</c:v>
                </c:pt>
                <c:pt idx="5455">
                  <c:v>4.5408368110656738</c:v>
                </c:pt>
                <c:pt idx="5456">
                  <c:v>4.5416698455810547</c:v>
                </c:pt>
                <c:pt idx="5457">
                  <c:v>4.5425028800964355</c:v>
                </c:pt>
                <c:pt idx="5458">
                  <c:v>4.543330192565918</c:v>
                </c:pt>
                <c:pt idx="5459">
                  <c:v>4.5441741943359375</c:v>
                </c:pt>
                <c:pt idx="5460">
                  <c:v>4.5449924468994141</c:v>
                </c:pt>
                <c:pt idx="5461">
                  <c:v>4.5458354949951172</c:v>
                </c:pt>
                <c:pt idx="5462">
                  <c:v>4.546656608581543</c:v>
                </c:pt>
                <c:pt idx="5463">
                  <c:v>4.5474896430969238</c:v>
                </c:pt>
                <c:pt idx="5464">
                  <c:v>4.5483517646789551</c:v>
                </c:pt>
                <c:pt idx="5465">
                  <c:v>4.5491700172424316</c:v>
                </c:pt>
                <c:pt idx="5466">
                  <c:v>4.5499997138977051</c:v>
                </c:pt>
                <c:pt idx="5467">
                  <c:v>4.5508556365966797</c:v>
                </c:pt>
                <c:pt idx="5468">
                  <c:v>4.5516400337219238</c:v>
                </c:pt>
                <c:pt idx="5469">
                  <c:v>4.5525035858154297</c:v>
                </c:pt>
                <c:pt idx="5470">
                  <c:v>4.5533194541931152</c:v>
                </c:pt>
                <c:pt idx="5471">
                  <c:v>4.5541701316833496</c:v>
                </c:pt>
                <c:pt idx="5472">
                  <c:v>4.554997444152832</c:v>
                </c:pt>
                <c:pt idx="5473">
                  <c:v>4.5558476448059082</c:v>
                </c:pt>
                <c:pt idx="5474">
                  <c:v>4.5566458702087402</c:v>
                </c:pt>
                <c:pt idx="5475">
                  <c:v>4.5574846267700195</c:v>
                </c:pt>
                <c:pt idx="5476">
                  <c:v>4.558342456817627</c:v>
                </c:pt>
                <c:pt idx="5477">
                  <c:v>4.5591549873352051</c:v>
                </c:pt>
                <c:pt idx="5478">
                  <c:v>4.5600109100341797</c:v>
                </c:pt>
                <c:pt idx="5479">
                  <c:v>4.5608434677124023</c:v>
                </c:pt>
                <c:pt idx="5480">
                  <c:v>4.5616540908813477</c:v>
                </c:pt>
                <c:pt idx="5481">
                  <c:v>4.5624880790710449</c:v>
                </c:pt>
                <c:pt idx="5482">
                  <c:v>4.5633211135864258</c:v>
                </c:pt>
                <c:pt idx="5483">
                  <c:v>4.5641589164733887</c:v>
                </c:pt>
                <c:pt idx="5484">
                  <c:v>4.5650124549865723</c:v>
                </c:pt>
                <c:pt idx="5485">
                  <c:v>4.5658297538757324</c:v>
                </c:pt>
                <c:pt idx="5486">
                  <c:v>4.5666756629943848</c:v>
                </c:pt>
                <c:pt idx="5487">
                  <c:v>4.5674891471862793</c:v>
                </c:pt>
                <c:pt idx="5488">
                  <c:v>4.5683417320251465</c:v>
                </c:pt>
                <c:pt idx="5489">
                  <c:v>4.569183349609375</c:v>
                </c:pt>
                <c:pt idx="5490">
                  <c:v>4.5699958801269531</c:v>
                </c:pt>
                <c:pt idx="5491">
                  <c:v>4.5708303451538086</c:v>
                </c:pt>
                <c:pt idx="5492">
                  <c:v>4.5716633796691895</c:v>
                </c:pt>
                <c:pt idx="5493">
                  <c:v>4.572484016418457</c:v>
                </c:pt>
                <c:pt idx="5494">
                  <c:v>4.5733423233032227</c:v>
                </c:pt>
                <c:pt idx="5495">
                  <c:v>4.5741591453552246</c:v>
                </c:pt>
                <c:pt idx="5496">
                  <c:v>4.5749998092651367</c:v>
                </c:pt>
                <c:pt idx="5497">
                  <c:v>4.5758218765258789</c:v>
                </c:pt>
                <c:pt idx="5498">
                  <c:v>4.5766639709472656</c:v>
                </c:pt>
                <c:pt idx="5499">
                  <c:v>4.5774927139282227</c:v>
                </c:pt>
                <c:pt idx="5500">
                  <c:v>4.5783348083496094</c:v>
                </c:pt>
                <c:pt idx="5501">
                  <c:v>4.5791687965393066</c:v>
                </c:pt>
                <c:pt idx="5502">
                  <c:v>4.5799899101257324</c:v>
                </c:pt>
                <c:pt idx="5503">
                  <c:v>4.5808248519897461</c:v>
                </c:pt>
                <c:pt idx="5504">
                  <c:v>4.5816469192504883</c:v>
                </c:pt>
                <c:pt idx="5505">
                  <c:v>4.5825047492980957</c:v>
                </c:pt>
                <c:pt idx="5506">
                  <c:v>4.5833353996276855</c:v>
                </c:pt>
                <c:pt idx="5507">
                  <c:v>4.58416748046875</c:v>
                </c:pt>
                <c:pt idx="5508">
                  <c:v>4.584998607635498</c:v>
                </c:pt>
                <c:pt idx="5509">
                  <c:v>4.5858259201049805</c:v>
                </c:pt>
                <c:pt idx="5510">
                  <c:v>4.586695671081543</c:v>
                </c:pt>
                <c:pt idx="5511">
                  <c:v>4.5875163078308105</c:v>
                </c:pt>
                <c:pt idx="5512">
                  <c:v>4.5883331298828125</c:v>
                </c:pt>
                <c:pt idx="5513">
                  <c:v>4.5891647338867188</c:v>
                </c:pt>
                <c:pt idx="5514">
                  <c:v>4.5899953842163086</c:v>
                </c:pt>
                <c:pt idx="5515">
                  <c:v>4.5908260345458984</c:v>
                </c:pt>
                <c:pt idx="5516">
                  <c:v>4.5916500091552734</c:v>
                </c:pt>
                <c:pt idx="5517">
                  <c:v>4.5924887657165527</c:v>
                </c:pt>
                <c:pt idx="5518">
                  <c:v>4.5933246612548828</c:v>
                </c:pt>
                <c:pt idx="5519">
                  <c:v>4.5941767692565918</c:v>
                </c:pt>
                <c:pt idx="5520">
                  <c:v>4.5949950218200684</c:v>
                </c:pt>
                <c:pt idx="5521">
                  <c:v>4.5958461761474609</c:v>
                </c:pt>
                <c:pt idx="5522">
                  <c:v>4.5966606140136719</c:v>
                </c:pt>
                <c:pt idx="5523">
                  <c:v>4.5974860191345215</c:v>
                </c:pt>
                <c:pt idx="5524">
                  <c:v>4.598320484161377</c:v>
                </c:pt>
                <c:pt idx="5525">
                  <c:v>4.5991449356079102</c:v>
                </c:pt>
                <c:pt idx="5526">
                  <c:v>4.6000151634216309</c:v>
                </c:pt>
                <c:pt idx="5527">
                  <c:v>4.6008439064025879</c:v>
                </c:pt>
                <c:pt idx="5528">
                  <c:v>4.6016907691955566</c:v>
                </c:pt>
                <c:pt idx="5529">
                  <c:v>4.60247802734375</c:v>
                </c:pt>
                <c:pt idx="5530">
                  <c:v>4.603334903717041</c:v>
                </c:pt>
                <c:pt idx="5531">
                  <c:v>4.6041712760925293</c:v>
                </c:pt>
                <c:pt idx="5532">
                  <c:v>4.6050148010253906</c:v>
                </c:pt>
                <c:pt idx="5533">
                  <c:v>4.6058335304260254</c:v>
                </c:pt>
                <c:pt idx="5534">
                  <c:v>4.606654167175293</c:v>
                </c:pt>
                <c:pt idx="5535">
                  <c:v>4.6074914932250977</c:v>
                </c:pt>
                <c:pt idx="5536">
                  <c:v>4.6083345413208008</c:v>
                </c:pt>
                <c:pt idx="5537">
                  <c:v>4.609166145324707</c:v>
                </c:pt>
                <c:pt idx="5538">
                  <c:v>4.6100201606750488</c:v>
                </c:pt>
                <c:pt idx="5539">
                  <c:v>4.610809326171875</c:v>
                </c:pt>
                <c:pt idx="5540">
                  <c:v>4.611670970916748</c:v>
                </c:pt>
                <c:pt idx="5541">
                  <c:v>4.6124801635742188</c:v>
                </c:pt>
                <c:pt idx="5542">
                  <c:v>4.6133356094360352</c:v>
                </c:pt>
                <c:pt idx="5543">
                  <c:v>4.6141600608825684</c:v>
                </c:pt>
                <c:pt idx="5544">
                  <c:v>4.6149992942810059</c:v>
                </c:pt>
                <c:pt idx="5545">
                  <c:v>4.6158308982849121</c:v>
                </c:pt>
                <c:pt idx="5546">
                  <c:v>4.6166586875915527</c:v>
                </c:pt>
                <c:pt idx="5547">
                  <c:v>4.6174979209899902</c:v>
                </c:pt>
                <c:pt idx="5548">
                  <c:v>4.6183362007141113</c:v>
                </c:pt>
                <c:pt idx="5549">
                  <c:v>4.619166374206543</c:v>
                </c:pt>
                <c:pt idx="5550">
                  <c:v>4.6199979782104492</c:v>
                </c:pt>
                <c:pt idx="5551">
                  <c:v>4.6208200454711914</c:v>
                </c:pt>
                <c:pt idx="5552">
                  <c:v>4.6216773986816406</c:v>
                </c:pt>
                <c:pt idx="5553">
                  <c:v>4.6224985122680664</c:v>
                </c:pt>
                <c:pt idx="5554">
                  <c:v>4.6233410835266113</c:v>
                </c:pt>
                <c:pt idx="5555">
                  <c:v>4.6241626739501953</c:v>
                </c:pt>
                <c:pt idx="5556">
                  <c:v>4.6250038146972656</c:v>
                </c:pt>
                <c:pt idx="5557">
                  <c:v>4.6258525848388672</c:v>
                </c:pt>
                <c:pt idx="5558">
                  <c:v>4.6266603469848633</c:v>
                </c:pt>
                <c:pt idx="5559">
                  <c:v>4.6274871826171875</c:v>
                </c:pt>
                <c:pt idx="5560">
                  <c:v>4.6283421516418457</c:v>
                </c:pt>
                <c:pt idx="5561">
                  <c:v>4.6291537284851074</c:v>
                </c:pt>
                <c:pt idx="5562">
                  <c:v>4.6300349235534668</c:v>
                </c:pt>
                <c:pt idx="5563">
                  <c:v>4.6308302879333496</c:v>
                </c:pt>
                <c:pt idx="5564">
                  <c:v>4.6316757202148438</c:v>
                </c:pt>
                <c:pt idx="5565">
                  <c:v>4.6324925422668457</c:v>
                </c:pt>
                <c:pt idx="5566">
                  <c:v>4.633326530456543</c:v>
                </c:pt>
                <c:pt idx="5567">
                  <c:v>4.6341691017150879</c:v>
                </c:pt>
                <c:pt idx="5568">
                  <c:v>4.6349859237670898</c:v>
                </c:pt>
                <c:pt idx="5569">
                  <c:v>4.6358098983764648</c:v>
                </c:pt>
                <c:pt idx="5570">
                  <c:v>4.6366658210754395</c:v>
                </c:pt>
                <c:pt idx="5571">
                  <c:v>4.6374917030334473</c:v>
                </c:pt>
                <c:pt idx="5572">
                  <c:v>4.6383228302001953</c:v>
                </c:pt>
                <c:pt idx="5573">
                  <c:v>4.6391606330871582</c:v>
                </c:pt>
                <c:pt idx="5574">
                  <c:v>4.6399903297424316</c:v>
                </c:pt>
                <c:pt idx="5575">
                  <c:v>4.6408200263977051</c:v>
                </c:pt>
                <c:pt idx="5576">
                  <c:v>4.6416683197021484</c:v>
                </c:pt>
                <c:pt idx="5577">
                  <c:v>4.6424703598022461</c:v>
                </c:pt>
                <c:pt idx="5578">
                  <c:v>4.6433506011962891</c:v>
                </c:pt>
                <c:pt idx="5579">
                  <c:v>4.6441555023193359</c:v>
                </c:pt>
                <c:pt idx="5580">
                  <c:v>4.6450114250183105</c:v>
                </c:pt>
                <c:pt idx="5581">
                  <c:v>4.6458320617675781</c:v>
                </c:pt>
                <c:pt idx="5582">
                  <c:v>4.6466612815856934</c:v>
                </c:pt>
                <c:pt idx="5583">
                  <c:v>4.647484302520752</c:v>
                </c:pt>
                <c:pt idx="5584">
                  <c:v>4.6483292579650879</c:v>
                </c:pt>
                <c:pt idx="5585">
                  <c:v>4.6491580009460449</c:v>
                </c:pt>
                <c:pt idx="5586">
                  <c:v>4.6500415802001953</c:v>
                </c:pt>
                <c:pt idx="5587">
                  <c:v>4.6508398056030273</c:v>
                </c:pt>
                <c:pt idx="5588">
                  <c:v>4.6516542434692383</c:v>
                </c:pt>
                <c:pt idx="5589">
                  <c:v>4.6525125503540039</c:v>
                </c:pt>
                <c:pt idx="5590">
                  <c:v>4.6533217430114746</c:v>
                </c:pt>
                <c:pt idx="5591">
                  <c:v>4.6541504859924316</c:v>
                </c:pt>
                <c:pt idx="5592">
                  <c:v>4.654998779296875</c:v>
                </c:pt>
                <c:pt idx="5593">
                  <c:v>4.6558427810668945</c:v>
                </c:pt>
                <c:pt idx="5594">
                  <c:v>4.6566762924194336</c:v>
                </c:pt>
                <c:pt idx="5595">
                  <c:v>4.6574921607971191</c:v>
                </c:pt>
                <c:pt idx="5596">
                  <c:v>4.6583075523376465</c:v>
                </c:pt>
                <c:pt idx="5597">
                  <c:v>4.659174919128418</c:v>
                </c:pt>
                <c:pt idx="5598">
                  <c:v>4.6600079536437988</c:v>
                </c:pt>
                <c:pt idx="5599">
                  <c:v>4.660830020904541</c:v>
                </c:pt>
                <c:pt idx="5600">
                  <c:v>4.6616816520690918</c:v>
                </c:pt>
                <c:pt idx="5601">
                  <c:v>4.6624813079833984</c:v>
                </c:pt>
                <c:pt idx="5602">
                  <c:v>4.6633186340332031</c:v>
                </c:pt>
                <c:pt idx="5603">
                  <c:v>4.6641702651977539</c:v>
                </c:pt>
                <c:pt idx="5604">
                  <c:v>4.6649856567382813</c:v>
                </c:pt>
                <c:pt idx="5605">
                  <c:v>4.6658186912536621</c:v>
                </c:pt>
                <c:pt idx="5606">
                  <c:v>4.6666417121887207</c:v>
                </c:pt>
                <c:pt idx="5607">
                  <c:v>4.6674919128417969</c:v>
                </c:pt>
                <c:pt idx="5608">
                  <c:v>4.6683282852172852</c:v>
                </c:pt>
                <c:pt idx="5609">
                  <c:v>4.6691503524780273</c:v>
                </c:pt>
                <c:pt idx="5610">
                  <c:v>4.6699843406677246</c:v>
                </c:pt>
                <c:pt idx="5611">
                  <c:v>4.6708407402038574</c:v>
                </c:pt>
                <c:pt idx="5612">
                  <c:v>4.6716575622558594</c:v>
                </c:pt>
                <c:pt idx="5613">
                  <c:v>4.6724891662597656</c:v>
                </c:pt>
                <c:pt idx="5614">
                  <c:v>4.6733407974243164</c:v>
                </c:pt>
                <c:pt idx="5615">
                  <c:v>4.6741609573364258</c:v>
                </c:pt>
                <c:pt idx="5616">
                  <c:v>4.6749935150146484</c:v>
                </c:pt>
                <c:pt idx="5617">
                  <c:v>4.6758389472961426</c:v>
                </c:pt>
                <c:pt idx="5618">
                  <c:v>4.6766595840454102</c:v>
                </c:pt>
                <c:pt idx="5619">
                  <c:v>4.6775012016296387</c:v>
                </c:pt>
                <c:pt idx="5620">
                  <c:v>4.678314208984375</c:v>
                </c:pt>
                <c:pt idx="5621">
                  <c:v>4.6791706085205078</c:v>
                </c:pt>
                <c:pt idx="5622">
                  <c:v>4.6799941062927246</c:v>
                </c:pt>
                <c:pt idx="5623">
                  <c:v>4.6808290481567383</c:v>
                </c:pt>
                <c:pt idx="5624">
                  <c:v>4.6816573143005371</c:v>
                </c:pt>
                <c:pt idx="5625">
                  <c:v>4.6825017929077148</c:v>
                </c:pt>
                <c:pt idx="5626">
                  <c:v>4.6833333969116211</c:v>
                </c:pt>
                <c:pt idx="5627">
                  <c:v>4.6841592788696289</c:v>
                </c:pt>
                <c:pt idx="5628">
                  <c:v>4.684992790222168</c:v>
                </c:pt>
                <c:pt idx="5629">
                  <c:v>4.6858587265014648</c:v>
                </c:pt>
                <c:pt idx="5630">
                  <c:v>4.6866497993469238</c:v>
                </c:pt>
                <c:pt idx="5631">
                  <c:v>4.6875123977661133</c:v>
                </c:pt>
                <c:pt idx="5632">
                  <c:v>4.688331127166748</c:v>
                </c:pt>
                <c:pt idx="5633">
                  <c:v>4.6891584396362305</c:v>
                </c:pt>
                <c:pt idx="5634">
                  <c:v>4.6899986267089844</c:v>
                </c:pt>
                <c:pt idx="5635">
                  <c:v>4.6908259391784668</c:v>
                </c:pt>
                <c:pt idx="5636">
                  <c:v>4.6916875839233398</c:v>
                </c:pt>
                <c:pt idx="5637">
                  <c:v>4.6924920082092285</c:v>
                </c:pt>
                <c:pt idx="5638">
                  <c:v>4.693328857421875</c:v>
                </c:pt>
                <c:pt idx="5639">
                  <c:v>4.6941728591918945</c:v>
                </c:pt>
                <c:pt idx="5640">
                  <c:v>4.6950030326843262</c:v>
                </c:pt>
                <c:pt idx="5641">
                  <c:v>4.6958298683166504</c:v>
                </c:pt>
                <c:pt idx="5642">
                  <c:v>4.6966724395751953</c:v>
                </c:pt>
                <c:pt idx="5643">
                  <c:v>4.6975107192993164</c:v>
                </c:pt>
                <c:pt idx="5644">
                  <c:v>4.6983518600463867</c:v>
                </c:pt>
                <c:pt idx="5645">
                  <c:v>4.6991615295410156</c:v>
                </c:pt>
                <c:pt idx="5646">
                  <c:v>4.6999926567077637</c:v>
                </c:pt>
                <c:pt idx="5647">
                  <c:v>4.7008371353149414</c:v>
                </c:pt>
                <c:pt idx="5648">
                  <c:v>4.7016773223876953</c:v>
                </c:pt>
                <c:pt idx="5649">
                  <c:v>4.7024950981140137</c:v>
                </c:pt>
                <c:pt idx="5650">
                  <c:v>4.7033290863037109</c:v>
                </c:pt>
                <c:pt idx="5651">
                  <c:v>4.7041587829589844</c:v>
                </c:pt>
                <c:pt idx="5652">
                  <c:v>4.7049932479858398</c:v>
                </c:pt>
                <c:pt idx="5653">
                  <c:v>4.7058472633361816</c:v>
                </c:pt>
                <c:pt idx="5654">
                  <c:v>4.7066707611083984</c:v>
                </c:pt>
                <c:pt idx="5655">
                  <c:v>4.7074861526489258</c:v>
                </c:pt>
                <c:pt idx="5656">
                  <c:v>4.7083287239074707</c:v>
                </c:pt>
                <c:pt idx="5657">
                  <c:v>4.7091598510742188</c:v>
                </c:pt>
                <c:pt idx="5658">
                  <c:v>4.7099728584289551</c:v>
                </c:pt>
                <c:pt idx="5659">
                  <c:v>4.7108402252197266</c:v>
                </c:pt>
                <c:pt idx="5660">
                  <c:v>4.7116780281066895</c:v>
                </c:pt>
                <c:pt idx="5661">
                  <c:v>4.7124943733215332</c:v>
                </c:pt>
                <c:pt idx="5662">
                  <c:v>4.7133173942565918</c:v>
                </c:pt>
                <c:pt idx="5663">
                  <c:v>4.7141566276550293</c:v>
                </c:pt>
                <c:pt idx="5664">
                  <c:v>4.7149906158447266</c:v>
                </c:pt>
                <c:pt idx="5665">
                  <c:v>4.7158246040344238</c:v>
                </c:pt>
                <c:pt idx="5666">
                  <c:v>4.7166714668273926</c:v>
                </c:pt>
                <c:pt idx="5667">
                  <c:v>4.7175168991088867</c:v>
                </c:pt>
                <c:pt idx="5668">
                  <c:v>4.7183456420898438</c:v>
                </c:pt>
                <c:pt idx="5669">
                  <c:v>4.7191643714904785</c:v>
                </c:pt>
                <c:pt idx="5670">
                  <c:v>4.7199816703796387</c:v>
                </c:pt>
                <c:pt idx="5671">
                  <c:v>4.7208456993103027</c:v>
                </c:pt>
                <c:pt idx="5672">
                  <c:v>4.7216620445251465</c:v>
                </c:pt>
                <c:pt idx="5673">
                  <c:v>4.7224783897399902</c:v>
                </c:pt>
                <c:pt idx="5674">
                  <c:v>4.7233138084411621</c:v>
                </c:pt>
                <c:pt idx="5675">
                  <c:v>4.7241663932800293</c:v>
                </c:pt>
                <c:pt idx="5676">
                  <c:v>4.7250008583068848</c:v>
                </c:pt>
                <c:pt idx="5677">
                  <c:v>4.7258305549621582</c:v>
                </c:pt>
                <c:pt idx="5678">
                  <c:v>4.7266645431518555</c:v>
                </c:pt>
                <c:pt idx="5679">
                  <c:v>4.7275056838989258</c:v>
                </c:pt>
                <c:pt idx="5680">
                  <c:v>4.7283339500427246</c:v>
                </c:pt>
                <c:pt idx="5681">
                  <c:v>4.7291402816772461</c:v>
                </c:pt>
                <c:pt idx="5682">
                  <c:v>4.7300214767456055</c:v>
                </c:pt>
                <c:pt idx="5683">
                  <c:v>4.7308239936828613</c:v>
                </c:pt>
                <c:pt idx="5684">
                  <c:v>4.731666088104248</c:v>
                </c:pt>
                <c:pt idx="5685">
                  <c:v>4.7325115203857422</c:v>
                </c:pt>
                <c:pt idx="5686">
                  <c:v>4.7333331108093262</c:v>
                </c:pt>
                <c:pt idx="5687">
                  <c:v>4.7341647148132324</c:v>
                </c:pt>
                <c:pt idx="5688">
                  <c:v>4.7349929809570313</c:v>
                </c:pt>
                <c:pt idx="5689">
                  <c:v>4.735832691192627</c:v>
                </c:pt>
                <c:pt idx="5690">
                  <c:v>4.7366690635681152</c:v>
                </c:pt>
                <c:pt idx="5691">
                  <c:v>4.7374954223632813</c:v>
                </c:pt>
                <c:pt idx="5692">
                  <c:v>4.7383179664611816</c:v>
                </c:pt>
                <c:pt idx="5693">
                  <c:v>4.7391619682312012</c:v>
                </c:pt>
                <c:pt idx="5694">
                  <c:v>4.7399992942810059</c:v>
                </c:pt>
                <c:pt idx="5695">
                  <c:v>4.7408413887023926</c:v>
                </c:pt>
                <c:pt idx="5696">
                  <c:v>4.741675853729248</c:v>
                </c:pt>
                <c:pt idx="5697">
                  <c:v>4.742485523223877</c:v>
                </c:pt>
                <c:pt idx="5698">
                  <c:v>4.7433514595031738</c:v>
                </c:pt>
                <c:pt idx="5699">
                  <c:v>4.7441644668579102</c:v>
                </c:pt>
                <c:pt idx="5700">
                  <c:v>4.7450170516967773</c:v>
                </c:pt>
                <c:pt idx="5701">
                  <c:v>4.7458491325378418</c:v>
                </c:pt>
                <c:pt idx="5702">
                  <c:v>4.7466588020324707</c:v>
                </c:pt>
                <c:pt idx="5703">
                  <c:v>4.7474980354309082</c:v>
                </c:pt>
                <c:pt idx="5704">
                  <c:v>4.7483463287353516</c:v>
                </c:pt>
                <c:pt idx="5705">
                  <c:v>4.7491569519042969</c:v>
                </c:pt>
                <c:pt idx="5706">
                  <c:v>4.7500038146972656</c:v>
                </c:pt>
                <c:pt idx="5707">
                  <c:v>4.750823974609375</c:v>
                </c:pt>
                <c:pt idx="5708">
                  <c:v>4.7516651153564453</c:v>
                </c:pt>
                <c:pt idx="5709">
                  <c:v>4.7524981498718262</c:v>
                </c:pt>
                <c:pt idx="5710">
                  <c:v>4.7533168792724609</c:v>
                </c:pt>
                <c:pt idx="5711">
                  <c:v>4.7541632652282715</c:v>
                </c:pt>
                <c:pt idx="5712">
                  <c:v>4.7550053596496582</c:v>
                </c:pt>
                <c:pt idx="5713">
                  <c:v>4.755828857421875</c:v>
                </c:pt>
                <c:pt idx="5714">
                  <c:v>4.7566924095153809</c:v>
                </c:pt>
                <c:pt idx="5715">
                  <c:v>4.7574844360351563</c:v>
                </c:pt>
                <c:pt idx="5716">
                  <c:v>4.7583231925964355</c:v>
                </c:pt>
                <c:pt idx="5717">
                  <c:v>4.7591738700866699</c:v>
                </c:pt>
                <c:pt idx="5718">
                  <c:v>4.7600173950195313</c:v>
                </c:pt>
                <c:pt idx="5719">
                  <c:v>4.7608494758605957</c:v>
                </c:pt>
                <c:pt idx="5720">
                  <c:v>4.7616763114929199</c:v>
                </c:pt>
                <c:pt idx="5721">
                  <c:v>4.7625188827514648</c:v>
                </c:pt>
                <c:pt idx="5722">
                  <c:v>4.763329029083252</c:v>
                </c:pt>
                <c:pt idx="5723">
                  <c:v>4.76416015625</c:v>
                </c:pt>
                <c:pt idx="5724">
                  <c:v>4.7650146484375</c:v>
                </c:pt>
                <c:pt idx="5725">
                  <c:v>4.7658233642578125</c:v>
                </c:pt>
                <c:pt idx="5726">
                  <c:v>4.7666726112365723</c:v>
                </c:pt>
                <c:pt idx="5727">
                  <c:v>4.7674851417541504</c:v>
                </c:pt>
                <c:pt idx="5728">
                  <c:v>4.7683429718017578</c:v>
                </c:pt>
                <c:pt idx="5729">
                  <c:v>4.7691550254821777</c:v>
                </c:pt>
                <c:pt idx="5730">
                  <c:v>4.7700128555297852</c:v>
                </c:pt>
                <c:pt idx="5731">
                  <c:v>4.7708215713500977</c:v>
                </c:pt>
                <c:pt idx="5732">
                  <c:v>4.7716426849365234</c:v>
                </c:pt>
                <c:pt idx="5733">
                  <c:v>4.7724976539611816</c:v>
                </c:pt>
                <c:pt idx="5734">
                  <c:v>4.7733321189880371</c:v>
                </c:pt>
                <c:pt idx="5735">
                  <c:v>4.7741608619689941</c:v>
                </c:pt>
                <c:pt idx="5736">
                  <c:v>4.7749848365783691</c:v>
                </c:pt>
                <c:pt idx="5737">
                  <c:v>4.775820255279541</c:v>
                </c:pt>
                <c:pt idx="5738">
                  <c:v>4.7766804695129395</c:v>
                </c:pt>
                <c:pt idx="5739">
                  <c:v>4.7774925231933594</c:v>
                </c:pt>
                <c:pt idx="5740">
                  <c:v>4.7783422470092773</c:v>
                </c:pt>
                <c:pt idx="5741">
                  <c:v>4.779172420501709</c:v>
                </c:pt>
                <c:pt idx="5742">
                  <c:v>4.779994010925293</c:v>
                </c:pt>
                <c:pt idx="5743">
                  <c:v>4.7808380126953125</c:v>
                </c:pt>
                <c:pt idx="5744">
                  <c:v>4.7816638946533203</c:v>
                </c:pt>
                <c:pt idx="5745">
                  <c:v>4.7824974060058594</c:v>
                </c:pt>
                <c:pt idx="5746">
                  <c:v>4.7833251953125</c:v>
                </c:pt>
                <c:pt idx="5747">
                  <c:v>4.7841501235961914</c:v>
                </c:pt>
                <c:pt idx="5748">
                  <c:v>4.7850074768066406</c:v>
                </c:pt>
                <c:pt idx="5749">
                  <c:v>4.7858352661132813</c:v>
                </c:pt>
                <c:pt idx="5750">
                  <c:v>4.7866835594177246</c:v>
                </c:pt>
                <c:pt idx="5751">
                  <c:v>4.7874965667724609</c:v>
                </c:pt>
                <c:pt idx="5752">
                  <c:v>4.788330078125</c:v>
                </c:pt>
                <c:pt idx="5753">
                  <c:v>4.7891669273376465</c:v>
                </c:pt>
                <c:pt idx="5754">
                  <c:v>4.7899889945983887</c:v>
                </c:pt>
                <c:pt idx="5755">
                  <c:v>4.7908363342285156</c:v>
                </c:pt>
                <c:pt idx="5756">
                  <c:v>4.7916455268859863</c:v>
                </c:pt>
                <c:pt idx="5757">
                  <c:v>4.7925128936767578</c:v>
                </c:pt>
                <c:pt idx="5758">
                  <c:v>4.7933316230773926</c:v>
                </c:pt>
                <c:pt idx="5759">
                  <c:v>4.794158935546875</c:v>
                </c:pt>
                <c:pt idx="5760">
                  <c:v>4.7950177192687988</c:v>
                </c:pt>
                <c:pt idx="5761">
                  <c:v>4.79583740234375</c:v>
                </c:pt>
                <c:pt idx="5762">
                  <c:v>4.7966609001159668</c:v>
                </c:pt>
                <c:pt idx="5763">
                  <c:v>4.7975215911865234</c:v>
                </c:pt>
                <c:pt idx="5764">
                  <c:v>4.798335075378418</c:v>
                </c:pt>
                <c:pt idx="5765">
                  <c:v>4.7991771697998047</c:v>
                </c:pt>
                <c:pt idx="5766">
                  <c:v>4.8000102043151855</c:v>
                </c:pt>
                <c:pt idx="5767">
                  <c:v>4.8008527755737305</c:v>
                </c:pt>
                <c:pt idx="5768">
                  <c:v>4.8016457557678223</c:v>
                </c:pt>
                <c:pt idx="5769">
                  <c:v>4.802513599395752</c:v>
                </c:pt>
                <c:pt idx="5770">
                  <c:v>4.8033418655395508</c:v>
                </c:pt>
                <c:pt idx="5771">
                  <c:v>4.8041629791259766</c:v>
                </c:pt>
                <c:pt idx="5772">
                  <c:v>4.8049888610839844</c:v>
                </c:pt>
                <c:pt idx="5773">
                  <c:v>4.8058466911315918</c:v>
                </c:pt>
                <c:pt idx="5774">
                  <c:v>4.8066434860229492</c:v>
                </c:pt>
                <c:pt idx="5775">
                  <c:v>4.8074884414672852</c:v>
                </c:pt>
                <c:pt idx="5776">
                  <c:v>4.8083453178405762</c:v>
                </c:pt>
                <c:pt idx="5777">
                  <c:v>4.8091602325439453</c:v>
                </c:pt>
                <c:pt idx="5778">
                  <c:v>4.8100042343139648</c:v>
                </c:pt>
                <c:pt idx="5779">
                  <c:v>4.8108129501342773</c:v>
                </c:pt>
                <c:pt idx="5780">
                  <c:v>4.8116698265075684</c:v>
                </c:pt>
                <c:pt idx="5781">
                  <c:v>4.8124842643737793</c:v>
                </c:pt>
                <c:pt idx="5782">
                  <c:v>4.813347339630127</c:v>
                </c:pt>
                <c:pt idx="5783">
                  <c:v>4.8141703605651855</c:v>
                </c:pt>
                <c:pt idx="5784">
                  <c:v>4.8149933815002441</c:v>
                </c:pt>
                <c:pt idx="5785">
                  <c:v>4.8158221244812012</c:v>
                </c:pt>
                <c:pt idx="5786">
                  <c:v>4.8166913986206055</c:v>
                </c:pt>
                <c:pt idx="5787">
                  <c:v>4.8174948692321777</c:v>
                </c:pt>
                <c:pt idx="5788">
                  <c:v>4.8183212280273438</c:v>
                </c:pt>
                <c:pt idx="5789">
                  <c:v>4.8191609382629395</c:v>
                </c:pt>
                <c:pt idx="5790">
                  <c:v>4.8200101852416992</c:v>
                </c:pt>
                <c:pt idx="5791">
                  <c:v>4.8208351135253906</c:v>
                </c:pt>
                <c:pt idx="5792">
                  <c:v>4.8216609954833984</c:v>
                </c:pt>
                <c:pt idx="5793">
                  <c:v>4.8225154876708984</c:v>
                </c:pt>
                <c:pt idx="5794">
                  <c:v>4.8233113288879395</c:v>
                </c:pt>
                <c:pt idx="5795">
                  <c:v>4.8241534233093262</c:v>
                </c:pt>
                <c:pt idx="5796">
                  <c:v>4.8249912261962891</c:v>
                </c:pt>
                <c:pt idx="5797">
                  <c:v>4.8258261680603027</c:v>
                </c:pt>
                <c:pt idx="5798">
                  <c:v>4.8266682624816895</c:v>
                </c:pt>
                <c:pt idx="5799">
                  <c:v>4.8274836540222168</c:v>
                </c:pt>
                <c:pt idx="5800">
                  <c:v>4.8283405303955078</c:v>
                </c:pt>
                <c:pt idx="5801">
                  <c:v>4.829185962677002</c:v>
                </c:pt>
                <c:pt idx="5802">
                  <c:v>4.829993724822998</c:v>
                </c:pt>
                <c:pt idx="5803">
                  <c:v>4.8308501243591309</c:v>
                </c:pt>
                <c:pt idx="5804">
                  <c:v>4.8316631317138672</c:v>
                </c:pt>
                <c:pt idx="5805">
                  <c:v>4.8325042724609375</c:v>
                </c:pt>
                <c:pt idx="5806">
                  <c:v>4.8333449363708496</c:v>
                </c:pt>
                <c:pt idx="5807">
                  <c:v>4.8341464996337891</c:v>
                </c:pt>
                <c:pt idx="5808">
                  <c:v>4.8350024223327637</c:v>
                </c:pt>
                <c:pt idx="5809">
                  <c:v>4.8358287811279297</c:v>
                </c:pt>
                <c:pt idx="5810">
                  <c:v>4.8366632461547852</c:v>
                </c:pt>
                <c:pt idx="5811">
                  <c:v>4.8375120162963867</c:v>
                </c:pt>
                <c:pt idx="5812">
                  <c:v>4.8383345603942871</c:v>
                </c:pt>
                <c:pt idx="5813">
                  <c:v>4.8391656875610352</c:v>
                </c:pt>
                <c:pt idx="5814">
                  <c:v>4.8400125503540039</c:v>
                </c:pt>
                <c:pt idx="5815">
                  <c:v>4.840825080871582</c:v>
                </c:pt>
                <c:pt idx="5816">
                  <c:v>4.8416571617126465</c:v>
                </c:pt>
                <c:pt idx="5817">
                  <c:v>4.8425097465515137</c:v>
                </c:pt>
                <c:pt idx="5818">
                  <c:v>4.8433351516723633</c:v>
                </c:pt>
                <c:pt idx="5819">
                  <c:v>4.8441624641418457</c:v>
                </c:pt>
                <c:pt idx="5820">
                  <c:v>4.8449831008911133</c:v>
                </c:pt>
                <c:pt idx="5821">
                  <c:v>4.845822811126709</c:v>
                </c:pt>
                <c:pt idx="5822">
                  <c:v>4.8466715812683105</c:v>
                </c:pt>
                <c:pt idx="5823">
                  <c:v>4.8475008010864258</c:v>
                </c:pt>
                <c:pt idx="5824">
                  <c:v>4.8483271598815918</c:v>
                </c:pt>
                <c:pt idx="5825">
                  <c:v>4.8491687774658203</c:v>
                </c:pt>
                <c:pt idx="5826">
                  <c:v>4.8500204086303711</c:v>
                </c:pt>
                <c:pt idx="5827">
                  <c:v>4.8508338928222656</c:v>
                </c:pt>
                <c:pt idx="5828">
                  <c:v>4.8516850471496582</c:v>
                </c:pt>
                <c:pt idx="5829">
                  <c:v>4.8524928092956543</c:v>
                </c:pt>
                <c:pt idx="5830">
                  <c:v>4.8533229827880859</c:v>
                </c:pt>
                <c:pt idx="5831">
                  <c:v>4.8541803359985352</c:v>
                </c:pt>
                <c:pt idx="5832">
                  <c:v>4.8550081253051758</c:v>
                </c:pt>
                <c:pt idx="5833">
                  <c:v>4.8558392524719238</c:v>
                </c:pt>
                <c:pt idx="5834">
                  <c:v>4.8566493988037109</c:v>
                </c:pt>
                <c:pt idx="5835">
                  <c:v>4.8575005531311035</c:v>
                </c:pt>
                <c:pt idx="5836">
                  <c:v>4.8583283424377441</c:v>
                </c:pt>
                <c:pt idx="5837">
                  <c:v>4.8591666221618652</c:v>
                </c:pt>
                <c:pt idx="5838">
                  <c:v>4.859990119934082</c:v>
                </c:pt>
                <c:pt idx="5839">
                  <c:v>4.8608441352844238</c:v>
                </c:pt>
                <c:pt idx="5840">
                  <c:v>4.8616371154785156</c:v>
                </c:pt>
                <c:pt idx="5841">
                  <c:v>4.8625149726867676</c:v>
                </c:pt>
                <c:pt idx="5842">
                  <c:v>4.863344669342041</c:v>
                </c:pt>
                <c:pt idx="5843">
                  <c:v>4.8641853332519531</c:v>
                </c:pt>
                <c:pt idx="5844">
                  <c:v>4.8650174140930176</c:v>
                </c:pt>
                <c:pt idx="5845">
                  <c:v>4.8658418655395508</c:v>
                </c:pt>
                <c:pt idx="5846">
                  <c:v>4.8666772842407227</c:v>
                </c:pt>
                <c:pt idx="5847">
                  <c:v>4.867499828338623</c:v>
                </c:pt>
                <c:pt idx="5848">
                  <c:v>4.8683266639709473</c:v>
                </c:pt>
                <c:pt idx="5849">
                  <c:v>4.869163990020752</c:v>
                </c:pt>
                <c:pt idx="5850">
                  <c:v>4.8700046539306641</c:v>
                </c:pt>
                <c:pt idx="5851">
                  <c:v>4.8708257675170898</c:v>
                </c:pt>
                <c:pt idx="5852">
                  <c:v>4.8716583251953125</c:v>
                </c:pt>
                <c:pt idx="5853">
                  <c:v>4.8725028038024902</c:v>
                </c:pt>
                <c:pt idx="5854">
                  <c:v>4.8733229637145996</c:v>
                </c:pt>
                <c:pt idx="5855">
                  <c:v>4.8741693496704102</c:v>
                </c:pt>
                <c:pt idx="5856">
                  <c:v>4.8750014305114746</c:v>
                </c:pt>
                <c:pt idx="5857">
                  <c:v>4.8758325576782227</c:v>
                </c:pt>
                <c:pt idx="5858">
                  <c:v>4.8766670227050781</c:v>
                </c:pt>
                <c:pt idx="5859">
                  <c:v>4.87750244140625</c:v>
                </c:pt>
                <c:pt idx="5860">
                  <c:v>4.8783245086669922</c:v>
                </c:pt>
                <c:pt idx="5861">
                  <c:v>4.8791661262512207</c:v>
                </c:pt>
                <c:pt idx="5862">
                  <c:v>4.8799915313720703</c:v>
                </c:pt>
                <c:pt idx="5863">
                  <c:v>4.8808207511901855</c:v>
                </c:pt>
                <c:pt idx="5864">
                  <c:v>4.8816866874694824</c:v>
                </c:pt>
                <c:pt idx="5865">
                  <c:v>4.8825016021728516</c:v>
                </c:pt>
                <c:pt idx="5866">
                  <c:v>4.8833351135253906</c:v>
                </c:pt>
                <c:pt idx="5867">
                  <c:v>4.8841896057128906</c:v>
                </c:pt>
                <c:pt idx="5868">
                  <c:v>4.8849730491638184</c:v>
                </c:pt>
                <c:pt idx="5869">
                  <c:v>4.8858366012573242</c:v>
                </c:pt>
                <c:pt idx="5870">
                  <c:v>4.8866481781005859</c:v>
                </c:pt>
                <c:pt idx="5871">
                  <c:v>4.8875017166137695</c:v>
                </c:pt>
                <c:pt idx="5872">
                  <c:v>4.8883304595947266</c:v>
                </c:pt>
                <c:pt idx="5873">
                  <c:v>4.889185905456543</c:v>
                </c:pt>
                <c:pt idx="5874">
                  <c:v>4.8899760246276855</c:v>
                </c:pt>
                <c:pt idx="5875">
                  <c:v>4.8908171653747559</c:v>
                </c:pt>
                <c:pt idx="5876">
                  <c:v>4.8916754722595215</c:v>
                </c:pt>
                <c:pt idx="5877">
                  <c:v>4.8924899101257324</c:v>
                </c:pt>
                <c:pt idx="5878">
                  <c:v>4.8933448791503906</c:v>
                </c:pt>
                <c:pt idx="5879">
                  <c:v>4.8941774368286133</c:v>
                </c:pt>
                <c:pt idx="5880">
                  <c:v>4.8949875831604004</c:v>
                </c:pt>
                <c:pt idx="5881">
                  <c:v>4.8958230018615723</c:v>
                </c:pt>
                <c:pt idx="5882">
                  <c:v>4.8966531753540039</c:v>
                </c:pt>
                <c:pt idx="5883">
                  <c:v>4.8974943161010742</c:v>
                </c:pt>
                <c:pt idx="5884">
                  <c:v>4.898343563079834</c:v>
                </c:pt>
                <c:pt idx="5885">
                  <c:v>4.8991622924804688</c:v>
                </c:pt>
                <c:pt idx="5886">
                  <c:v>4.9000096321105957</c:v>
                </c:pt>
                <c:pt idx="5887">
                  <c:v>4.9008240699768066</c:v>
                </c:pt>
                <c:pt idx="5888">
                  <c:v>4.901677131652832</c:v>
                </c:pt>
                <c:pt idx="5889">
                  <c:v>4.9025187492370605</c:v>
                </c:pt>
                <c:pt idx="5890">
                  <c:v>4.9033260345458984</c:v>
                </c:pt>
                <c:pt idx="5891">
                  <c:v>4.9041633605957031</c:v>
                </c:pt>
                <c:pt idx="5892">
                  <c:v>4.904996395111084</c:v>
                </c:pt>
                <c:pt idx="5893">
                  <c:v>4.9058165550231934</c:v>
                </c:pt>
                <c:pt idx="5894">
                  <c:v>4.9066753387451172</c:v>
                </c:pt>
                <c:pt idx="5895">
                  <c:v>4.9074916839599609</c:v>
                </c:pt>
                <c:pt idx="5896">
                  <c:v>4.9083309173583984</c:v>
                </c:pt>
                <c:pt idx="5897">
                  <c:v>4.909151554107666</c:v>
                </c:pt>
                <c:pt idx="5898">
                  <c:v>4.9099979400634766</c:v>
                </c:pt>
                <c:pt idx="5899">
                  <c:v>4.91082763671875</c:v>
                </c:pt>
                <c:pt idx="5900">
                  <c:v>4.9116716384887695</c:v>
                </c:pt>
                <c:pt idx="5901">
                  <c:v>4.9125075340270996</c:v>
                </c:pt>
                <c:pt idx="5902">
                  <c:v>4.9133267402648926</c:v>
                </c:pt>
                <c:pt idx="5903">
                  <c:v>4.9141592979431152</c:v>
                </c:pt>
                <c:pt idx="5904">
                  <c:v>4.9149818420410156</c:v>
                </c:pt>
                <c:pt idx="5905">
                  <c:v>4.915837287902832</c:v>
                </c:pt>
                <c:pt idx="5906">
                  <c:v>4.9166679382324219</c:v>
                </c:pt>
                <c:pt idx="5907">
                  <c:v>4.9175009727478027</c:v>
                </c:pt>
                <c:pt idx="5908">
                  <c:v>4.9183297157287598</c:v>
                </c:pt>
                <c:pt idx="5909">
                  <c:v>4.919158935546875</c:v>
                </c:pt>
                <c:pt idx="5910">
                  <c:v>4.9200258255004883</c:v>
                </c:pt>
                <c:pt idx="5911">
                  <c:v>4.9208512306213379</c:v>
                </c:pt>
                <c:pt idx="5912">
                  <c:v>4.9216670989990234</c:v>
                </c:pt>
                <c:pt idx="5913">
                  <c:v>4.9224977493286133</c:v>
                </c:pt>
                <c:pt idx="5914">
                  <c:v>4.9233331680297852</c:v>
                </c:pt>
                <c:pt idx="5915">
                  <c:v>4.9241580963134766</c:v>
                </c:pt>
                <c:pt idx="5916">
                  <c:v>4.9249849319458008</c:v>
                </c:pt>
                <c:pt idx="5917">
                  <c:v>4.925818920135498</c:v>
                </c:pt>
                <c:pt idx="5918">
                  <c:v>4.9266576766967773</c:v>
                </c:pt>
                <c:pt idx="5919">
                  <c:v>4.9275088310241699</c:v>
                </c:pt>
                <c:pt idx="5920">
                  <c:v>4.9283261299133301</c:v>
                </c:pt>
                <c:pt idx="5921">
                  <c:v>4.9291810989379883</c:v>
                </c:pt>
                <c:pt idx="5922">
                  <c:v>4.9299945831298828</c:v>
                </c:pt>
                <c:pt idx="5923">
                  <c:v>4.9308199882507324</c:v>
                </c:pt>
                <c:pt idx="5924">
                  <c:v>4.9316534996032715</c:v>
                </c:pt>
                <c:pt idx="5925">
                  <c:v>4.9324808120727539</c:v>
                </c:pt>
                <c:pt idx="5926">
                  <c:v>4.9333486557006836</c:v>
                </c:pt>
                <c:pt idx="5927">
                  <c:v>4.9341750144958496</c:v>
                </c:pt>
                <c:pt idx="5928">
                  <c:v>4.9350252151489258</c:v>
                </c:pt>
                <c:pt idx="5929">
                  <c:v>4.9358129501342773</c:v>
                </c:pt>
                <c:pt idx="5930">
                  <c:v>4.9366669654846191</c:v>
                </c:pt>
                <c:pt idx="5931">
                  <c:v>4.9375028610229492</c:v>
                </c:pt>
                <c:pt idx="5932">
                  <c:v>4.9383511543273926</c:v>
                </c:pt>
                <c:pt idx="5933">
                  <c:v>4.9391674995422363</c:v>
                </c:pt>
                <c:pt idx="5934">
                  <c:v>4.9399876594543457</c:v>
                </c:pt>
                <c:pt idx="5935">
                  <c:v>4.9408268928527832</c:v>
                </c:pt>
                <c:pt idx="5936">
                  <c:v>4.9416699409484863</c:v>
                </c:pt>
                <c:pt idx="5937">
                  <c:v>4.9425020217895508</c:v>
                </c:pt>
                <c:pt idx="5938">
                  <c:v>4.9433493614196777</c:v>
                </c:pt>
                <c:pt idx="5939">
                  <c:v>4.9441428184509277</c:v>
                </c:pt>
                <c:pt idx="5940">
                  <c:v>4.945002555847168</c:v>
                </c:pt>
                <c:pt idx="5941">
                  <c:v>4.9458131790161133</c:v>
                </c:pt>
                <c:pt idx="5942">
                  <c:v>4.9466700553894043</c:v>
                </c:pt>
                <c:pt idx="5943">
                  <c:v>4.9474968910217285</c:v>
                </c:pt>
                <c:pt idx="5944">
                  <c:v>4.948336124420166</c:v>
                </c:pt>
                <c:pt idx="5945">
                  <c:v>4.9491643905639648</c:v>
                </c:pt>
                <c:pt idx="5946">
                  <c:v>4.9499912261962891</c:v>
                </c:pt>
                <c:pt idx="5947">
                  <c:v>4.9508323669433594</c:v>
                </c:pt>
                <c:pt idx="5948">
                  <c:v>4.951667308807373</c:v>
                </c:pt>
                <c:pt idx="5949">
                  <c:v>4.9524998664855957</c:v>
                </c:pt>
                <c:pt idx="5950">
                  <c:v>4.9533333778381348</c:v>
                </c:pt>
                <c:pt idx="5951">
                  <c:v>4.9541497230529785</c:v>
                </c:pt>
                <c:pt idx="5952">
                  <c:v>4.9550104141235352</c:v>
                </c:pt>
                <c:pt idx="5953">
                  <c:v>4.9558296203613281</c:v>
                </c:pt>
                <c:pt idx="5954">
                  <c:v>4.9566745758056641</c:v>
                </c:pt>
                <c:pt idx="5955">
                  <c:v>4.9575014114379883</c:v>
                </c:pt>
                <c:pt idx="5956">
                  <c:v>4.9583373069763184</c:v>
                </c:pt>
                <c:pt idx="5957">
                  <c:v>4.9591856002807617</c:v>
                </c:pt>
                <c:pt idx="5958">
                  <c:v>4.9599919319152832</c:v>
                </c:pt>
                <c:pt idx="5959">
                  <c:v>4.9608211517333984</c:v>
                </c:pt>
                <c:pt idx="5960">
                  <c:v>4.9616765975952148</c:v>
                </c:pt>
                <c:pt idx="5961">
                  <c:v>4.9624886512756348</c:v>
                </c:pt>
                <c:pt idx="5962">
                  <c:v>4.9633669853210449</c:v>
                </c:pt>
                <c:pt idx="5963">
                  <c:v>4.9641666412353516</c:v>
                </c:pt>
                <c:pt idx="5964">
                  <c:v>4.9650082588195801</c:v>
                </c:pt>
                <c:pt idx="5965">
                  <c:v>4.9658279418945313</c:v>
                </c:pt>
                <c:pt idx="5966">
                  <c:v>4.9666628837585449</c:v>
                </c:pt>
                <c:pt idx="5967">
                  <c:v>4.9675030708312988</c:v>
                </c:pt>
                <c:pt idx="5968">
                  <c:v>4.9683208465576172</c:v>
                </c:pt>
                <c:pt idx="5969">
                  <c:v>4.9691414833068848</c:v>
                </c:pt>
                <c:pt idx="5970">
                  <c:v>4.969998836517334</c:v>
                </c:pt>
                <c:pt idx="5971">
                  <c:v>4.9708247184753418</c:v>
                </c:pt>
                <c:pt idx="5972">
                  <c:v>4.9716587066650391</c:v>
                </c:pt>
                <c:pt idx="5973">
                  <c:v>4.9724941253662109</c:v>
                </c:pt>
                <c:pt idx="5974">
                  <c:v>4.9733242988586426</c:v>
                </c:pt>
                <c:pt idx="5975">
                  <c:v>4.974153995513916</c:v>
                </c:pt>
                <c:pt idx="5976">
                  <c:v>4.975001335144043</c:v>
                </c:pt>
                <c:pt idx="5977">
                  <c:v>4.9758009910583496</c:v>
                </c:pt>
                <c:pt idx="5978">
                  <c:v>4.9766850471496582</c:v>
                </c:pt>
                <c:pt idx="5979">
                  <c:v>4.9774913787841797</c:v>
                </c:pt>
                <c:pt idx="5980">
                  <c:v>4.9783463478088379</c:v>
                </c:pt>
                <c:pt idx="5981">
                  <c:v>4.9791669845581055</c:v>
                </c:pt>
                <c:pt idx="5982">
                  <c:v>4.9799947738647461</c:v>
                </c:pt>
                <c:pt idx="5983">
                  <c:v>4.9808192253112793</c:v>
                </c:pt>
                <c:pt idx="5984">
                  <c:v>4.9816646575927734</c:v>
                </c:pt>
                <c:pt idx="5985">
                  <c:v>4.9824929237365723</c:v>
                </c:pt>
                <c:pt idx="5986">
                  <c:v>4.9833769798278809</c:v>
                </c:pt>
                <c:pt idx="5987">
                  <c:v>4.9841761589050293</c:v>
                </c:pt>
                <c:pt idx="5988">
                  <c:v>4.9849905967712402</c:v>
                </c:pt>
                <c:pt idx="5989">
                  <c:v>4.9858427047729492</c:v>
                </c:pt>
                <c:pt idx="5990">
                  <c:v>4.9866533279418945</c:v>
                </c:pt>
                <c:pt idx="5991">
                  <c:v>4.9874801635742188</c:v>
                </c:pt>
                <c:pt idx="5992">
                  <c:v>4.9883322715759277</c:v>
                </c:pt>
                <c:pt idx="5993">
                  <c:v>4.9891705513000488</c:v>
                </c:pt>
                <c:pt idx="5994">
                  <c:v>4.9900088310241699</c:v>
                </c:pt>
                <c:pt idx="5995">
                  <c:v>4.9908299446105957</c:v>
                </c:pt>
                <c:pt idx="5996">
                  <c:v>4.9916419982910156</c:v>
                </c:pt>
                <c:pt idx="5997">
                  <c:v>4.9925041198730469</c:v>
                </c:pt>
                <c:pt idx="5998">
                  <c:v>4.9933419227600098</c:v>
                </c:pt>
                <c:pt idx="5999">
                  <c:v>4.994163990020752</c:v>
                </c:pt>
                <c:pt idx="6000">
                  <c:v>4.9950146675109863</c:v>
                </c:pt>
                <c:pt idx="6001">
                  <c:v>4.995814323425293</c:v>
                </c:pt>
                <c:pt idx="6002">
                  <c:v>4.9966530799865723</c:v>
                </c:pt>
                <c:pt idx="6003">
                  <c:v>4.997504711151123</c:v>
                </c:pt>
                <c:pt idx="6004">
                  <c:v>4.9983181953430176</c:v>
                </c:pt>
                <c:pt idx="6005">
                  <c:v>4.9991531372070313</c:v>
                </c:pt>
                <c:pt idx="6006">
                  <c:v>4.9999747276306152</c:v>
                </c:pt>
                <c:pt idx="6007">
                  <c:v>5.0008234977722168</c:v>
                </c:pt>
                <c:pt idx="6008">
                  <c:v>5.0016646385192871</c:v>
                </c:pt>
                <c:pt idx="6009">
                  <c:v>5.0024828910827637</c:v>
                </c:pt>
                <c:pt idx="6010">
                  <c:v>5.0033159255981445</c:v>
                </c:pt>
                <c:pt idx="6011">
                  <c:v>5.0041723251342773</c:v>
                </c:pt>
                <c:pt idx="6012">
                  <c:v>5.0049924850463867</c:v>
                </c:pt>
                <c:pt idx="6013">
                  <c:v>5.0058236122131348</c:v>
                </c:pt>
                <c:pt idx="6014">
                  <c:v>5.0066757202148438</c:v>
                </c:pt>
                <c:pt idx="6015">
                  <c:v>5.0074925422668457</c:v>
                </c:pt>
                <c:pt idx="6016">
                  <c:v>5.0083246231079102</c:v>
                </c:pt>
                <c:pt idx="6017">
                  <c:v>5.0091710090637207</c:v>
                </c:pt>
                <c:pt idx="6018">
                  <c:v>5.0099978446960449</c:v>
                </c:pt>
                <c:pt idx="6019">
                  <c:v>5.010833740234375</c:v>
                </c:pt>
                <c:pt idx="6020">
                  <c:v>5.0116477012634277</c:v>
                </c:pt>
                <c:pt idx="6021">
                  <c:v>5.0125060081481934</c:v>
                </c:pt>
                <c:pt idx="6022">
                  <c:v>5.0133295059204102</c:v>
                </c:pt>
                <c:pt idx="6023">
                  <c:v>5.0141687393188477</c:v>
                </c:pt>
                <c:pt idx="6024">
                  <c:v>5.0149922370910645</c:v>
                </c:pt>
                <c:pt idx="6025">
                  <c:v>5.0158319473266602</c:v>
                </c:pt>
                <c:pt idx="6026">
                  <c:v>5.0166645050048828</c:v>
                </c:pt>
                <c:pt idx="6027">
                  <c:v>5.0174927711486816</c:v>
                </c:pt>
                <c:pt idx="6028">
                  <c:v>5.0183286666870117</c:v>
                </c:pt>
                <c:pt idx="6029">
                  <c:v>5.0191946029663086</c:v>
                </c:pt>
                <c:pt idx="6030">
                  <c:v>5.0199828147888184</c:v>
                </c:pt>
                <c:pt idx="6031">
                  <c:v>5.0208454132080078</c:v>
                </c:pt>
                <c:pt idx="6032">
                  <c:v>5.0216636657714844</c:v>
                </c:pt>
                <c:pt idx="6033">
                  <c:v>5.0224909782409668</c:v>
                </c:pt>
                <c:pt idx="6034">
                  <c:v>5.0233354568481445</c:v>
                </c:pt>
                <c:pt idx="6035">
                  <c:v>5.0241570472717285</c:v>
                </c:pt>
                <c:pt idx="6036">
                  <c:v>5.0250205993652344</c:v>
                </c:pt>
                <c:pt idx="6037">
                  <c:v>5.025822639465332</c:v>
                </c:pt>
                <c:pt idx="6038">
                  <c:v>5.0266599655151367</c:v>
                </c:pt>
                <c:pt idx="6039">
                  <c:v>5.0275073051452637</c:v>
                </c:pt>
                <c:pt idx="6040">
                  <c:v>5.0283341407775879</c:v>
                </c:pt>
                <c:pt idx="6041">
                  <c:v>5.0291647911071777</c:v>
                </c:pt>
                <c:pt idx="6042">
                  <c:v>5.0300078392028809</c:v>
                </c:pt>
                <c:pt idx="6043">
                  <c:v>5.0308451652526855</c:v>
                </c:pt>
                <c:pt idx="6044">
                  <c:v>5.0316867828369141</c:v>
                </c:pt>
                <c:pt idx="6045">
                  <c:v>5.0324945449829102</c:v>
                </c:pt>
                <c:pt idx="6046">
                  <c:v>5.0333266258239746</c:v>
                </c:pt>
                <c:pt idx="6047">
                  <c:v>5.0341706275939941</c:v>
                </c:pt>
                <c:pt idx="6048">
                  <c:v>5.0350122451782227</c:v>
                </c:pt>
                <c:pt idx="6049">
                  <c:v>5.035830020904541</c:v>
                </c:pt>
                <c:pt idx="6050">
                  <c:v>5.0366621017456055</c:v>
                </c:pt>
                <c:pt idx="6051">
                  <c:v>5.0374917984008789</c:v>
                </c:pt>
                <c:pt idx="6052">
                  <c:v>5.0383281707763672</c:v>
                </c:pt>
                <c:pt idx="6053">
                  <c:v>5.039177417755127</c:v>
                </c:pt>
                <c:pt idx="6054">
                  <c:v>5.040003776550293</c:v>
                </c:pt>
                <c:pt idx="6055">
                  <c:v>5.0408186912536621</c:v>
                </c:pt>
                <c:pt idx="6056">
                  <c:v>5.0416622161865234</c:v>
                </c:pt>
                <c:pt idx="6057">
                  <c:v>5.0424938201904297</c:v>
                </c:pt>
                <c:pt idx="6058">
                  <c:v>5.0433030128479004</c:v>
                </c:pt>
                <c:pt idx="6059">
                  <c:v>5.0441770553588867</c:v>
                </c:pt>
                <c:pt idx="6060">
                  <c:v>5.0450129508972168</c:v>
                </c:pt>
                <c:pt idx="6061">
                  <c:v>5.0458278656005859</c:v>
                </c:pt>
                <c:pt idx="6062">
                  <c:v>5.0466527938842773</c:v>
                </c:pt>
                <c:pt idx="6063">
                  <c:v>5.0474882125854492</c:v>
                </c:pt>
                <c:pt idx="6064">
                  <c:v>5.0483269691467285</c:v>
                </c:pt>
                <c:pt idx="6065">
                  <c:v>5.0491585731506348</c:v>
                </c:pt>
                <c:pt idx="6066">
                  <c:v>5.0500040054321289</c:v>
                </c:pt>
                <c:pt idx="6067">
                  <c:v>5.0508499145507813</c:v>
                </c:pt>
                <c:pt idx="6068">
                  <c:v>5.0516800880432129</c:v>
                </c:pt>
                <c:pt idx="6069">
                  <c:v>5.0524983406066895</c:v>
                </c:pt>
                <c:pt idx="6070">
                  <c:v>5.053311824798584</c:v>
                </c:pt>
                <c:pt idx="6071">
                  <c:v>5.0541782379150391</c:v>
                </c:pt>
                <c:pt idx="6072">
                  <c:v>5.0549945831298828</c:v>
                </c:pt>
                <c:pt idx="6073">
                  <c:v>5.0558123588562012</c:v>
                </c:pt>
                <c:pt idx="6074">
                  <c:v>5.0566482543945313</c:v>
                </c:pt>
                <c:pt idx="6075">
                  <c:v>5.0574965476989746</c:v>
                </c:pt>
                <c:pt idx="6076">
                  <c:v>5.0583353042602539</c:v>
                </c:pt>
                <c:pt idx="6077">
                  <c:v>5.0591630935668945</c:v>
                </c:pt>
                <c:pt idx="6078">
                  <c:v>5.0600004196166992</c:v>
                </c:pt>
                <c:pt idx="6079">
                  <c:v>5.0608358383178711</c:v>
                </c:pt>
                <c:pt idx="6080">
                  <c:v>5.0616683959960938</c:v>
                </c:pt>
                <c:pt idx="6081">
                  <c:v>5.0624732971191406</c:v>
                </c:pt>
                <c:pt idx="6082">
                  <c:v>5.0633535385131836</c:v>
                </c:pt>
                <c:pt idx="6083">
                  <c:v>5.0641570091247559</c:v>
                </c:pt>
                <c:pt idx="6084">
                  <c:v>5.0650005340576172</c:v>
                </c:pt>
                <c:pt idx="6085">
                  <c:v>5.0658411979675293</c:v>
                </c:pt>
                <c:pt idx="6086">
                  <c:v>5.0666651725769043</c:v>
                </c:pt>
                <c:pt idx="6087">
                  <c:v>5.0674948692321777</c:v>
                </c:pt>
                <c:pt idx="6088">
                  <c:v>5.0683236122131348</c:v>
                </c:pt>
                <c:pt idx="6089">
                  <c:v>5.0691676139831543</c:v>
                </c:pt>
                <c:pt idx="6090">
                  <c:v>5.070002555847168</c:v>
                </c:pt>
                <c:pt idx="6091">
                  <c:v>5.0708298683166504</c:v>
                </c:pt>
                <c:pt idx="6092">
                  <c:v>5.071652889251709</c:v>
                </c:pt>
                <c:pt idx="6093">
                  <c:v>5.0724925994873047</c:v>
                </c:pt>
                <c:pt idx="6094">
                  <c:v>5.0733323097229004</c:v>
                </c:pt>
                <c:pt idx="6095">
                  <c:v>5.0741758346557617</c:v>
                </c:pt>
                <c:pt idx="6096">
                  <c:v>5.0750088691711426</c:v>
                </c:pt>
                <c:pt idx="6097">
                  <c:v>5.0758185386657715</c:v>
                </c:pt>
                <c:pt idx="6098">
                  <c:v>5.0766811370849609</c:v>
                </c:pt>
                <c:pt idx="6099">
                  <c:v>5.0775017738342285</c:v>
                </c:pt>
                <c:pt idx="6100">
                  <c:v>5.0783505439758301</c:v>
                </c:pt>
                <c:pt idx="6101">
                  <c:v>5.0791759490966797</c:v>
                </c:pt>
                <c:pt idx="6102">
                  <c:v>5.0799899101257324</c:v>
                </c:pt>
                <c:pt idx="6103">
                  <c:v>5.0808291435241699</c:v>
                </c:pt>
                <c:pt idx="6104">
                  <c:v>5.0816793441772461</c:v>
                </c:pt>
                <c:pt idx="6105">
                  <c:v>5.082491397857666</c:v>
                </c:pt>
                <c:pt idx="6106">
                  <c:v>5.0833396911621094</c:v>
                </c:pt>
                <c:pt idx="6107">
                  <c:v>5.0841560363769531</c:v>
                </c:pt>
                <c:pt idx="6108">
                  <c:v>5.0850014686584473</c:v>
                </c:pt>
                <c:pt idx="6109">
                  <c:v>5.0858354568481445</c:v>
                </c:pt>
                <c:pt idx="6110">
                  <c:v>5.0866541862487793</c:v>
                </c:pt>
                <c:pt idx="6111">
                  <c:v>5.0874967575073242</c:v>
                </c:pt>
                <c:pt idx="6112">
                  <c:v>5.0883393287658691</c:v>
                </c:pt>
                <c:pt idx="6113">
                  <c:v>5.0891604423522949</c:v>
                </c:pt>
                <c:pt idx="6114">
                  <c:v>5.0900263786315918</c:v>
                </c:pt>
                <c:pt idx="6115">
                  <c:v>5.0908160209655762</c:v>
                </c:pt>
                <c:pt idx="6116">
                  <c:v>5.0916552543640137</c:v>
                </c:pt>
                <c:pt idx="6117">
                  <c:v>5.0925049781799316</c:v>
                </c:pt>
                <c:pt idx="6118">
                  <c:v>5.093350887298584</c:v>
                </c:pt>
                <c:pt idx="6119">
                  <c:v>5.0941805839538574</c:v>
                </c:pt>
                <c:pt idx="6120">
                  <c:v>5.0950107574462891</c:v>
                </c:pt>
                <c:pt idx="6121">
                  <c:v>5.095850944519043</c:v>
                </c:pt>
                <c:pt idx="6122">
                  <c:v>5.0966629981994629</c:v>
                </c:pt>
                <c:pt idx="6123">
                  <c:v>5.0974922180175781</c:v>
                </c:pt>
                <c:pt idx="6124">
                  <c:v>5.0983438491821289</c:v>
                </c:pt>
                <c:pt idx="6125">
                  <c:v>5.0991606712341309</c:v>
                </c:pt>
                <c:pt idx="6126">
                  <c:v>5.1000046730041504</c:v>
                </c:pt>
                <c:pt idx="6127">
                  <c:v>5.1008210182189941</c:v>
                </c:pt>
                <c:pt idx="6128">
                  <c:v>5.1016750335693359</c:v>
                </c:pt>
                <c:pt idx="6129">
                  <c:v>5.1024918556213379</c:v>
                </c:pt>
                <c:pt idx="6130">
                  <c:v>5.1033453941345215</c:v>
                </c:pt>
                <c:pt idx="6131">
                  <c:v>5.1041555404663086</c:v>
                </c:pt>
                <c:pt idx="6132">
                  <c:v>5.1049776077270508</c:v>
                </c:pt>
                <c:pt idx="6133">
                  <c:v>5.1058292388916016</c:v>
                </c:pt>
                <c:pt idx="6134">
                  <c:v>5.1066665649414063</c:v>
                </c:pt>
                <c:pt idx="6135">
                  <c:v>5.1074929237365723</c:v>
                </c:pt>
                <c:pt idx="6136">
                  <c:v>5.1083188056945801</c:v>
                </c:pt>
                <c:pt idx="6137">
                  <c:v>5.1091523170471191</c:v>
                </c:pt>
                <c:pt idx="6138">
                  <c:v>5.1100125312805176</c:v>
                </c:pt>
                <c:pt idx="6139">
                  <c:v>5.1108255386352539</c:v>
                </c:pt>
                <c:pt idx="6140">
                  <c:v>5.1116719245910645</c:v>
                </c:pt>
                <c:pt idx="6141">
                  <c:v>5.1125035285949707</c:v>
                </c:pt>
                <c:pt idx="6142">
                  <c:v>5.1133260726928711</c:v>
                </c:pt>
                <c:pt idx="6143">
                  <c:v>5.1141700744628906</c:v>
                </c:pt>
                <c:pt idx="6144">
                  <c:v>5.1149945259094238</c:v>
                </c:pt>
                <c:pt idx="6145">
                  <c:v>5.1158289909362793</c:v>
                </c:pt>
                <c:pt idx="6146">
                  <c:v>5.1166577339172363</c:v>
                </c:pt>
                <c:pt idx="6147">
                  <c:v>5.1174821853637695</c:v>
                </c:pt>
                <c:pt idx="6148">
                  <c:v>5.1183438301086426</c:v>
                </c:pt>
                <c:pt idx="6149">
                  <c:v>5.1191701889038086</c:v>
                </c:pt>
                <c:pt idx="6150">
                  <c:v>5.1200175285339355</c:v>
                </c:pt>
                <c:pt idx="6151">
                  <c:v>5.1208329200744629</c:v>
                </c:pt>
                <c:pt idx="6152">
                  <c:v>5.1216626167297363</c:v>
                </c:pt>
                <c:pt idx="6153">
                  <c:v>5.12249755859375</c:v>
                </c:pt>
                <c:pt idx="6154">
                  <c:v>5.123321533203125</c:v>
                </c:pt>
                <c:pt idx="6155">
                  <c:v>5.1241669654846191</c:v>
                </c:pt>
                <c:pt idx="6156">
                  <c:v>5.1249752044677734</c:v>
                </c:pt>
                <c:pt idx="6157">
                  <c:v>5.125847339630127</c:v>
                </c:pt>
                <c:pt idx="6158">
                  <c:v>5.1266670227050781</c:v>
                </c:pt>
                <c:pt idx="6159">
                  <c:v>5.1274948120117188</c:v>
                </c:pt>
                <c:pt idx="6160">
                  <c:v>5.1283512115478516</c:v>
                </c:pt>
                <c:pt idx="6161">
                  <c:v>5.1291699409484863</c:v>
                </c:pt>
                <c:pt idx="6162">
                  <c:v>5.1299943923950195</c:v>
                </c:pt>
                <c:pt idx="6163">
                  <c:v>5.1308526992797852</c:v>
                </c:pt>
                <c:pt idx="6164">
                  <c:v>5.1316666603088379</c:v>
                </c:pt>
                <c:pt idx="6165">
                  <c:v>5.1325054168701172</c:v>
                </c:pt>
                <c:pt idx="6166">
                  <c:v>5.1333436965942383</c:v>
                </c:pt>
                <c:pt idx="6167">
                  <c:v>5.1341848373413086</c:v>
                </c:pt>
                <c:pt idx="6168">
                  <c:v>5.1349787712097168</c:v>
                </c:pt>
                <c:pt idx="6169">
                  <c:v>5.1358475685119629</c:v>
                </c:pt>
                <c:pt idx="6170">
                  <c:v>5.1366782188415527</c:v>
                </c:pt>
                <c:pt idx="6171">
                  <c:v>5.1374974250793457</c:v>
                </c:pt>
                <c:pt idx="6172">
                  <c:v>5.1383209228515625</c:v>
                </c:pt>
                <c:pt idx="6173">
                  <c:v>5.1391806602478027</c:v>
                </c:pt>
                <c:pt idx="6174">
                  <c:v>5.1399788856506348</c:v>
                </c:pt>
                <c:pt idx="6175">
                  <c:v>5.1408262252807617</c:v>
                </c:pt>
                <c:pt idx="6176">
                  <c:v>5.1416783332824707</c:v>
                </c:pt>
                <c:pt idx="6177">
                  <c:v>5.1424942016601563</c:v>
                </c:pt>
                <c:pt idx="6178">
                  <c:v>5.1433358192443848</c:v>
                </c:pt>
                <c:pt idx="6179">
                  <c:v>5.1441454887390137</c:v>
                </c:pt>
                <c:pt idx="6180">
                  <c:v>5.1450014114379883</c:v>
                </c:pt>
                <c:pt idx="6181">
                  <c:v>5.1458182334899902</c:v>
                </c:pt>
                <c:pt idx="6182">
                  <c:v>5.1466770172119141</c:v>
                </c:pt>
                <c:pt idx="6183">
                  <c:v>5.1475057601928711</c:v>
                </c:pt>
                <c:pt idx="6184">
                  <c:v>5.1483240127563477</c:v>
                </c:pt>
                <c:pt idx="6185">
                  <c:v>5.1491575241088867</c:v>
                </c:pt>
                <c:pt idx="6186">
                  <c:v>5.1500225067138672</c:v>
                </c:pt>
                <c:pt idx="6187">
                  <c:v>5.1508307456970215</c:v>
                </c:pt>
                <c:pt idx="6188">
                  <c:v>5.1516542434692383</c:v>
                </c:pt>
                <c:pt idx="6189">
                  <c:v>5.1524953842163086</c:v>
                </c:pt>
                <c:pt idx="6190">
                  <c:v>5.1533398628234863</c:v>
                </c:pt>
                <c:pt idx="6191">
                  <c:v>5.1541681289672852</c:v>
                </c:pt>
                <c:pt idx="6192">
                  <c:v>5.1549921035766602</c:v>
                </c:pt>
                <c:pt idx="6193">
                  <c:v>5.1558446884155273</c:v>
                </c:pt>
                <c:pt idx="6194">
                  <c:v>5.1566448211669922</c:v>
                </c:pt>
                <c:pt idx="6195">
                  <c:v>5.1574883460998535</c:v>
                </c:pt>
                <c:pt idx="6196">
                  <c:v>5.1583271026611328</c:v>
                </c:pt>
                <c:pt idx="6197">
                  <c:v>5.1591577529907227</c:v>
                </c:pt>
                <c:pt idx="6198">
                  <c:v>5.1600069999694824</c:v>
                </c:pt>
                <c:pt idx="6199">
                  <c:v>5.1608157157897949</c:v>
                </c:pt>
                <c:pt idx="6200">
                  <c:v>5.1616725921630859</c:v>
                </c:pt>
                <c:pt idx="6201">
                  <c:v>5.1625185012817383</c:v>
                </c:pt>
                <c:pt idx="6202">
                  <c:v>5.1633248329162598</c:v>
                </c:pt>
                <c:pt idx="6203">
                  <c:v>5.1641850471496582</c:v>
                </c:pt>
                <c:pt idx="6204">
                  <c:v>5.1649937629699707</c:v>
                </c:pt>
                <c:pt idx="6205">
                  <c:v>5.1658363342285156</c:v>
                </c:pt>
                <c:pt idx="6206">
                  <c:v>5.1666784286499023</c:v>
                </c:pt>
                <c:pt idx="6207">
                  <c:v>5.1674809455871582</c:v>
                </c:pt>
                <c:pt idx="6208">
                  <c:v>5.1683354377746582</c:v>
                </c:pt>
                <c:pt idx="6209">
                  <c:v>5.1691617965698242</c:v>
                </c:pt>
                <c:pt idx="6210">
                  <c:v>5.1699986457824707</c:v>
                </c:pt>
                <c:pt idx="6211">
                  <c:v>5.1708483695983887</c:v>
                </c:pt>
                <c:pt idx="6212">
                  <c:v>5.171668529510498</c:v>
                </c:pt>
                <c:pt idx="6213">
                  <c:v>5.1724987030029297</c:v>
                </c:pt>
                <c:pt idx="6214">
                  <c:v>5.1733493804931641</c:v>
                </c:pt>
                <c:pt idx="6215">
                  <c:v>5.1741571426391602</c:v>
                </c:pt>
                <c:pt idx="6216">
                  <c:v>5.174992561340332</c:v>
                </c:pt>
                <c:pt idx="6217">
                  <c:v>5.1758475303649902</c:v>
                </c:pt>
                <c:pt idx="6218">
                  <c:v>5.1766700744628906</c:v>
                </c:pt>
                <c:pt idx="6219">
                  <c:v>5.1774969100952148</c:v>
                </c:pt>
                <c:pt idx="6220">
                  <c:v>5.1783185005187988</c:v>
                </c:pt>
                <c:pt idx="6221">
                  <c:v>5.1791558265686035</c:v>
                </c:pt>
                <c:pt idx="6222">
                  <c:v>5.1800045967102051</c:v>
                </c:pt>
                <c:pt idx="6223">
                  <c:v>5.1808328628540039</c:v>
                </c:pt>
                <c:pt idx="6224">
                  <c:v>5.1816544532775879</c:v>
                </c:pt>
                <c:pt idx="6225">
                  <c:v>5.1824989318847656</c:v>
                </c:pt>
                <c:pt idx="6226">
                  <c:v>5.1833529472351074</c:v>
                </c:pt>
                <c:pt idx="6227">
                  <c:v>5.1841702461242676</c:v>
                </c:pt>
                <c:pt idx="6228">
                  <c:v>5.1850190162658691</c:v>
                </c:pt>
                <c:pt idx="6229">
                  <c:v>5.1858253479003906</c:v>
                </c:pt>
                <c:pt idx="6230">
                  <c:v>5.1866545677185059</c:v>
                </c:pt>
                <c:pt idx="6231">
                  <c:v>5.1875147819519043</c:v>
                </c:pt>
                <c:pt idx="6232">
                  <c:v>5.1883387565612793</c:v>
                </c:pt>
                <c:pt idx="6233">
                  <c:v>5.1891717910766602</c:v>
                </c:pt>
                <c:pt idx="6234">
                  <c:v>5.1899833679199219</c:v>
                </c:pt>
                <c:pt idx="6235">
                  <c:v>5.1908369064331055</c:v>
                </c:pt>
                <c:pt idx="6236">
                  <c:v>5.1916613578796387</c:v>
                </c:pt>
                <c:pt idx="6237">
                  <c:v>5.1924962997436523</c:v>
                </c:pt>
                <c:pt idx="6238">
                  <c:v>5.1933255195617676</c:v>
                </c:pt>
                <c:pt idx="6239">
                  <c:v>5.1941804885864258</c:v>
                </c:pt>
                <c:pt idx="6240">
                  <c:v>5.194972038269043</c:v>
                </c:pt>
                <c:pt idx="6241">
                  <c:v>5.1958456039428711</c:v>
                </c:pt>
                <c:pt idx="6242">
                  <c:v>5.1966781616210938</c:v>
                </c:pt>
                <c:pt idx="6243">
                  <c:v>5.1975188255310059</c:v>
                </c:pt>
                <c:pt idx="6244">
                  <c:v>5.1983509063720703</c:v>
                </c:pt>
                <c:pt idx="6245">
                  <c:v>5.1991739273071289</c:v>
                </c:pt>
                <c:pt idx="6246">
                  <c:v>5.200009822845459</c:v>
                </c:pt>
                <c:pt idx="6247">
                  <c:v>5.200833797454834</c:v>
                </c:pt>
                <c:pt idx="6248">
                  <c:v>5.2016611099243164</c:v>
                </c:pt>
                <c:pt idx="6249">
                  <c:v>5.2024974822998047</c:v>
                </c:pt>
                <c:pt idx="6250">
                  <c:v>5.2033333778381348</c:v>
                </c:pt>
                <c:pt idx="6251">
                  <c:v>5.204155445098877</c:v>
                </c:pt>
                <c:pt idx="6252">
                  <c:v>5.2049899101257324</c:v>
                </c:pt>
                <c:pt idx="6253">
                  <c:v>5.2058367729187012</c:v>
                </c:pt>
                <c:pt idx="6254">
                  <c:v>5.2066559791564941</c:v>
                </c:pt>
                <c:pt idx="6255">
                  <c:v>5.2075037956237793</c:v>
                </c:pt>
                <c:pt idx="6256">
                  <c:v>5.2083349227905273</c:v>
                </c:pt>
                <c:pt idx="6257">
                  <c:v>5.2091708183288574</c:v>
                </c:pt>
                <c:pt idx="6258">
                  <c:v>5.2099971771240234</c:v>
                </c:pt>
                <c:pt idx="6259">
                  <c:v>5.2108373641967773</c:v>
                </c:pt>
                <c:pt idx="6260">
                  <c:v>5.2116608619689941</c:v>
                </c:pt>
                <c:pt idx="6261">
                  <c:v>5.2124972343444824</c:v>
                </c:pt>
                <c:pt idx="6262">
                  <c:v>5.2133221626281738</c:v>
                </c:pt>
                <c:pt idx="6263">
                  <c:v>5.2141547203063965</c:v>
                </c:pt>
                <c:pt idx="6264">
                  <c:v>5.2150187492370605</c:v>
                </c:pt>
                <c:pt idx="6265">
                  <c:v>5.2158327102661133</c:v>
                </c:pt>
                <c:pt idx="6266">
                  <c:v>5.2166647911071777</c:v>
                </c:pt>
                <c:pt idx="6267">
                  <c:v>5.217522144317627</c:v>
                </c:pt>
                <c:pt idx="6268">
                  <c:v>5.2183094024658203</c:v>
                </c:pt>
                <c:pt idx="6269">
                  <c:v>5.219170093536377</c:v>
                </c:pt>
                <c:pt idx="6270">
                  <c:v>5.2199835777282715</c:v>
                </c:pt>
                <c:pt idx="6271">
                  <c:v>5.2208342552185059</c:v>
                </c:pt>
                <c:pt idx="6272">
                  <c:v>5.2216610908508301</c:v>
                </c:pt>
                <c:pt idx="6273">
                  <c:v>5.2225165367126465</c:v>
                </c:pt>
                <c:pt idx="6274">
                  <c:v>5.2233095169067383</c:v>
                </c:pt>
                <c:pt idx="6275">
                  <c:v>5.224151611328125</c:v>
                </c:pt>
                <c:pt idx="6276">
                  <c:v>5.2250094413757324</c:v>
                </c:pt>
                <c:pt idx="6277">
                  <c:v>5.2258219718933105</c:v>
                </c:pt>
                <c:pt idx="6278">
                  <c:v>5.2266769409179688</c:v>
                </c:pt>
                <c:pt idx="6279">
                  <c:v>5.2275104522705078</c:v>
                </c:pt>
                <c:pt idx="6280">
                  <c:v>5.2283234596252441</c:v>
                </c:pt>
                <c:pt idx="6281">
                  <c:v>5.229156494140625</c:v>
                </c:pt>
                <c:pt idx="6282">
                  <c:v>5.2299895286560059</c:v>
                </c:pt>
                <c:pt idx="6283">
                  <c:v>5.2308239936828613</c:v>
                </c:pt>
                <c:pt idx="6284">
                  <c:v>5.2316780090332031</c:v>
                </c:pt>
                <c:pt idx="6285">
                  <c:v>5.2324972152709961</c:v>
                </c:pt>
                <c:pt idx="6286">
                  <c:v>5.233344554901123</c:v>
                </c:pt>
                <c:pt idx="6287">
                  <c:v>5.2341556549072266</c:v>
                </c:pt>
                <c:pt idx="6288">
                  <c:v>5.235008716583252</c:v>
                </c:pt>
                <c:pt idx="6289">
                  <c:v>5.2358517646789551</c:v>
                </c:pt>
                <c:pt idx="6290">
                  <c:v>5.2366580963134766</c:v>
                </c:pt>
                <c:pt idx="6291">
                  <c:v>5.2374958992004395</c:v>
                </c:pt>
                <c:pt idx="6292">
                  <c:v>5.2383289337158203</c:v>
                </c:pt>
                <c:pt idx="6293">
                  <c:v>5.2391486167907715</c:v>
                </c:pt>
                <c:pt idx="6294">
                  <c:v>5.2400078773498535</c:v>
                </c:pt>
                <c:pt idx="6295">
                  <c:v>5.2408261299133301</c:v>
                </c:pt>
                <c:pt idx="6296">
                  <c:v>5.2416634559631348</c:v>
                </c:pt>
                <c:pt idx="6297">
                  <c:v>5.2424869537353516</c:v>
                </c:pt>
                <c:pt idx="6298">
                  <c:v>5.2433338165283203</c:v>
                </c:pt>
                <c:pt idx="6299">
                  <c:v>5.2441620826721191</c:v>
                </c:pt>
                <c:pt idx="6300">
                  <c:v>5.2450008392333984</c:v>
                </c:pt>
                <c:pt idx="6301">
                  <c:v>5.2458386421203613</c:v>
                </c:pt>
                <c:pt idx="6302">
                  <c:v>5.2466564178466797</c:v>
                </c:pt>
                <c:pt idx="6303">
                  <c:v>5.2474937438964844</c:v>
                </c:pt>
                <c:pt idx="6304">
                  <c:v>5.2483158111572266</c:v>
                </c:pt>
                <c:pt idx="6305">
                  <c:v>5.2491722106933594</c:v>
                </c:pt>
                <c:pt idx="6306">
                  <c:v>5.250002384185791</c:v>
                </c:pt>
                <c:pt idx="6307">
                  <c:v>5.2508344650268555</c:v>
                </c:pt>
                <c:pt idx="6308">
                  <c:v>5.2516679763793945</c:v>
                </c:pt>
                <c:pt idx="6309">
                  <c:v>5.2524938583374023</c:v>
                </c:pt>
                <c:pt idx="6310">
                  <c:v>5.2533578872680664</c:v>
                </c:pt>
                <c:pt idx="6311">
                  <c:v>5.2541823387145996</c:v>
                </c:pt>
                <c:pt idx="6312">
                  <c:v>5.2550048828125</c:v>
                </c:pt>
                <c:pt idx="6313">
                  <c:v>5.2558317184448242</c:v>
                </c:pt>
                <c:pt idx="6314">
                  <c:v>5.2566676139831543</c:v>
                </c:pt>
                <c:pt idx="6315">
                  <c:v>5.2574934959411621</c:v>
                </c:pt>
                <c:pt idx="6316">
                  <c:v>5.2583169937133789</c:v>
                </c:pt>
                <c:pt idx="6317">
                  <c:v>5.2591519355773926</c:v>
                </c:pt>
                <c:pt idx="6318">
                  <c:v>5.2599911689758301</c:v>
                </c:pt>
                <c:pt idx="6319">
                  <c:v>5.260840892791748</c:v>
                </c:pt>
                <c:pt idx="6320">
                  <c:v>5.2616596221923828</c:v>
                </c:pt>
                <c:pt idx="6321">
                  <c:v>5.2625131607055664</c:v>
                </c:pt>
                <c:pt idx="6322">
                  <c:v>5.2633266448974609</c:v>
                </c:pt>
                <c:pt idx="6323">
                  <c:v>5.2641510963439941</c:v>
                </c:pt>
                <c:pt idx="6324">
                  <c:v>5.2649850845336914</c:v>
                </c:pt>
                <c:pt idx="6325">
                  <c:v>5.2658119201660156</c:v>
                </c:pt>
                <c:pt idx="6326">
                  <c:v>5.2666864395141602</c:v>
                </c:pt>
                <c:pt idx="6327">
                  <c:v>5.267512321472168</c:v>
                </c:pt>
                <c:pt idx="6328">
                  <c:v>5.2683606147766113</c:v>
                </c:pt>
                <c:pt idx="6329">
                  <c:v>5.2691435813903809</c:v>
                </c:pt>
                <c:pt idx="6330">
                  <c:v>5.2700018882751465</c:v>
                </c:pt>
                <c:pt idx="6331">
                  <c:v>5.2708353996276855</c:v>
                </c:pt>
                <c:pt idx="6332">
                  <c:v>5.2716836929321289</c:v>
                </c:pt>
                <c:pt idx="6333">
                  <c:v>5.2725000381469727</c:v>
                </c:pt>
                <c:pt idx="6334">
                  <c:v>5.2733187675476074</c:v>
                </c:pt>
                <c:pt idx="6335">
                  <c:v>5.2741618156433105</c:v>
                </c:pt>
                <c:pt idx="6336">
                  <c:v>5.2750015258789063</c:v>
                </c:pt>
                <c:pt idx="6337">
                  <c:v>5.2758321762084961</c:v>
                </c:pt>
                <c:pt idx="6338">
                  <c:v>5.2766847610473633</c:v>
                </c:pt>
                <c:pt idx="6339">
                  <c:v>5.2774777412414551</c:v>
                </c:pt>
                <c:pt idx="6340">
                  <c:v>5.2783365249633789</c:v>
                </c:pt>
                <c:pt idx="6341">
                  <c:v>5.2791438102722168</c:v>
                </c:pt>
                <c:pt idx="6342">
                  <c:v>5.280001163482666</c:v>
                </c:pt>
                <c:pt idx="6343">
                  <c:v>5.2808284759521484</c:v>
                </c:pt>
                <c:pt idx="6344">
                  <c:v>5.2816686630249023</c:v>
                </c:pt>
                <c:pt idx="6345">
                  <c:v>5.2824978828430176</c:v>
                </c:pt>
                <c:pt idx="6346">
                  <c:v>5.283327579498291</c:v>
                </c:pt>
                <c:pt idx="6347">
                  <c:v>5.2841629981994629</c:v>
                </c:pt>
                <c:pt idx="6348">
                  <c:v>5.2850027084350586</c:v>
                </c:pt>
                <c:pt idx="6349">
                  <c:v>5.2858343124389648</c:v>
                </c:pt>
                <c:pt idx="6350">
                  <c:v>5.2866644859313965</c:v>
                </c:pt>
                <c:pt idx="6351">
                  <c:v>5.2874822616577148</c:v>
                </c:pt>
                <c:pt idx="6352">
                  <c:v>5.2883429527282715</c:v>
                </c:pt>
                <c:pt idx="6353">
                  <c:v>5.2891669273376465</c:v>
                </c:pt>
                <c:pt idx="6354">
                  <c:v>5.2900042533874512</c:v>
                </c:pt>
                <c:pt idx="6355">
                  <c:v>5.29083251953125</c:v>
                </c:pt>
                <c:pt idx="6356">
                  <c:v>5.2916717529296875</c:v>
                </c:pt>
                <c:pt idx="6357">
                  <c:v>5.2925195693969727</c:v>
                </c:pt>
                <c:pt idx="6358">
                  <c:v>5.2933263778686523</c:v>
                </c:pt>
                <c:pt idx="6359">
                  <c:v>5.2941513061523438</c:v>
                </c:pt>
                <c:pt idx="6360">
                  <c:v>5.2950124740600586</c:v>
                </c:pt>
                <c:pt idx="6361">
                  <c:v>5.2958216667175293</c:v>
                </c:pt>
                <c:pt idx="6362">
                  <c:v>5.2967009544372559</c:v>
                </c:pt>
                <c:pt idx="6363">
                  <c:v>5.2974977493286133</c:v>
                </c:pt>
                <c:pt idx="6364">
                  <c:v>5.298342227935791</c:v>
                </c:pt>
                <c:pt idx="6365">
                  <c:v>5.2991585731506348</c:v>
                </c:pt>
                <c:pt idx="6366">
                  <c:v>5.2999944686889648</c:v>
                </c:pt>
                <c:pt idx="6367">
                  <c:v>5.300837516784668</c:v>
                </c:pt>
                <c:pt idx="6368">
                  <c:v>5.3016490936279297</c:v>
                </c:pt>
                <c:pt idx="6369">
                  <c:v>5.3024725914001465</c:v>
                </c:pt>
                <c:pt idx="6370">
                  <c:v>5.3033299446105957</c:v>
                </c:pt>
                <c:pt idx="6371">
                  <c:v>5.3041586875915527</c:v>
                </c:pt>
                <c:pt idx="6372">
                  <c:v>5.30499267578125</c:v>
                </c:pt>
                <c:pt idx="6373">
                  <c:v>5.3058300018310547</c:v>
                </c:pt>
                <c:pt idx="6374">
                  <c:v>5.3066573143005371</c:v>
                </c:pt>
                <c:pt idx="6375">
                  <c:v>5.3074908256530762</c:v>
                </c:pt>
                <c:pt idx="6376">
                  <c:v>5.3083353042602539</c:v>
                </c:pt>
                <c:pt idx="6377">
                  <c:v>5.3091340065002441</c:v>
                </c:pt>
                <c:pt idx="6378">
                  <c:v>5.310020923614502</c:v>
                </c:pt>
                <c:pt idx="6379">
                  <c:v>5.3108229637145996</c:v>
                </c:pt>
                <c:pt idx="6380">
                  <c:v>5.3116779327392578</c:v>
                </c:pt>
                <c:pt idx="6381">
                  <c:v>5.3125019073486328</c:v>
                </c:pt>
                <c:pt idx="6382">
                  <c:v>5.3133301734924316</c:v>
                </c:pt>
                <c:pt idx="6383">
                  <c:v>5.3141517639160156</c:v>
                </c:pt>
                <c:pt idx="6384">
                  <c:v>5.3149995803833008</c:v>
                </c:pt>
                <c:pt idx="6385">
                  <c:v>5.3158273696899414</c:v>
                </c:pt>
                <c:pt idx="6386">
                  <c:v>5.316706657409668</c:v>
                </c:pt>
                <c:pt idx="6387">
                  <c:v>5.3175082206726074</c:v>
                </c:pt>
                <c:pt idx="6388">
                  <c:v>5.318326473236084</c:v>
                </c:pt>
                <c:pt idx="6389">
                  <c:v>5.3191804885864258</c:v>
                </c:pt>
                <c:pt idx="6390">
                  <c:v>5.3199830055236816</c:v>
                </c:pt>
                <c:pt idx="6391">
                  <c:v>5.3208141326904297</c:v>
                </c:pt>
                <c:pt idx="6392">
                  <c:v>5.3216681480407715</c:v>
                </c:pt>
                <c:pt idx="6393">
                  <c:v>5.3225054740905762</c:v>
                </c:pt>
                <c:pt idx="6394">
                  <c:v>5.3233428001403809</c:v>
                </c:pt>
                <c:pt idx="6395">
                  <c:v>5.3241596221923828</c:v>
                </c:pt>
                <c:pt idx="6396">
                  <c:v>5.3249735832214355</c:v>
                </c:pt>
                <c:pt idx="6397">
                  <c:v>5.3258376121520996</c:v>
                </c:pt>
                <c:pt idx="6398">
                  <c:v>5.3266749382019043</c:v>
                </c:pt>
                <c:pt idx="6399">
                  <c:v>5.3274974822998047</c:v>
                </c:pt>
                <c:pt idx="6400">
                  <c:v>5.3283476829528809</c:v>
                </c:pt>
                <c:pt idx="6401">
                  <c:v>5.3291506767272949</c:v>
                </c:pt>
                <c:pt idx="6402">
                  <c:v>5.329986572265625</c:v>
                </c:pt>
                <c:pt idx="6403">
                  <c:v>5.330836296081543</c:v>
                </c:pt>
                <c:pt idx="6404">
                  <c:v>5.3316535949707031</c:v>
                </c:pt>
                <c:pt idx="6405">
                  <c:v>5.3324861526489258</c:v>
                </c:pt>
                <c:pt idx="6406">
                  <c:v>5.3333091735839844</c:v>
                </c:pt>
                <c:pt idx="6407">
                  <c:v>5.3341579437255859</c:v>
                </c:pt>
                <c:pt idx="6408">
                  <c:v>5.3349943161010742</c:v>
                </c:pt>
                <c:pt idx="6409">
                  <c:v>5.3358187675476074</c:v>
                </c:pt>
                <c:pt idx="6410">
                  <c:v>5.3366498947143555</c:v>
                </c:pt>
                <c:pt idx="6411">
                  <c:v>5.3375029563903809</c:v>
                </c:pt>
                <c:pt idx="6412">
                  <c:v>5.3383274078369141</c:v>
                </c:pt>
                <c:pt idx="6413">
                  <c:v>5.3391571044921875</c:v>
                </c:pt>
                <c:pt idx="6414">
                  <c:v>5.3400087356567383</c:v>
                </c:pt>
                <c:pt idx="6415">
                  <c:v>5.3408269882202148</c:v>
                </c:pt>
                <c:pt idx="6416">
                  <c:v>5.3416609764099121</c:v>
                </c:pt>
                <c:pt idx="6417">
                  <c:v>5.3425016403198242</c:v>
                </c:pt>
                <c:pt idx="6418">
                  <c:v>5.3433308601379395</c:v>
                </c:pt>
                <c:pt idx="6419">
                  <c:v>5.3441720008850098</c:v>
                </c:pt>
                <c:pt idx="6420">
                  <c:v>5.3449807167053223</c:v>
                </c:pt>
                <c:pt idx="6421">
                  <c:v>5.3458414077758789</c:v>
                </c:pt>
                <c:pt idx="6422">
                  <c:v>5.3466610908508301</c:v>
                </c:pt>
                <c:pt idx="6423">
                  <c:v>5.3474984169006348</c:v>
                </c:pt>
                <c:pt idx="6424">
                  <c:v>5.3483247756958008</c:v>
                </c:pt>
                <c:pt idx="6425">
                  <c:v>5.3491654396057129</c:v>
                </c:pt>
                <c:pt idx="6426">
                  <c:v>5.3499970436096191</c:v>
                </c:pt>
                <c:pt idx="6427">
                  <c:v>5.3508243560791016</c:v>
                </c:pt>
                <c:pt idx="6428">
                  <c:v>5.3516616821289063</c:v>
                </c:pt>
                <c:pt idx="6429">
                  <c:v>5.3525271415710449</c:v>
                </c:pt>
                <c:pt idx="6430">
                  <c:v>5.3533172607421875</c:v>
                </c:pt>
                <c:pt idx="6431">
                  <c:v>5.354179859161377</c:v>
                </c:pt>
                <c:pt idx="6432">
                  <c:v>5.3549952507019043</c:v>
                </c:pt>
                <c:pt idx="6433">
                  <c:v>5.3558249473571777</c:v>
                </c:pt>
                <c:pt idx="6434">
                  <c:v>5.3566670417785645</c:v>
                </c:pt>
                <c:pt idx="6435">
                  <c:v>5.3574934005737305</c:v>
                </c:pt>
                <c:pt idx="6436">
                  <c:v>5.3583536148071289</c:v>
                </c:pt>
                <c:pt idx="6437">
                  <c:v>5.359156608581543</c:v>
                </c:pt>
                <c:pt idx="6438">
                  <c:v>5.3599939346313477</c:v>
                </c:pt>
                <c:pt idx="6439">
                  <c:v>5.36083984375</c:v>
                </c:pt>
                <c:pt idx="6440">
                  <c:v>5.3616724014282227</c:v>
                </c:pt>
                <c:pt idx="6441">
                  <c:v>5.3624992370605469</c:v>
                </c:pt>
                <c:pt idx="6442">
                  <c:v>5.3633413314819336</c:v>
                </c:pt>
                <c:pt idx="6443">
                  <c:v>5.3641791343688965</c:v>
                </c:pt>
                <c:pt idx="6444">
                  <c:v>5.365018367767334</c:v>
                </c:pt>
                <c:pt idx="6445">
                  <c:v>5.3658275604248047</c:v>
                </c:pt>
                <c:pt idx="6446">
                  <c:v>5.366661548614502</c:v>
                </c:pt>
                <c:pt idx="6447">
                  <c:v>5.3674993515014648</c:v>
                </c:pt>
                <c:pt idx="6448">
                  <c:v>5.368344783782959</c:v>
                </c:pt>
                <c:pt idx="6449">
                  <c:v>5.3691611289978027</c:v>
                </c:pt>
                <c:pt idx="6450">
                  <c:v>5.3699946403503418</c:v>
                </c:pt>
                <c:pt idx="6451">
                  <c:v>5.3708257675170898</c:v>
                </c:pt>
                <c:pt idx="6452">
                  <c:v>5.3716621398925781</c:v>
                </c:pt>
                <c:pt idx="6453">
                  <c:v>5.3725128173828125</c:v>
                </c:pt>
                <c:pt idx="6454">
                  <c:v>5.3733353614807129</c:v>
                </c:pt>
                <c:pt idx="6455">
                  <c:v>5.3741540908813477</c:v>
                </c:pt>
                <c:pt idx="6456">
                  <c:v>5.374992847442627</c:v>
                </c:pt>
                <c:pt idx="6457">
                  <c:v>5.3758268356323242</c:v>
                </c:pt>
                <c:pt idx="6458">
                  <c:v>5.3766365051269531</c:v>
                </c:pt>
                <c:pt idx="6459">
                  <c:v>5.377507209777832</c:v>
                </c:pt>
                <c:pt idx="6460">
                  <c:v>5.3783459663391113</c:v>
                </c:pt>
                <c:pt idx="6461">
                  <c:v>5.3791584968566895</c:v>
                </c:pt>
                <c:pt idx="6462">
                  <c:v>5.3799872398376465</c:v>
                </c:pt>
                <c:pt idx="6463">
                  <c:v>5.3808236122131348</c:v>
                </c:pt>
                <c:pt idx="6464">
                  <c:v>5.3816561698913574</c:v>
                </c:pt>
                <c:pt idx="6465">
                  <c:v>5.3824920654296875</c:v>
                </c:pt>
                <c:pt idx="6466">
                  <c:v>5.3833413124084473</c:v>
                </c:pt>
                <c:pt idx="6467">
                  <c:v>5.384178638458252</c:v>
                </c:pt>
                <c:pt idx="6468">
                  <c:v>5.3850140571594238</c:v>
                </c:pt>
                <c:pt idx="6469">
                  <c:v>5.3858308792114258</c:v>
                </c:pt>
                <c:pt idx="6470">
                  <c:v>5.3866496086120605</c:v>
                </c:pt>
                <c:pt idx="6471">
                  <c:v>5.38751220703125</c:v>
                </c:pt>
                <c:pt idx="6472">
                  <c:v>5.3883266448974609</c:v>
                </c:pt>
                <c:pt idx="6473">
                  <c:v>5.3891463279724121</c:v>
                </c:pt>
                <c:pt idx="6474">
                  <c:v>5.3899822235107422</c:v>
                </c:pt>
                <c:pt idx="6475">
                  <c:v>5.3908309936523438</c:v>
                </c:pt>
                <c:pt idx="6476">
                  <c:v>5.3916683197021484</c:v>
                </c:pt>
                <c:pt idx="6477">
                  <c:v>5.3924956321716309</c:v>
                </c:pt>
                <c:pt idx="6478">
                  <c:v>5.3933320045471191</c:v>
                </c:pt>
                <c:pt idx="6479">
                  <c:v>5.3941693305969238</c:v>
                </c:pt>
                <c:pt idx="6480">
                  <c:v>5.3949999809265137</c:v>
                </c:pt>
                <c:pt idx="6481">
                  <c:v>5.3958086967468262</c:v>
                </c:pt>
                <c:pt idx="6482">
                  <c:v>5.3966884613037109</c:v>
                </c:pt>
                <c:pt idx="6483">
                  <c:v>5.3974905014038086</c:v>
                </c:pt>
                <c:pt idx="6484">
                  <c:v>5.3983306884765625</c:v>
                </c:pt>
                <c:pt idx="6485">
                  <c:v>5.3991761207580566</c:v>
                </c:pt>
                <c:pt idx="6486">
                  <c:v>5.3999996185302734</c:v>
                </c:pt>
                <c:pt idx="6487">
                  <c:v>5.4008278846740723</c:v>
                </c:pt>
                <c:pt idx="6488">
                  <c:v>5.4016575813293457</c:v>
                </c:pt>
                <c:pt idx="6489">
                  <c:v>5.402501106262207</c:v>
                </c:pt>
                <c:pt idx="6490">
                  <c:v>5.4033341407775879</c:v>
                </c:pt>
                <c:pt idx="6491">
                  <c:v>5.4041595458984375</c:v>
                </c:pt>
                <c:pt idx="6492">
                  <c:v>5.4049854278564453</c:v>
                </c:pt>
                <c:pt idx="6493">
                  <c:v>5.405827522277832</c:v>
                </c:pt>
                <c:pt idx="6494">
                  <c:v>5.4066619873046875</c:v>
                </c:pt>
                <c:pt idx="6495">
                  <c:v>5.4075112342834473</c:v>
                </c:pt>
                <c:pt idx="6496">
                  <c:v>5.4083414077758789</c:v>
                </c:pt>
                <c:pt idx="6497">
                  <c:v>5.4091510772705078</c:v>
                </c:pt>
                <c:pt idx="6498">
                  <c:v>5.4100184440612793</c:v>
                </c:pt>
                <c:pt idx="6499">
                  <c:v>5.4108381271362305</c:v>
                </c:pt>
                <c:pt idx="6500">
                  <c:v>5.4116840362548828</c:v>
                </c:pt>
                <c:pt idx="6501">
                  <c:v>5.412508487701416</c:v>
                </c:pt>
                <c:pt idx="6502">
                  <c:v>5.4133248329162598</c:v>
                </c:pt>
                <c:pt idx="6503">
                  <c:v>5.4141626358032227</c:v>
                </c:pt>
                <c:pt idx="6504">
                  <c:v>5.4150094985961914</c:v>
                </c:pt>
                <c:pt idx="6505">
                  <c:v>5.415825366973877</c:v>
                </c:pt>
                <c:pt idx="6506">
                  <c:v>5.4166727066040039</c:v>
                </c:pt>
                <c:pt idx="6507">
                  <c:v>5.4174904823303223</c:v>
                </c:pt>
                <c:pt idx="6508">
                  <c:v>5.4183335304260254</c:v>
                </c:pt>
                <c:pt idx="6509">
                  <c:v>5.4191670417785645</c:v>
                </c:pt>
                <c:pt idx="6510">
                  <c:v>5.419987678527832</c:v>
                </c:pt>
                <c:pt idx="6511">
                  <c:v>5.4208307266235352</c:v>
                </c:pt>
                <c:pt idx="6512">
                  <c:v>5.4216699600219727</c:v>
                </c:pt>
                <c:pt idx="6513">
                  <c:v>5.4224939346313477</c:v>
                </c:pt>
                <c:pt idx="6514">
                  <c:v>5.4233574867248535</c:v>
                </c:pt>
                <c:pt idx="6515">
                  <c:v>5.4241480827331543</c:v>
                </c:pt>
                <c:pt idx="6516">
                  <c:v>5.424990177154541</c:v>
                </c:pt>
                <c:pt idx="6517">
                  <c:v>5.4258413314819336</c:v>
                </c:pt>
                <c:pt idx="6518">
                  <c:v>5.4266805648803711</c:v>
                </c:pt>
                <c:pt idx="6519">
                  <c:v>5.4275145530700684</c:v>
                </c:pt>
                <c:pt idx="6520">
                  <c:v>5.4283437728881836</c:v>
                </c:pt>
                <c:pt idx="6521">
                  <c:v>5.4291825294494629</c:v>
                </c:pt>
                <c:pt idx="6522">
                  <c:v>5.4299964904785156</c:v>
                </c:pt>
                <c:pt idx="6523">
                  <c:v>5.4308252334594727</c:v>
                </c:pt>
                <c:pt idx="6524">
                  <c:v>5.4316773414611816</c:v>
                </c:pt>
                <c:pt idx="6525">
                  <c:v>5.4324908256530762</c:v>
                </c:pt>
                <c:pt idx="6526">
                  <c:v>5.4333357810974121</c:v>
                </c:pt>
                <c:pt idx="6527">
                  <c:v>5.4341530799865723</c:v>
                </c:pt>
                <c:pt idx="6528">
                  <c:v>5.4350070953369141</c:v>
                </c:pt>
                <c:pt idx="6529">
                  <c:v>5.435821533203125</c:v>
                </c:pt>
                <c:pt idx="6530">
                  <c:v>5.4366793632507324</c:v>
                </c:pt>
                <c:pt idx="6531">
                  <c:v>5.4374876022338867</c:v>
                </c:pt>
                <c:pt idx="6532">
                  <c:v>5.4383111000061035</c:v>
                </c:pt>
                <c:pt idx="6533">
                  <c:v>5.4391646385192871</c:v>
                </c:pt>
                <c:pt idx="6534">
                  <c:v>5.4400019645690918</c:v>
                </c:pt>
                <c:pt idx="6535">
                  <c:v>5.4408249855041504</c:v>
                </c:pt>
                <c:pt idx="6536">
                  <c:v>5.4416513442993164</c:v>
                </c:pt>
                <c:pt idx="6537">
                  <c:v>5.4424853324890137</c:v>
                </c:pt>
                <c:pt idx="6538">
                  <c:v>5.4433460235595703</c:v>
                </c:pt>
                <c:pt idx="6539">
                  <c:v>5.444157600402832</c:v>
                </c:pt>
                <c:pt idx="6540">
                  <c:v>5.4450082778930664</c:v>
                </c:pt>
                <c:pt idx="6541">
                  <c:v>5.4458403587341309</c:v>
                </c:pt>
                <c:pt idx="6542">
                  <c:v>5.4466652870178223</c:v>
                </c:pt>
                <c:pt idx="6543">
                  <c:v>5.4475030899047852</c:v>
                </c:pt>
                <c:pt idx="6544">
                  <c:v>5.4483332633972168</c:v>
                </c:pt>
                <c:pt idx="6545">
                  <c:v>5.4491658210754395</c:v>
                </c:pt>
                <c:pt idx="6546">
                  <c:v>5.4499917030334473</c:v>
                </c:pt>
                <c:pt idx="6547">
                  <c:v>5.4508166313171387</c:v>
                </c:pt>
                <c:pt idx="6548">
                  <c:v>5.4516744613647461</c:v>
                </c:pt>
                <c:pt idx="6549">
                  <c:v>5.4525046348571777</c:v>
                </c:pt>
                <c:pt idx="6550">
                  <c:v>5.4533534049987793</c:v>
                </c:pt>
                <c:pt idx="6551">
                  <c:v>5.45416259765625</c:v>
                </c:pt>
                <c:pt idx="6552">
                  <c:v>5.4549946784973145</c:v>
                </c:pt>
                <c:pt idx="6553">
                  <c:v>5.4558324813842773</c:v>
                </c:pt>
                <c:pt idx="6554">
                  <c:v>5.456657886505127</c:v>
                </c:pt>
                <c:pt idx="6555">
                  <c:v>5.4574980735778809</c:v>
                </c:pt>
                <c:pt idx="6556">
                  <c:v>5.4583110809326172</c:v>
                </c:pt>
                <c:pt idx="6557">
                  <c:v>5.4591784477233887</c:v>
                </c:pt>
                <c:pt idx="6558">
                  <c:v>5.459998607635498</c:v>
                </c:pt>
                <c:pt idx="6559">
                  <c:v>5.4608273506164551</c:v>
                </c:pt>
                <c:pt idx="6560">
                  <c:v>5.4616856575012207</c:v>
                </c:pt>
                <c:pt idx="6561">
                  <c:v>5.4625039100646973</c:v>
                </c:pt>
                <c:pt idx="6562">
                  <c:v>5.4633307456970215</c:v>
                </c:pt>
                <c:pt idx="6563">
                  <c:v>5.4641895294189453</c:v>
                </c:pt>
                <c:pt idx="6564">
                  <c:v>5.465001106262207</c:v>
                </c:pt>
                <c:pt idx="6565">
                  <c:v>5.4658432006835938</c:v>
                </c:pt>
                <c:pt idx="6566">
                  <c:v>5.466672420501709</c:v>
                </c:pt>
                <c:pt idx="6567">
                  <c:v>5.4675216674804688</c:v>
                </c:pt>
                <c:pt idx="6568">
                  <c:v>5.4683127403259277</c:v>
                </c:pt>
                <c:pt idx="6569">
                  <c:v>5.4691791534423828</c:v>
                </c:pt>
                <c:pt idx="6570">
                  <c:v>5.4700112342834473</c:v>
                </c:pt>
                <c:pt idx="6571">
                  <c:v>5.4708280563354492</c:v>
                </c:pt>
                <c:pt idx="6572">
                  <c:v>5.4716510772705078</c:v>
                </c:pt>
                <c:pt idx="6573">
                  <c:v>5.4725131988525391</c:v>
                </c:pt>
                <c:pt idx="6574">
                  <c:v>5.4733114242553711</c:v>
                </c:pt>
                <c:pt idx="6575">
                  <c:v>5.4741559028625488</c:v>
                </c:pt>
                <c:pt idx="6576">
                  <c:v>5.4750156402587891</c:v>
                </c:pt>
                <c:pt idx="6577">
                  <c:v>5.4758267402648926</c:v>
                </c:pt>
                <c:pt idx="6578">
                  <c:v>5.4766697883605957</c:v>
                </c:pt>
                <c:pt idx="6579">
                  <c:v>5.4774794578552246</c:v>
                </c:pt>
                <c:pt idx="6580">
                  <c:v>5.4783368110656738</c:v>
                </c:pt>
                <c:pt idx="6581">
                  <c:v>5.4791507720947266</c:v>
                </c:pt>
                <c:pt idx="6582">
                  <c:v>5.4800114631652832</c:v>
                </c:pt>
                <c:pt idx="6583">
                  <c:v>5.480837345123291</c:v>
                </c:pt>
                <c:pt idx="6584">
                  <c:v>5.481661319732666</c:v>
                </c:pt>
                <c:pt idx="6585">
                  <c:v>5.482487678527832</c:v>
                </c:pt>
                <c:pt idx="6586">
                  <c:v>5.4833531379699707</c:v>
                </c:pt>
                <c:pt idx="6587">
                  <c:v>5.484163761138916</c:v>
                </c:pt>
                <c:pt idx="6588">
                  <c:v>5.4849839210510254</c:v>
                </c:pt>
                <c:pt idx="6589">
                  <c:v>5.4858279228210449</c:v>
                </c:pt>
                <c:pt idx="6590">
                  <c:v>5.4866743087768555</c:v>
                </c:pt>
                <c:pt idx="6591">
                  <c:v>5.4874978065490723</c:v>
                </c:pt>
                <c:pt idx="6592">
                  <c:v>5.4883241653442383</c:v>
                </c:pt>
                <c:pt idx="6593">
                  <c:v>5.4891791343688965</c:v>
                </c:pt>
                <c:pt idx="6594">
                  <c:v>5.4899806976318359</c:v>
                </c:pt>
                <c:pt idx="6595">
                  <c:v>5.4908223152160645</c:v>
                </c:pt>
                <c:pt idx="6596">
                  <c:v>5.4916577339172363</c:v>
                </c:pt>
                <c:pt idx="6597">
                  <c:v>5.4924931526184082</c:v>
                </c:pt>
                <c:pt idx="6598">
                  <c:v>5.4933366775512695</c:v>
                </c:pt>
                <c:pt idx="6599">
                  <c:v>5.4941496849060059</c:v>
                </c:pt>
                <c:pt idx="6600">
                  <c:v>5.4950056076049805</c:v>
                </c:pt>
                <c:pt idx="6601">
                  <c:v>5.4958500862121582</c:v>
                </c:pt>
                <c:pt idx="6602">
                  <c:v>5.4966607093811035</c:v>
                </c:pt>
                <c:pt idx="6603">
                  <c:v>5.4975166320800781</c:v>
                </c:pt>
                <c:pt idx="6604">
                  <c:v>5.4983305931091309</c:v>
                </c:pt>
                <c:pt idx="6605">
                  <c:v>5.4991693496704102</c:v>
                </c:pt>
                <c:pt idx="6606">
                  <c:v>5.5000100135803223</c:v>
                </c:pt>
                <c:pt idx="6607">
                  <c:v>5.5008149147033691</c:v>
                </c:pt>
                <c:pt idx="6608">
                  <c:v>5.5016698837280273</c:v>
                </c:pt>
                <c:pt idx="6609">
                  <c:v>5.5024957656860352</c:v>
                </c:pt>
                <c:pt idx="6610">
                  <c:v>5.5033307075500488</c:v>
                </c:pt>
                <c:pt idx="6611">
                  <c:v>5.5041813850402832</c:v>
                </c:pt>
                <c:pt idx="6612">
                  <c:v>5.5050020217895508</c:v>
                </c:pt>
                <c:pt idx="6613">
                  <c:v>5.5058326721191406</c:v>
                </c:pt>
                <c:pt idx="6614">
                  <c:v>5.506683349609375</c:v>
                </c:pt>
                <c:pt idx="6615">
                  <c:v>5.5074906349182129</c:v>
                </c:pt>
                <c:pt idx="6616">
                  <c:v>5.5083250999450684</c:v>
                </c:pt>
                <c:pt idx="6617">
                  <c:v>5.5091791152954102</c:v>
                </c:pt>
                <c:pt idx="6618">
                  <c:v>5.5100016593933105</c:v>
                </c:pt>
                <c:pt idx="6619">
                  <c:v>5.5108304023742676</c:v>
                </c:pt>
                <c:pt idx="6620">
                  <c:v>5.5116486549377441</c:v>
                </c:pt>
                <c:pt idx="6621">
                  <c:v>5.5124912261962891</c:v>
                </c:pt>
                <c:pt idx="6622">
                  <c:v>5.5133376121520996</c:v>
                </c:pt>
                <c:pt idx="6623">
                  <c:v>5.5141658782958984</c:v>
                </c:pt>
                <c:pt idx="6624">
                  <c:v>5.5149917602539063</c:v>
                </c:pt>
                <c:pt idx="6625">
                  <c:v>5.5158367156982422</c:v>
                </c:pt>
                <c:pt idx="6626">
                  <c:v>5.5166854858398438</c:v>
                </c:pt>
                <c:pt idx="6627">
                  <c:v>5.5175042152404785</c:v>
                </c:pt>
                <c:pt idx="6628">
                  <c:v>5.5183501243591309</c:v>
                </c:pt>
                <c:pt idx="6629">
                  <c:v>5.5191588401794434</c:v>
                </c:pt>
                <c:pt idx="6630">
                  <c:v>5.5199933052062988</c:v>
                </c:pt>
                <c:pt idx="6631">
                  <c:v>5.5208463668823242</c:v>
                </c:pt>
                <c:pt idx="6632">
                  <c:v>5.5216770172119141</c:v>
                </c:pt>
                <c:pt idx="6633">
                  <c:v>5.5225071907043457</c:v>
                </c:pt>
                <c:pt idx="6634">
                  <c:v>5.5233173370361328</c:v>
                </c:pt>
                <c:pt idx="6635">
                  <c:v>5.5241703987121582</c:v>
                </c:pt>
                <c:pt idx="6636">
                  <c:v>5.5249953269958496</c:v>
                </c:pt>
                <c:pt idx="6637">
                  <c:v>5.5258326530456543</c:v>
                </c:pt>
                <c:pt idx="6638">
                  <c:v>5.5266580581665039</c:v>
                </c:pt>
                <c:pt idx="6639">
                  <c:v>5.5275111198425293</c:v>
                </c:pt>
                <c:pt idx="6640">
                  <c:v>5.5283045768737793</c:v>
                </c:pt>
                <c:pt idx="6641">
                  <c:v>5.529181957244873</c:v>
                </c:pt>
                <c:pt idx="6642">
                  <c:v>5.5300107002258301</c:v>
                </c:pt>
                <c:pt idx="6643">
                  <c:v>5.5308523178100586</c:v>
                </c:pt>
                <c:pt idx="6644">
                  <c:v>5.5316829681396484</c:v>
                </c:pt>
                <c:pt idx="6645">
                  <c:v>5.532508373260498</c:v>
                </c:pt>
                <c:pt idx="6646">
                  <c:v>5.5333428382873535</c:v>
                </c:pt>
                <c:pt idx="6647">
                  <c:v>5.5341649055480957</c:v>
                </c:pt>
                <c:pt idx="6648">
                  <c:v>5.5349912643432617</c:v>
                </c:pt>
                <c:pt idx="6649">
                  <c:v>5.5358309745788574</c:v>
                </c:pt>
                <c:pt idx="6650">
                  <c:v>5.5366692543029785</c:v>
                </c:pt>
                <c:pt idx="6651">
                  <c:v>5.5374889373779297</c:v>
                </c:pt>
                <c:pt idx="6652">
                  <c:v>5.538322925567627</c:v>
                </c:pt>
                <c:pt idx="6653">
                  <c:v>5.5391697883605957</c:v>
                </c:pt>
                <c:pt idx="6654">
                  <c:v>5.5399899482727051</c:v>
                </c:pt>
                <c:pt idx="6655">
                  <c:v>5.5408387184143066</c:v>
                </c:pt>
                <c:pt idx="6656">
                  <c:v>5.5416669845581055</c:v>
                </c:pt>
                <c:pt idx="6657">
                  <c:v>5.5425009727478027</c:v>
                </c:pt>
                <c:pt idx="6658">
                  <c:v>5.5433340072631836</c:v>
                </c:pt>
                <c:pt idx="6659">
                  <c:v>5.5441703796386719</c:v>
                </c:pt>
                <c:pt idx="6660">
                  <c:v>5.5449938774108887</c:v>
                </c:pt>
                <c:pt idx="6661">
                  <c:v>5.5458359718322754</c:v>
                </c:pt>
                <c:pt idx="6662">
                  <c:v>5.5466585159301758</c:v>
                </c:pt>
                <c:pt idx="6663">
                  <c:v>5.547487735748291</c:v>
                </c:pt>
                <c:pt idx="6664">
                  <c:v>5.5483508110046387</c:v>
                </c:pt>
                <c:pt idx="6665">
                  <c:v>5.5491647720336914</c:v>
                </c:pt>
                <c:pt idx="6666">
                  <c:v>5.5499954223632813</c:v>
                </c:pt>
                <c:pt idx="6667">
                  <c:v>5.5508542060852051</c:v>
                </c:pt>
                <c:pt idx="6668">
                  <c:v>5.5516414642333984</c:v>
                </c:pt>
                <c:pt idx="6669">
                  <c:v>5.5525026321411133</c:v>
                </c:pt>
                <c:pt idx="6670">
                  <c:v>5.5533123016357422</c:v>
                </c:pt>
                <c:pt idx="6671">
                  <c:v>5.5541682243347168</c:v>
                </c:pt>
                <c:pt idx="6672">
                  <c:v>5.5549960136413574</c:v>
                </c:pt>
                <c:pt idx="6673">
                  <c:v>5.5558509826660156</c:v>
                </c:pt>
                <c:pt idx="6674">
                  <c:v>5.5566425323486328</c:v>
                </c:pt>
                <c:pt idx="6675">
                  <c:v>5.5574822425842285</c:v>
                </c:pt>
                <c:pt idx="6676">
                  <c:v>5.5583415031433105</c:v>
                </c:pt>
                <c:pt idx="6677">
                  <c:v>5.5591564178466797</c:v>
                </c:pt>
                <c:pt idx="6678">
                  <c:v>5.5600109100341797</c:v>
                </c:pt>
                <c:pt idx="6679">
                  <c:v>5.5608434677124023</c:v>
                </c:pt>
                <c:pt idx="6680">
                  <c:v>5.5616536140441895</c:v>
                </c:pt>
                <c:pt idx="6681">
                  <c:v>5.5624923706054688</c:v>
                </c:pt>
                <c:pt idx="6682">
                  <c:v>5.563319206237793</c:v>
                </c:pt>
                <c:pt idx="6683">
                  <c:v>5.5641589164733887</c:v>
                </c:pt>
                <c:pt idx="6684">
                  <c:v>5.5650110244750977</c:v>
                </c:pt>
                <c:pt idx="6685">
                  <c:v>5.5658273696899414</c:v>
                </c:pt>
                <c:pt idx="6686">
                  <c:v>5.5666790008544922</c:v>
                </c:pt>
                <c:pt idx="6687">
                  <c:v>5.5674886703491211</c:v>
                </c:pt>
                <c:pt idx="6688">
                  <c:v>5.5683417320251465</c:v>
                </c:pt>
                <c:pt idx="6689">
                  <c:v>5.569183349609375</c:v>
                </c:pt>
                <c:pt idx="6690">
                  <c:v>5.5699958801269531</c:v>
                </c:pt>
                <c:pt idx="6691">
                  <c:v>5.5708308219909668</c:v>
                </c:pt>
                <c:pt idx="6692">
                  <c:v>5.5716629028320313</c:v>
                </c:pt>
                <c:pt idx="6693">
                  <c:v>5.5724825859069824</c:v>
                </c:pt>
                <c:pt idx="6694">
                  <c:v>5.5733428001403809</c:v>
                </c:pt>
                <c:pt idx="6695">
                  <c:v>5.5741605758666992</c:v>
                </c:pt>
                <c:pt idx="6696">
                  <c:v>5.5749993324279785</c:v>
                </c:pt>
                <c:pt idx="6697">
                  <c:v>5.5758185386657715</c:v>
                </c:pt>
                <c:pt idx="6698">
                  <c:v>5.5766630172729492</c:v>
                </c:pt>
                <c:pt idx="6699">
                  <c:v>5.5774922370910645</c:v>
                </c:pt>
                <c:pt idx="6700">
                  <c:v>5.5783333778381348</c:v>
                </c:pt>
                <c:pt idx="6701">
                  <c:v>5.5791711807250977</c:v>
                </c:pt>
                <c:pt idx="6702">
                  <c:v>5.5799908638000488</c:v>
                </c:pt>
                <c:pt idx="6703">
                  <c:v>5.5808234214782715</c:v>
                </c:pt>
                <c:pt idx="6704">
                  <c:v>5.5816469192504883</c:v>
                </c:pt>
                <c:pt idx="6705">
                  <c:v>5.5825052261352539</c:v>
                </c:pt>
                <c:pt idx="6706">
                  <c:v>5.5833373069763184</c:v>
                </c:pt>
                <c:pt idx="6707">
                  <c:v>5.5841712951660156</c:v>
                </c:pt>
                <c:pt idx="6708">
                  <c:v>5.5849971771240234</c:v>
                </c:pt>
                <c:pt idx="6709">
                  <c:v>5.5858263969421387</c:v>
                </c:pt>
                <c:pt idx="6710">
                  <c:v>5.5866918563842773</c:v>
                </c:pt>
                <c:pt idx="6711">
                  <c:v>5.5875167846679688</c:v>
                </c:pt>
                <c:pt idx="6712">
                  <c:v>5.5883336067199707</c:v>
                </c:pt>
                <c:pt idx="6713">
                  <c:v>5.5891633033752441</c:v>
                </c:pt>
                <c:pt idx="6714">
                  <c:v>5.589996337890625</c:v>
                </c:pt>
                <c:pt idx="6715">
                  <c:v>5.5908279418945313</c:v>
                </c:pt>
                <c:pt idx="6716">
                  <c:v>5.5916509628295898</c:v>
                </c:pt>
                <c:pt idx="6717">
                  <c:v>5.5924839973449707</c:v>
                </c:pt>
                <c:pt idx="6718">
                  <c:v>5.593325138092041</c:v>
                </c:pt>
                <c:pt idx="6719">
                  <c:v>5.5941762924194336</c:v>
                </c:pt>
                <c:pt idx="6720">
                  <c:v>5.5949921607971191</c:v>
                </c:pt>
                <c:pt idx="6721">
                  <c:v>5.5958490371704102</c:v>
                </c:pt>
                <c:pt idx="6722">
                  <c:v>5.5966615676879883</c:v>
                </c:pt>
                <c:pt idx="6723">
                  <c:v>5.5974855422973633</c:v>
                </c:pt>
                <c:pt idx="6724">
                  <c:v>5.5983180999755859</c:v>
                </c:pt>
                <c:pt idx="6725">
                  <c:v>5.5991482734680176</c:v>
                </c:pt>
                <c:pt idx="6726">
                  <c:v>5.6000180244445801</c:v>
                </c:pt>
                <c:pt idx="6727">
                  <c:v>5.6008439064025879</c:v>
                </c:pt>
                <c:pt idx="6728">
                  <c:v>5.601691722869873</c:v>
                </c:pt>
                <c:pt idx="6729">
                  <c:v>5.6024770736694336</c:v>
                </c:pt>
                <c:pt idx="6730">
                  <c:v>5.603334903717041</c:v>
                </c:pt>
                <c:pt idx="6731">
                  <c:v>5.6041703224182129</c:v>
                </c:pt>
                <c:pt idx="6732">
                  <c:v>5.6050143241882324</c:v>
                </c:pt>
                <c:pt idx="6733">
                  <c:v>5.605832576751709</c:v>
                </c:pt>
                <c:pt idx="6734">
                  <c:v>5.6066536903381348</c:v>
                </c:pt>
                <c:pt idx="6735">
                  <c:v>5.6074910163879395</c:v>
                </c:pt>
                <c:pt idx="6736">
                  <c:v>5.6083345413208008</c:v>
                </c:pt>
                <c:pt idx="6737">
                  <c:v>5.6091670989990234</c:v>
                </c:pt>
                <c:pt idx="6738">
                  <c:v>5.6100187301635742</c:v>
                </c:pt>
                <c:pt idx="6739">
                  <c:v>5.6108098030090332</c:v>
                </c:pt>
                <c:pt idx="6740">
                  <c:v>5.6116719245910645</c:v>
                </c:pt>
                <c:pt idx="6741">
                  <c:v>5.6124777793884277</c:v>
                </c:pt>
                <c:pt idx="6742">
                  <c:v>5.6133356094360352</c:v>
                </c:pt>
                <c:pt idx="6743">
                  <c:v>5.6141643524169922</c:v>
                </c:pt>
                <c:pt idx="6744">
                  <c:v>5.6150026321411133</c:v>
                </c:pt>
                <c:pt idx="6745">
                  <c:v>5.6158313751220703</c:v>
                </c:pt>
                <c:pt idx="6746">
                  <c:v>5.6166577339172363</c:v>
                </c:pt>
                <c:pt idx="6747">
                  <c:v>5.6174960136413574</c:v>
                </c:pt>
                <c:pt idx="6748">
                  <c:v>5.6183362007141113</c:v>
                </c:pt>
                <c:pt idx="6749">
                  <c:v>5.6191635131835938</c:v>
                </c:pt>
                <c:pt idx="6750">
                  <c:v>5.620002269744873</c:v>
                </c:pt>
                <c:pt idx="6751">
                  <c:v>5.6208171844482422</c:v>
                </c:pt>
                <c:pt idx="6752">
                  <c:v>5.621675968170166</c:v>
                </c:pt>
                <c:pt idx="6753">
                  <c:v>5.6224989891052246</c:v>
                </c:pt>
                <c:pt idx="6754">
                  <c:v>5.6233386993408203</c:v>
                </c:pt>
                <c:pt idx="6755">
                  <c:v>5.6241636276245117</c:v>
                </c:pt>
                <c:pt idx="6756">
                  <c:v>5.6250038146972656</c:v>
                </c:pt>
                <c:pt idx="6757">
                  <c:v>5.6258516311645508</c:v>
                </c:pt>
                <c:pt idx="6758">
                  <c:v>5.6266593933105469</c:v>
                </c:pt>
                <c:pt idx="6759">
                  <c:v>5.6274847984313965</c:v>
                </c:pt>
                <c:pt idx="6760">
                  <c:v>5.6283445358276367</c:v>
                </c:pt>
                <c:pt idx="6761">
                  <c:v>5.6291542053222656</c:v>
                </c:pt>
                <c:pt idx="6762">
                  <c:v>5.6300349235534668</c:v>
                </c:pt>
                <c:pt idx="6763">
                  <c:v>5.630828857421875</c:v>
                </c:pt>
                <c:pt idx="6764">
                  <c:v>5.6316738128662109</c:v>
                </c:pt>
                <c:pt idx="6765">
                  <c:v>5.6324915885925293</c:v>
                </c:pt>
                <c:pt idx="6766">
                  <c:v>5.6333260536193848</c:v>
                </c:pt>
                <c:pt idx="6767">
                  <c:v>5.6341714859008789</c:v>
                </c:pt>
                <c:pt idx="6768">
                  <c:v>5.634984016418457</c:v>
                </c:pt>
                <c:pt idx="6769">
                  <c:v>5.6358084678649902</c:v>
                </c:pt>
                <c:pt idx="6770">
                  <c:v>5.6366691589355469</c:v>
                </c:pt>
                <c:pt idx="6771">
                  <c:v>5.6374931335449219</c:v>
                </c:pt>
                <c:pt idx="6772">
                  <c:v>5.6383271217346191</c:v>
                </c:pt>
                <c:pt idx="6773">
                  <c:v>5.639162540435791</c:v>
                </c:pt>
                <c:pt idx="6774">
                  <c:v>5.639988899230957</c:v>
                </c:pt>
                <c:pt idx="6775">
                  <c:v>5.6408243179321289</c:v>
                </c:pt>
                <c:pt idx="6776">
                  <c:v>5.6416668891906738</c:v>
                </c:pt>
                <c:pt idx="6777">
                  <c:v>5.6424727439880371</c:v>
                </c:pt>
                <c:pt idx="6778">
                  <c:v>5.6433539390563965</c:v>
                </c:pt>
                <c:pt idx="6779">
                  <c:v>5.6441588401794434</c:v>
                </c:pt>
                <c:pt idx="6780">
                  <c:v>5.6450114250183105</c:v>
                </c:pt>
                <c:pt idx="6781">
                  <c:v>5.6458339691162109</c:v>
                </c:pt>
                <c:pt idx="6782">
                  <c:v>5.6466584205627441</c:v>
                </c:pt>
                <c:pt idx="6783">
                  <c:v>5.6474833488464355</c:v>
                </c:pt>
                <c:pt idx="6784">
                  <c:v>5.6483311653137207</c:v>
                </c:pt>
                <c:pt idx="6785">
                  <c:v>5.6491589546203613</c:v>
                </c:pt>
                <c:pt idx="6786">
                  <c:v>5.6500382423400879</c:v>
                </c:pt>
                <c:pt idx="6787">
                  <c:v>5.650841236114502</c:v>
                </c:pt>
                <c:pt idx="6788">
                  <c:v>5.6516566276550293</c:v>
                </c:pt>
                <c:pt idx="6789">
                  <c:v>5.6525149345397949</c:v>
                </c:pt>
                <c:pt idx="6790">
                  <c:v>5.6533203125</c:v>
                </c:pt>
                <c:pt idx="6791">
                  <c:v>5.6541485786437988</c:v>
                </c:pt>
                <c:pt idx="6792">
                  <c:v>5.6550016403198242</c:v>
                </c:pt>
                <c:pt idx="6793">
                  <c:v>5.6558423042297363</c:v>
                </c:pt>
                <c:pt idx="6794">
                  <c:v>5.6566762924194336</c:v>
                </c:pt>
                <c:pt idx="6795">
                  <c:v>5.6574935913085938</c:v>
                </c:pt>
                <c:pt idx="6796">
                  <c:v>5.6583070755004883</c:v>
                </c:pt>
                <c:pt idx="6797">
                  <c:v>5.6591730117797852</c:v>
                </c:pt>
                <c:pt idx="6798">
                  <c:v>5.660008430480957</c:v>
                </c:pt>
                <c:pt idx="6799">
                  <c:v>5.660832405090332</c:v>
                </c:pt>
                <c:pt idx="6800">
                  <c:v>5.66168212890625</c:v>
                </c:pt>
                <c:pt idx="6801">
                  <c:v>5.6624832153320313</c:v>
                </c:pt>
                <c:pt idx="6802">
                  <c:v>5.6633157730102539</c:v>
                </c:pt>
                <c:pt idx="6803">
                  <c:v>5.6641702651977539</c:v>
                </c:pt>
                <c:pt idx="6804">
                  <c:v>5.6649866104125977</c:v>
                </c:pt>
                <c:pt idx="6805">
                  <c:v>5.6658186912536621</c:v>
                </c:pt>
                <c:pt idx="6806">
                  <c:v>5.6666402816772461</c:v>
                </c:pt>
                <c:pt idx="6807">
                  <c:v>5.6674866676330566</c:v>
                </c:pt>
                <c:pt idx="6808">
                  <c:v>5.668327808380127</c:v>
                </c:pt>
                <c:pt idx="6809">
                  <c:v>5.6691493988037109</c:v>
                </c:pt>
                <c:pt idx="6810">
                  <c:v>5.6699848175048828</c:v>
                </c:pt>
                <c:pt idx="6811">
                  <c:v>5.6708407402038574</c:v>
                </c:pt>
                <c:pt idx="6812">
                  <c:v>5.6716604232788086</c:v>
                </c:pt>
                <c:pt idx="6813">
                  <c:v>5.6724929809570313</c:v>
                </c:pt>
                <c:pt idx="6814">
                  <c:v>5.6733412742614746</c:v>
                </c:pt>
                <c:pt idx="6815">
                  <c:v>5.6741595268249512</c:v>
                </c:pt>
                <c:pt idx="6816">
                  <c:v>5.6749930381774902</c:v>
                </c:pt>
                <c:pt idx="6817">
                  <c:v>5.67584228515625</c:v>
                </c:pt>
                <c:pt idx="6818">
                  <c:v>5.6766643524169922</c:v>
                </c:pt>
                <c:pt idx="6819">
                  <c:v>5.6775045394897461</c:v>
                </c:pt>
                <c:pt idx="6820">
                  <c:v>5.678316593170166</c:v>
                </c:pt>
                <c:pt idx="6821">
                  <c:v>5.6791749000549316</c:v>
                </c:pt>
                <c:pt idx="6822">
                  <c:v>5.6799945831298828</c:v>
                </c:pt>
                <c:pt idx="6823">
                  <c:v>5.6808314323425293</c:v>
                </c:pt>
                <c:pt idx="6824">
                  <c:v>5.6816587448120117</c:v>
                </c:pt>
                <c:pt idx="6825">
                  <c:v>5.6824955940246582</c:v>
                </c:pt>
                <c:pt idx="6826">
                  <c:v>5.6833267211914063</c:v>
                </c:pt>
                <c:pt idx="6827">
                  <c:v>5.6841621398925781</c:v>
                </c:pt>
                <c:pt idx="6828">
                  <c:v>5.6849961280822754</c:v>
                </c:pt>
                <c:pt idx="6829">
                  <c:v>5.6858606338500977</c:v>
                </c:pt>
                <c:pt idx="6830">
                  <c:v>5.6866531372070313</c:v>
                </c:pt>
                <c:pt idx="6831">
                  <c:v>5.6875128746032715</c:v>
                </c:pt>
                <c:pt idx="6832">
                  <c:v>5.6883306503295898</c:v>
                </c:pt>
                <c:pt idx="6833">
                  <c:v>5.6891560554504395</c:v>
                </c:pt>
                <c:pt idx="6834">
                  <c:v>5.6899981498718262</c:v>
                </c:pt>
                <c:pt idx="6835">
                  <c:v>5.690828800201416</c:v>
                </c:pt>
                <c:pt idx="6836">
                  <c:v>5.6916842460632324</c:v>
                </c:pt>
                <c:pt idx="6837">
                  <c:v>5.6924896240234375</c:v>
                </c:pt>
                <c:pt idx="6838">
                  <c:v>5.6933269500732422</c:v>
                </c:pt>
                <c:pt idx="6839">
                  <c:v>5.6941714286804199</c:v>
                </c:pt>
                <c:pt idx="6840">
                  <c:v>5.6950039863586426</c:v>
                </c:pt>
                <c:pt idx="6841">
                  <c:v>5.6958298683166504</c:v>
                </c:pt>
                <c:pt idx="6842">
                  <c:v>5.6966743469238281</c:v>
                </c:pt>
                <c:pt idx="6843">
                  <c:v>5.6975126266479492</c:v>
                </c:pt>
                <c:pt idx="6844">
                  <c:v>5.6983513832092285</c:v>
                </c:pt>
                <c:pt idx="6845">
                  <c:v>5.6991615295410156</c:v>
                </c:pt>
                <c:pt idx="6846">
                  <c:v>5.6999917030334473</c:v>
                </c:pt>
                <c:pt idx="6847">
                  <c:v>5.7008366584777832</c:v>
                </c:pt>
                <c:pt idx="6848">
                  <c:v>5.7016782760620117</c:v>
                </c:pt>
                <c:pt idx="6849">
                  <c:v>5.7024941444396973</c:v>
                </c:pt>
                <c:pt idx="6850">
                  <c:v>5.7033286094665527</c:v>
                </c:pt>
                <c:pt idx="6851">
                  <c:v>5.7041583061218262</c:v>
                </c:pt>
                <c:pt idx="6852">
                  <c:v>5.7049965858459473</c:v>
                </c:pt>
                <c:pt idx="6853">
                  <c:v>5.7058467864990234</c:v>
                </c:pt>
                <c:pt idx="6854">
                  <c:v>5.706672191619873</c:v>
                </c:pt>
                <c:pt idx="6855">
                  <c:v>5.7074856758117676</c:v>
                </c:pt>
                <c:pt idx="6856">
                  <c:v>5.7083287239074707</c:v>
                </c:pt>
                <c:pt idx="6857">
                  <c:v>5.7091612815856934</c:v>
                </c:pt>
                <c:pt idx="6858">
                  <c:v>5.7099704742431641</c:v>
                </c:pt>
                <c:pt idx="6859">
                  <c:v>5.7108421325683594</c:v>
                </c:pt>
                <c:pt idx="6860">
                  <c:v>5.7116775512695313</c:v>
                </c:pt>
                <c:pt idx="6861">
                  <c:v>5.7124934196472168</c:v>
                </c:pt>
                <c:pt idx="6862">
                  <c:v>5.713315486907959</c:v>
                </c:pt>
                <c:pt idx="6863">
                  <c:v>5.7141547203063965</c:v>
                </c:pt>
                <c:pt idx="6864">
                  <c:v>5.714989185333252</c:v>
                </c:pt>
                <c:pt idx="6865">
                  <c:v>5.7158255577087402</c:v>
                </c:pt>
                <c:pt idx="6866">
                  <c:v>5.716670036315918</c:v>
                </c:pt>
                <c:pt idx="6867">
                  <c:v>5.7175149917602539</c:v>
                </c:pt>
                <c:pt idx="6868">
                  <c:v>5.7183475494384766</c:v>
                </c:pt>
                <c:pt idx="6869">
                  <c:v>5.7191658020019531</c:v>
                </c:pt>
                <c:pt idx="6870">
                  <c:v>5.7199821472167969</c:v>
                </c:pt>
                <c:pt idx="6871">
                  <c:v>5.7208442687988281</c:v>
                </c:pt>
                <c:pt idx="6872">
                  <c:v>5.7216601371765137</c:v>
                </c:pt>
                <c:pt idx="6873">
                  <c:v>5.7224793434143066</c:v>
                </c:pt>
                <c:pt idx="6874">
                  <c:v>5.7233133316040039</c:v>
                </c:pt>
                <c:pt idx="6875">
                  <c:v>5.7241635322570801</c:v>
                </c:pt>
                <c:pt idx="6876">
                  <c:v>5.7250032424926758</c:v>
                </c:pt>
                <c:pt idx="6877">
                  <c:v>5.7258286476135254</c:v>
                </c:pt>
                <c:pt idx="6878">
                  <c:v>5.7266683578491211</c:v>
                </c:pt>
                <c:pt idx="6879">
                  <c:v>5.727501392364502</c:v>
                </c:pt>
                <c:pt idx="6880">
                  <c:v>5.7283358573913574</c:v>
                </c:pt>
                <c:pt idx="6881">
                  <c:v>5.7291355133056641</c:v>
                </c:pt>
                <c:pt idx="6882">
                  <c:v>5.7300171852111816</c:v>
                </c:pt>
                <c:pt idx="6883">
                  <c:v>5.7308244705200195</c:v>
                </c:pt>
                <c:pt idx="6884">
                  <c:v>5.7316641807556152</c:v>
                </c:pt>
                <c:pt idx="6885">
                  <c:v>5.7325100898742676</c:v>
                </c:pt>
                <c:pt idx="6886">
                  <c:v>5.7333345413208008</c:v>
                </c:pt>
                <c:pt idx="6887">
                  <c:v>5.7341628074645996</c:v>
                </c:pt>
                <c:pt idx="6888">
                  <c:v>5.734992504119873</c:v>
                </c:pt>
                <c:pt idx="6889">
                  <c:v>5.7358341217041016</c:v>
                </c:pt>
                <c:pt idx="6890">
                  <c:v>5.7366714477539063</c:v>
                </c:pt>
                <c:pt idx="6891">
                  <c:v>5.7374954223632813</c:v>
                </c:pt>
                <c:pt idx="6892">
                  <c:v>5.7383198738098145</c:v>
                </c:pt>
                <c:pt idx="6893">
                  <c:v>5.739161491394043</c:v>
                </c:pt>
                <c:pt idx="6894">
                  <c:v>5.7399978637695313</c:v>
                </c:pt>
                <c:pt idx="6895">
                  <c:v>5.740842342376709</c:v>
                </c:pt>
                <c:pt idx="6896">
                  <c:v>5.7416772842407227</c:v>
                </c:pt>
                <c:pt idx="6897">
                  <c:v>5.7424864768981934</c:v>
                </c:pt>
                <c:pt idx="6898">
                  <c:v>5.7433524131774902</c:v>
                </c:pt>
                <c:pt idx="6899">
                  <c:v>5.7441692352294922</c:v>
                </c:pt>
                <c:pt idx="6900">
                  <c:v>5.7450151443481445</c:v>
                </c:pt>
                <c:pt idx="6901">
                  <c:v>5.7458429336547852</c:v>
                </c:pt>
                <c:pt idx="6902">
                  <c:v>5.7466573715209961</c:v>
                </c:pt>
                <c:pt idx="6903">
                  <c:v>5.7474956512451172</c:v>
                </c:pt>
                <c:pt idx="6904">
                  <c:v>5.7483439445495605</c:v>
                </c:pt>
                <c:pt idx="6905">
                  <c:v>5.7491583824157715</c:v>
                </c:pt>
                <c:pt idx="6906">
                  <c:v>5.7500042915344238</c:v>
                </c:pt>
                <c:pt idx="6907">
                  <c:v>5.7508225440979004</c:v>
                </c:pt>
                <c:pt idx="6908">
                  <c:v>5.7516665458679199</c:v>
                </c:pt>
                <c:pt idx="6909">
                  <c:v>5.75250244140625</c:v>
                </c:pt>
                <c:pt idx="6910">
                  <c:v>5.7533206939697266</c:v>
                </c:pt>
                <c:pt idx="6911">
                  <c:v>5.7541627883911133</c:v>
                </c:pt>
                <c:pt idx="6912">
                  <c:v>5.7550039291381836</c:v>
                </c:pt>
                <c:pt idx="6913">
                  <c:v>5.7558283805847168</c:v>
                </c:pt>
                <c:pt idx="6914">
                  <c:v>5.756690502166748</c:v>
                </c:pt>
                <c:pt idx="6915">
                  <c:v>5.7574825286865234</c:v>
                </c:pt>
                <c:pt idx="6916">
                  <c:v>5.7583236694335938</c:v>
                </c:pt>
                <c:pt idx="6917">
                  <c:v>5.7591733932495117</c:v>
                </c:pt>
                <c:pt idx="6918">
                  <c:v>5.760014533996582</c:v>
                </c:pt>
                <c:pt idx="6919">
                  <c:v>5.7608489990234375</c:v>
                </c:pt>
                <c:pt idx="6920">
                  <c:v>5.7616729736328125</c:v>
                </c:pt>
                <c:pt idx="6921">
                  <c:v>5.7625198364257813</c:v>
                </c:pt>
                <c:pt idx="6922">
                  <c:v>5.7633285522460938</c:v>
                </c:pt>
                <c:pt idx="6923">
                  <c:v>5.7641592025756836</c:v>
                </c:pt>
                <c:pt idx="6924">
                  <c:v>5.7650108337402344</c:v>
                </c:pt>
                <c:pt idx="6925">
                  <c:v>5.7658286094665527</c:v>
                </c:pt>
                <c:pt idx="6926">
                  <c:v>5.7666707038879395</c:v>
                </c:pt>
                <c:pt idx="6927">
                  <c:v>5.7674851417541504</c:v>
                </c:pt>
                <c:pt idx="6928">
                  <c:v>5.7683420181274414</c:v>
                </c:pt>
                <c:pt idx="6929">
                  <c:v>5.7691540718078613</c:v>
                </c:pt>
                <c:pt idx="6930">
                  <c:v>5.7700142860412598</c:v>
                </c:pt>
                <c:pt idx="6931">
                  <c:v>5.770820140838623</c:v>
                </c:pt>
                <c:pt idx="6932">
                  <c:v>5.7716464996337891</c:v>
                </c:pt>
                <c:pt idx="6933">
                  <c:v>5.7724995613098145</c:v>
                </c:pt>
                <c:pt idx="6934">
                  <c:v>5.7733330726623535</c:v>
                </c:pt>
                <c:pt idx="6935">
                  <c:v>5.7741599082946777</c:v>
                </c:pt>
                <c:pt idx="6936">
                  <c:v>5.7749853134155273</c:v>
                </c:pt>
                <c:pt idx="6937">
                  <c:v>5.775820255279541</c:v>
                </c:pt>
                <c:pt idx="6938">
                  <c:v>5.7766828536987305</c:v>
                </c:pt>
                <c:pt idx="6939">
                  <c:v>5.7774925231933594</c:v>
                </c:pt>
                <c:pt idx="6940">
                  <c:v>5.7783412933349609</c:v>
                </c:pt>
                <c:pt idx="6941">
                  <c:v>5.7791743278503418</c:v>
                </c:pt>
                <c:pt idx="6942">
                  <c:v>5.7799925804138184</c:v>
                </c:pt>
                <c:pt idx="6943">
                  <c:v>5.7808384895324707</c:v>
                </c:pt>
                <c:pt idx="6944">
                  <c:v>5.7816629409790039</c:v>
                </c:pt>
                <c:pt idx="6945">
                  <c:v>5.7824959754943848</c:v>
                </c:pt>
                <c:pt idx="6946">
                  <c:v>5.7833256721496582</c:v>
                </c:pt>
                <c:pt idx="6947">
                  <c:v>5.7841496467590332</c:v>
                </c:pt>
                <c:pt idx="6948">
                  <c:v>5.7850098609924316</c:v>
                </c:pt>
                <c:pt idx="6949">
                  <c:v>5.7858366966247559</c:v>
                </c:pt>
                <c:pt idx="6950">
                  <c:v>5.7866873741149902</c:v>
                </c:pt>
                <c:pt idx="6951">
                  <c:v>5.7874960899353027</c:v>
                </c:pt>
                <c:pt idx="6952">
                  <c:v>5.7883291244506836</c:v>
                </c:pt>
                <c:pt idx="6953">
                  <c:v>5.7891659736633301</c:v>
                </c:pt>
                <c:pt idx="6954">
                  <c:v>5.7899885177612305</c:v>
                </c:pt>
                <c:pt idx="6955">
                  <c:v>5.7908344268798828</c:v>
                </c:pt>
                <c:pt idx="6956">
                  <c:v>5.7916421890258789</c:v>
                </c:pt>
                <c:pt idx="6957">
                  <c:v>5.7925152778625488</c:v>
                </c:pt>
                <c:pt idx="6958">
                  <c:v>5.7933320999145508</c:v>
                </c:pt>
                <c:pt idx="6959">
                  <c:v>5.7941594123840332</c:v>
                </c:pt>
                <c:pt idx="6960">
                  <c:v>5.795020580291748</c:v>
                </c:pt>
                <c:pt idx="6961">
                  <c:v>5.7958393096923828</c:v>
                </c:pt>
                <c:pt idx="6962">
                  <c:v>5.796661376953125</c:v>
                </c:pt>
                <c:pt idx="6963">
                  <c:v>5.7975225448608398</c:v>
                </c:pt>
                <c:pt idx="6964">
                  <c:v>5.7983360290527344</c:v>
                </c:pt>
                <c:pt idx="6965">
                  <c:v>5.7991738319396973</c:v>
                </c:pt>
                <c:pt idx="6966">
                  <c:v>5.8000073432922363</c:v>
                </c:pt>
                <c:pt idx="6967">
                  <c:v>5.8008575439453125</c:v>
                </c:pt>
                <c:pt idx="6968">
                  <c:v>5.8016462326049805</c:v>
                </c:pt>
                <c:pt idx="6969">
                  <c:v>5.8025126457214355</c:v>
                </c:pt>
                <c:pt idx="6970">
                  <c:v>5.8033447265625</c:v>
                </c:pt>
                <c:pt idx="6971">
                  <c:v>5.8041629791259766</c:v>
                </c:pt>
                <c:pt idx="6972">
                  <c:v>5.804987907409668</c:v>
                </c:pt>
                <c:pt idx="6973">
                  <c:v>5.805844783782959</c:v>
                </c:pt>
                <c:pt idx="6974">
                  <c:v>5.806645393371582</c:v>
                </c:pt>
                <c:pt idx="6975">
                  <c:v>5.8074917793273926</c:v>
                </c:pt>
                <c:pt idx="6976">
                  <c:v>5.8083481788635254</c:v>
                </c:pt>
                <c:pt idx="6977">
                  <c:v>5.8091588020324707</c:v>
                </c:pt>
                <c:pt idx="6978">
                  <c:v>5.8100061416625977</c:v>
                </c:pt>
                <c:pt idx="6979">
                  <c:v>5.8108129501342773</c:v>
                </c:pt>
                <c:pt idx="6980">
                  <c:v>5.8116669654846191</c:v>
                </c:pt>
                <c:pt idx="6981">
                  <c:v>5.8124842643737793</c:v>
                </c:pt>
                <c:pt idx="6982">
                  <c:v>5.8133449554443359</c:v>
                </c:pt>
                <c:pt idx="6983">
                  <c:v>5.814173698425293</c:v>
                </c:pt>
                <c:pt idx="6984">
                  <c:v>5.8149914741516113</c:v>
                </c:pt>
                <c:pt idx="6985">
                  <c:v>5.815824031829834</c:v>
                </c:pt>
                <c:pt idx="6986">
                  <c:v>5.816688060760498</c:v>
                </c:pt>
                <c:pt idx="6987">
                  <c:v>5.8174958229064941</c:v>
                </c:pt>
                <c:pt idx="6988">
                  <c:v>5.8183188438415527</c:v>
                </c:pt>
                <c:pt idx="6989">
                  <c:v>5.8191642761230469</c:v>
                </c:pt>
                <c:pt idx="6990">
                  <c:v>5.8200063705444336</c:v>
                </c:pt>
                <c:pt idx="6991">
                  <c:v>5.8208322525024414</c:v>
                </c:pt>
                <c:pt idx="6992">
                  <c:v>5.821660041809082</c:v>
                </c:pt>
                <c:pt idx="6993">
                  <c:v>5.8225154876708984</c:v>
                </c:pt>
                <c:pt idx="6994">
                  <c:v>5.8233122825622559</c:v>
                </c:pt>
                <c:pt idx="6995">
                  <c:v>5.8241543769836426</c:v>
                </c:pt>
                <c:pt idx="6996">
                  <c:v>5.8249926567077637</c:v>
                </c:pt>
                <c:pt idx="6997">
                  <c:v>5.8258242607116699</c:v>
                </c:pt>
                <c:pt idx="6998">
                  <c:v>5.8266716003417969</c:v>
                </c:pt>
                <c:pt idx="6999">
                  <c:v>5.8274827003479004</c:v>
                </c:pt>
                <c:pt idx="7000">
                  <c:v>5.828338623046875</c:v>
                </c:pt>
                <c:pt idx="7001">
                  <c:v>5.8291840553283691</c:v>
                </c:pt>
                <c:pt idx="7002">
                  <c:v>5.8299946784973145</c:v>
                </c:pt>
                <c:pt idx="7003">
                  <c:v>5.8308510780334473</c:v>
                </c:pt>
                <c:pt idx="7004">
                  <c:v>5.831660270690918</c:v>
                </c:pt>
                <c:pt idx="7005">
                  <c:v>5.8325028419494629</c:v>
                </c:pt>
                <c:pt idx="7006">
                  <c:v>5.833343505859375</c:v>
                </c:pt>
                <c:pt idx="7007">
                  <c:v>5.8341455459594727</c:v>
                </c:pt>
                <c:pt idx="7008">
                  <c:v>5.8350071907043457</c:v>
                </c:pt>
                <c:pt idx="7009">
                  <c:v>5.8358297348022461</c:v>
                </c:pt>
                <c:pt idx="7010">
                  <c:v>5.8366656303405762</c:v>
                </c:pt>
                <c:pt idx="7011">
                  <c:v>5.8375163078308105</c:v>
                </c:pt>
                <c:pt idx="7012">
                  <c:v>5.8383359909057617</c:v>
                </c:pt>
                <c:pt idx="7013">
                  <c:v>5.8391661643981934</c:v>
                </c:pt>
                <c:pt idx="7014">
                  <c:v>5.8400144577026367</c:v>
                </c:pt>
                <c:pt idx="7015">
                  <c:v>5.8408241271972656</c:v>
                </c:pt>
                <c:pt idx="7016">
                  <c:v>5.8416595458984375</c:v>
                </c:pt>
                <c:pt idx="7017">
                  <c:v>5.8425121307373047</c:v>
                </c:pt>
                <c:pt idx="7018">
                  <c:v>5.8433384895324707</c:v>
                </c:pt>
                <c:pt idx="7019">
                  <c:v>5.8441610336303711</c:v>
                </c:pt>
                <c:pt idx="7020">
                  <c:v>5.8449792861938477</c:v>
                </c:pt>
                <c:pt idx="7021">
                  <c:v>5.845822811126709</c:v>
                </c:pt>
                <c:pt idx="7022">
                  <c:v>5.8466730117797852</c:v>
                </c:pt>
                <c:pt idx="7023">
                  <c:v>5.8475008010864258</c:v>
                </c:pt>
                <c:pt idx="7024">
                  <c:v>5.8483262062072754</c:v>
                </c:pt>
                <c:pt idx="7025">
                  <c:v>5.8491668701171875</c:v>
                </c:pt>
                <c:pt idx="7026">
                  <c:v>5.8500204086303711</c:v>
                </c:pt>
                <c:pt idx="7027">
                  <c:v>5.8508381843566895</c:v>
                </c:pt>
                <c:pt idx="7028">
                  <c:v>5.8516845703125</c:v>
                </c:pt>
                <c:pt idx="7029">
                  <c:v>5.8524889945983887</c:v>
                </c:pt>
                <c:pt idx="7030">
                  <c:v>5.8533239364624023</c:v>
                </c:pt>
                <c:pt idx="7031">
                  <c:v>5.854179859161377</c:v>
                </c:pt>
                <c:pt idx="7032">
                  <c:v>5.8550028800964355</c:v>
                </c:pt>
                <c:pt idx="7033">
                  <c:v>5.8558411598205566</c:v>
                </c:pt>
                <c:pt idx="7034">
                  <c:v>5.8566503524780273</c:v>
                </c:pt>
                <c:pt idx="7035">
                  <c:v>5.8575010299682617</c:v>
                </c:pt>
                <c:pt idx="7036">
                  <c:v>5.8583288192749023</c:v>
                </c:pt>
                <c:pt idx="7037">
                  <c:v>5.8591670989990234</c:v>
                </c:pt>
                <c:pt idx="7038">
                  <c:v>5.8599920272827148</c:v>
                </c:pt>
                <c:pt idx="7039">
                  <c:v>5.860844612121582</c:v>
                </c:pt>
                <c:pt idx="7040">
                  <c:v>5.8616375923156738</c:v>
                </c:pt>
                <c:pt idx="7041">
                  <c:v>5.8625140190124512</c:v>
                </c:pt>
                <c:pt idx="7042">
                  <c:v>5.8633460998535156</c:v>
                </c:pt>
                <c:pt idx="7043">
                  <c:v>5.8641834259033203</c:v>
                </c:pt>
                <c:pt idx="7044">
                  <c:v>5.8650164604187012</c:v>
                </c:pt>
                <c:pt idx="7045">
                  <c:v>5.8658404350280762</c:v>
                </c:pt>
                <c:pt idx="7046">
                  <c:v>5.8666768074035645</c:v>
                </c:pt>
                <c:pt idx="7047">
                  <c:v>5.8675026893615723</c:v>
                </c:pt>
                <c:pt idx="7048">
                  <c:v>5.8683261871337891</c:v>
                </c:pt>
                <c:pt idx="7049">
                  <c:v>5.8691654205322266</c:v>
                </c:pt>
                <c:pt idx="7050">
                  <c:v>5.8700017929077148</c:v>
                </c:pt>
                <c:pt idx="7051">
                  <c:v>5.8708252906799316</c:v>
                </c:pt>
                <c:pt idx="7052">
                  <c:v>5.8716583251953125</c:v>
                </c:pt>
                <c:pt idx="7053">
                  <c:v>5.8725008964538574</c:v>
                </c:pt>
                <c:pt idx="7054">
                  <c:v>5.8733210563659668</c:v>
                </c:pt>
                <c:pt idx="7055">
                  <c:v>5.8741679191589355</c:v>
                </c:pt>
                <c:pt idx="7056">
                  <c:v>5.8750019073486328</c:v>
                </c:pt>
                <c:pt idx="7057">
                  <c:v>5.8758358955383301</c:v>
                </c:pt>
                <c:pt idx="7058">
                  <c:v>5.8766665458679199</c:v>
                </c:pt>
                <c:pt idx="7059">
                  <c:v>5.8775062561035156</c:v>
                </c:pt>
                <c:pt idx="7060">
                  <c:v>5.8783259391784668</c:v>
                </c:pt>
                <c:pt idx="7061">
                  <c:v>5.8791651725769043</c:v>
                </c:pt>
                <c:pt idx="7062">
                  <c:v>5.8799905776977539</c:v>
                </c:pt>
                <c:pt idx="7063">
                  <c:v>5.8808226585388184</c:v>
                </c:pt>
                <c:pt idx="7064">
                  <c:v>5.8816828727722168</c:v>
                </c:pt>
                <c:pt idx="7065">
                  <c:v>5.8825016021728516</c:v>
                </c:pt>
                <c:pt idx="7066">
                  <c:v>5.8833346366882324</c:v>
                </c:pt>
                <c:pt idx="7067">
                  <c:v>5.8841872215270996</c:v>
                </c:pt>
                <c:pt idx="7068">
                  <c:v>5.8849735260009766</c:v>
                </c:pt>
                <c:pt idx="7069">
                  <c:v>5.8858366012573242</c:v>
                </c:pt>
                <c:pt idx="7070">
                  <c:v>5.8866486549377441</c:v>
                </c:pt>
                <c:pt idx="7071">
                  <c:v>5.8875031471252441</c:v>
                </c:pt>
                <c:pt idx="7072">
                  <c:v>5.8883309364318848</c:v>
                </c:pt>
                <c:pt idx="7073">
                  <c:v>5.889183521270752</c:v>
                </c:pt>
                <c:pt idx="7074">
                  <c:v>5.8899745941162109</c:v>
                </c:pt>
                <c:pt idx="7075">
                  <c:v>5.890815258026123</c:v>
                </c:pt>
                <c:pt idx="7076">
                  <c:v>5.8916778564453125</c:v>
                </c:pt>
                <c:pt idx="7077">
                  <c:v>5.8924875259399414</c:v>
                </c:pt>
                <c:pt idx="7078">
                  <c:v>5.893343448638916</c:v>
                </c:pt>
                <c:pt idx="7079">
                  <c:v>5.8941788673400879</c:v>
                </c:pt>
                <c:pt idx="7080">
                  <c:v>5.8949885368347168</c:v>
                </c:pt>
                <c:pt idx="7081">
                  <c:v>5.8958249092102051</c:v>
                </c:pt>
                <c:pt idx="7082">
                  <c:v>5.8966550827026367</c:v>
                </c:pt>
                <c:pt idx="7083">
                  <c:v>5.8974924087524414</c:v>
                </c:pt>
                <c:pt idx="7084">
                  <c:v>5.8983426094055176</c:v>
                </c:pt>
                <c:pt idx="7085">
                  <c:v>5.8991618156433105</c:v>
                </c:pt>
                <c:pt idx="7086">
                  <c:v>5.9000120162963867</c:v>
                </c:pt>
                <c:pt idx="7087">
                  <c:v>5.900822639465332</c:v>
                </c:pt>
                <c:pt idx="7088">
                  <c:v>5.901674747467041</c:v>
                </c:pt>
                <c:pt idx="7089">
                  <c:v>5.9025173187255859</c:v>
                </c:pt>
                <c:pt idx="7090">
                  <c:v>5.9033246040344238</c:v>
                </c:pt>
                <c:pt idx="7091">
                  <c:v>5.9041633605957031</c:v>
                </c:pt>
                <c:pt idx="7092">
                  <c:v>5.9049968719482422</c:v>
                </c:pt>
                <c:pt idx="7093">
                  <c:v>5.9058160781860352</c:v>
                </c:pt>
                <c:pt idx="7094">
                  <c:v>5.9066739082336426</c:v>
                </c:pt>
                <c:pt idx="7095">
                  <c:v>5.9074883460998535</c:v>
                </c:pt>
                <c:pt idx="7096">
                  <c:v>5.9083318710327148</c:v>
                </c:pt>
                <c:pt idx="7097">
                  <c:v>5.9091548919677734</c:v>
                </c:pt>
                <c:pt idx="7098">
                  <c:v>5.910001277923584</c:v>
                </c:pt>
                <c:pt idx="7099">
                  <c:v>5.910825252532959</c:v>
                </c:pt>
                <c:pt idx="7100">
                  <c:v>5.9116654396057129</c:v>
                </c:pt>
                <c:pt idx="7101">
                  <c:v>5.9125065803527832</c:v>
                </c:pt>
                <c:pt idx="7102">
                  <c:v>5.913325309753418</c:v>
                </c:pt>
                <c:pt idx="7103">
                  <c:v>5.9141583442687988</c:v>
                </c:pt>
                <c:pt idx="7104">
                  <c:v>5.9149818420410156</c:v>
                </c:pt>
                <c:pt idx="7105">
                  <c:v>5.9158391952514648</c:v>
                </c:pt>
                <c:pt idx="7106">
                  <c:v>5.9166722297668457</c:v>
                </c:pt>
                <c:pt idx="7107">
                  <c:v>5.9175043106079102</c:v>
                </c:pt>
                <c:pt idx="7108">
                  <c:v>5.9183306694030762</c:v>
                </c:pt>
                <c:pt idx="7109">
                  <c:v>5.9191594123840332</c:v>
                </c:pt>
                <c:pt idx="7110">
                  <c:v>5.9200282096862793</c:v>
                </c:pt>
                <c:pt idx="7111">
                  <c:v>5.9208488464355469</c:v>
                </c:pt>
                <c:pt idx="7112">
                  <c:v>5.9216699600219727</c:v>
                </c:pt>
                <c:pt idx="7113">
                  <c:v>5.9224991798400879</c:v>
                </c:pt>
                <c:pt idx="7114">
                  <c:v>5.9233312606811523</c:v>
                </c:pt>
                <c:pt idx="7115">
                  <c:v>5.9241595268249512</c:v>
                </c:pt>
                <c:pt idx="7116">
                  <c:v>5.9249839782714844</c:v>
                </c:pt>
                <c:pt idx="7117">
                  <c:v>5.9258241653442383</c:v>
                </c:pt>
                <c:pt idx="7118">
                  <c:v>5.9266586303710938</c:v>
                </c:pt>
                <c:pt idx="7119">
                  <c:v>5.9275093078613281</c:v>
                </c:pt>
                <c:pt idx="7120">
                  <c:v>5.9283275604248047</c:v>
                </c:pt>
                <c:pt idx="7121">
                  <c:v>5.9291806221008301</c:v>
                </c:pt>
                <c:pt idx="7122">
                  <c:v>5.9299931526184082</c:v>
                </c:pt>
                <c:pt idx="7123">
                  <c:v>5.9308161735534668</c:v>
                </c:pt>
                <c:pt idx="7124">
                  <c:v>5.9316530227661133</c:v>
                </c:pt>
                <c:pt idx="7125">
                  <c:v>5.9324774742126465</c:v>
                </c:pt>
                <c:pt idx="7126">
                  <c:v>5.9333481788635254</c:v>
                </c:pt>
                <c:pt idx="7127">
                  <c:v>5.9341754913330078</c:v>
                </c:pt>
                <c:pt idx="7128">
                  <c:v>5.935023307800293</c:v>
                </c:pt>
                <c:pt idx="7129">
                  <c:v>5.9358129501342773</c:v>
                </c:pt>
                <c:pt idx="7130">
                  <c:v>5.936668872833252</c:v>
                </c:pt>
                <c:pt idx="7131">
                  <c:v>5.9375057220458984</c:v>
                </c:pt>
                <c:pt idx="7132">
                  <c:v>5.9383468627929688</c:v>
                </c:pt>
                <c:pt idx="7133">
                  <c:v>5.9391679763793945</c:v>
                </c:pt>
                <c:pt idx="7134">
                  <c:v>5.9399862289428711</c:v>
                </c:pt>
                <c:pt idx="7135">
                  <c:v>5.9408302307128906</c:v>
                </c:pt>
                <c:pt idx="7136">
                  <c:v>5.9416694641113281</c:v>
                </c:pt>
                <c:pt idx="7137">
                  <c:v>5.9425005912780762</c:v>
                </c:pt>
                <c:pt idx="7138">
                  <c:v>5.9433512687683105</c:v>
                </c:pt>
                <c:pt idx="7139">
                  <c:v>5.9441428184509277</c:v>
                </c:pt>
                <c:pt idx="7140">
                  <c:v>5.9450039863586426</c:v>
                </c:pt>
                <c:pt idx="7141">
                  <c:v>5.9458117485046387</c:v>
                </c:pt>
                <c:pt idx="7142">
                  <c:v>5.9466671943664551</c:v>
                </c:pt>
                <c:pt idx="7143">
                  <c:v>5.9474964141845703</c:v>
                </c:pt>
                <c:pt idx="7144">
                  <c:v>5.9483346939086914</c:v>
                </c:pt>
                <c:pt idx="7145">
                  <c:v>5.9491653442382813</c:v>
                </c:pt>
                <c:pt idx="7146">
                  <c:v>5.9499912261962891</c:v>
                </c:pt>
                <c:pt idx="7147">
                  <c:v>5.9508328437805176</c:v>
                </c:pt>
                <c:pt idx="7148">
                  <c:v>5.9516692161560059</c:v>
                </c:pt>
                <c:pt idx="7149">
                  <c:v>5.9524989128112793</c:v>
                </c:pt>
                <c:pt idx="7150">
                  <c:v>5.9533329010009766</c:v>
                </c:pt>
                <c:pt idx="7151">
                  <c:v>5.9541482925415039</c:v>
                </c:pt>
                <c:pt idx="7152">
                  <c:v>5.9550118446350098</c:v>
                </c:pt>
                <c:pt idx="7153">
                  <c:v>5.9558315277099609</c:v>
                </c:pt>
                <c:pt idx="7154">
                  <c:v>5.956669807434082</c:v>
                </c:pt>
                <c:pt idx="7155">
                  <c:v>5.9575014114379883</c:v>
                </c:pt>
                <c:pt idx="7156">
                  <c:v>5.9583392143249512</c:v>
                </c:pt>
                <c:pt idx="7157">
                  <c:v>5.9591884613037109</c:v>
                </c:pt>
                <c:pt idx="7158">
                  <c:v>5.959991455078125</c:v>
                </c:pt>
                <c:pt idx="7159">
                  <c:v>5.9608235359191895</c:v>
                </c:pt>
                <c:pt idx="7160">
                  <c:v>5.9616765975952148</c:v>
                </c:pt>
                <c:pt idx="7161">
                  <c:v>5.962486743927002</c:v>
                </c:pt>
                <c:pt idx="7162">
                  <c:v>5.9633688926696777</c:v>
                </c:pt>
                <c:pt idx="7163">
                  <c:v>5.9641642570495605</c:v>
                </c:pt>
                <c:pt idx="7164">
                  <c:v>5.9650030136108398</c:v>
                </c:pt>
                <c:pt idx="7165">
                  <c:v>5.965827465057373</c:v>
                </c:pt>
                <c:pt idx="7166">
                  <c:v>5.9666585922241211</c:v>
                </c:pt>
                <c:pt idx="7167">
                  <c:v>5.9675030708312988</c:v>
                </c:pt>
                <c:pt idx="7168">
                  <c:v>5.968317985534668</c:v>
                </c:pt>
                <c:pt idx="7169">
                  <c:v>5.9691414833068848</c:v>
                </c:pt>
                <c:pt idx="7170">
                  <c:v>5.970001220703125</c:v>
                </c:pt>
                <c:pt idx="7171">
                  <c:v>5.9708256721496582</c:v>
                </c:pt>
                <c:pt idx="7172">
                  <c:v>5.9716577529907227</c:v>
                </c:pt>
                <c:pt idx="7173">
                  <c:v>5.9724955558776855</c:v>
                </c:pt>
                <c:pt idx="7174">
                  <c:v>5.9733233451843262</c:v>
                </c:pt>
                <c:pt idx="7175">
                  <c:v>5.9741559028625488</c:v>
                </c:pt>
                <c:pt idx="7176">
                  <c:v>5.9750027656555176</c:v>
                </c:pt>
                <c:pt idx="7177">
                  <c:v>5.9758057594299316</c:v>
                </c:pt>
                <c:pt idx="7178">
                  <c:v>5.9766874313354492</c:v>
                </c:pt>
                <c:pt idx="7179">
                  <c:v>5.9774880409240723</c:v>
                </c:pt>
                <c:pt idx="7180">
                  <c:v>5.9783453941345215</c:v>
                </c:pt>
                <c:pt idx="7181">
                  <c:v>5.9791655540466309</c:v>
                </c:pt>
                <c:pt idx="7182">
                  <c:v>5.9799957275390625</c:v>
                </c:pt>
                <c:pt idx="7183">
                  <c:v>5.9808192253112793</c:v>
                </c:pt>
                <c:pt idx="7184">
                  <c:v>5.9816651344299316</c:v>
                </c:pt>
                <c:pt idx="7185">
                  <c:v>5.9824929237365723</c:v>
                </c:pt>
                <c:pt idx="7186">
                  <c:v>5.9833717346191406</c:v>
                </c:pt>
                <c:pt idx="7187">
                  <c:v>5.9841766357421875</c:v>
                </c:pt>
                <c:pt idx="7188">
                  <c:v>5.9849886894226074</c:v>
                </c:pt>
                <c:pt idx="7189">
                  <c:v>5.9858465194702148</c:v>
                </c:pt>
                <c:pt idx="7190">
                  <c:v>5.9866552352905273</c:v>
                </c:pt>
                <c:pt idx="7191">
                  <c:v>5.9874839782714844</c:v>
                </c:pt>
                <c:pt idx="7192">
                  <c:v>5.9883337020874023</c:v>
                </c:pt>
                <c:pt idx="7193">
                  <c:v>5.9891738891601563</c:v>
                </c:pt>
                <c:pt idx="7194">
                  <c:v>5.9900102615356445</c:v>
                </c:pt>
                <c:pt idx="7195">
                  <c:v>5.9908266067504883</c:v>
                </c:pt>
                <c:pt idx="7196">
                  <c:v>5.9916396141052246</c:v>
                </c:pt>
                <c:pt idx="7197">
                  <c:v>5.9925050735473633</c:v>
                </c:pt>
                <c:pt idx="7198">
                  <c:v>5.9933414459228516</c:v>
                </c:pt>
                <c:pt idx="7199">
                  <c:v>5.9941668510437012</c:v>
                </c:pt>
                <c:pt idx="7200">
                  <c:v>5.9950141906738281</c:v>
                </c:pt>
                <c:pt idx="7201">
                  <c:v>5.995816707611084</c:v>
                </c:pt>
                <c:pt idx="7202">
                  <c:v>5.996650218963623</c:v>
                </c:pt>
                <c:pt idx="7203">
                  <c:v>5.9975042343139648</c:v>
                </c:pt>
                <c:pt idx="7204">
                  <c:v>5.998316764831543</c:v>
                </c:pt>
                <c:pt idx="7205">
                  <c:v>5.999152660369873</c:v>
                </c:pt>
                <c:pt idx="7206">
                  <c:v>5.9999752044677734</c:v>
                </c:pt>
                <c:pt idx="7207">
                  <c:v>6.0008234977722168</c:v>
                </c:pt>
                <c:pt idx="7208">
                  <c:v>6.0016608238220215</c:v>
                </c:pt>
                <c:pt idx="7209">
                  <c:v>6.0024857521057129</c:v>
                </c:pt>
                <c:pt idx="7210">
                  <c:v>6.0033178329467773</c:v>
                </c:pt>
                <c:pt idx="7211">
                  <c:v>6.0041718482971191</c:v>
                </c:pt>
                <c:pt idx="7212">
                  <c:v>6.0049901008605957</c:v>
                </c:pt>
                <c:pt idx="7213">
                  <c:v>6.005824089050293</c:v>
                </c:pt>
                <c:pt idx="7214">
                  <c:v>6.0066733360290527</c:v>
                </c:pt>
                <c:pt idx="7215">
                  <c:v>6.0074896812438965</c:v>
                </c:pt>
                <c:pt idx="7216">
                  <c:v>6.008326530456543</c:v>
                </c:pt>
                <c:pt idx="7217">
                  <c:v>6.0091695785522461</c:v>
                </c:pt>
                <c:pt idx="7218">
                  <c:v>6.0099964141845703</c:v>
                </c:pt>
                <c:pt idx="7219">
                  <c:v>6.0108351707458496</c:v>
                </c:pt>
                <c:pt idx="7220">
                  <c:v>6.0116481781005859</c:v>
                </c:pt>
                <c:pt idx="7221">
                  <c:v>6.0125055313110352</c:v>
                </c:pt>
                <c:pt idx="7222">
                  <c:v>6.0133285522460938</c:v>
                </c:pt>
                <c:pt idx="7223">
                  <c:v>6.0141668319702148</c:v>
                </c:pt>
                <c:pt idx="7224">
                  <c:v>6.0149927139282227</c:v>
                </c:pt>
                <c:pt idx="7225">
                  <c:v>6.0158295631408691</c:v>
                </c:pt>
                <c:pt idx="7226">
                  <c:v>6.0166635513305664</c:v>
                </c:pt>
                <c:pt idx="7227">
                  <c:v>6.0174922943115234</c:v>
                </c:pt>
                <c:pt idx="7228">
                  <c:v>6.0183277130126953</c:v>
                </c:pt>
                <c:pt idx="7229">
                  <c:v>6.019193172454834</c:v>
                </c:pt>
                <c:pt idx="7230">
                  <c:v>6.019986629486084</c:v>
                </c:pt>
                <c:pt idx="7231">
                  <c:v>6.0208449363708496</c:v>
                </c:pt>
                <c:pt idx="7232">
                  <c:v>6.0216655731201172</c:v>
                </c:pt>
                <c:pt idx="7233">
                  <c:v>6.0224905014038086</c:v>
                </c:pt>
                <c:pt idx="7234">
                  <c:v>6.0233306884765625</c:v>
                </c:pt>
                <c:pt idx="7235">
                  <c:v>6.0241565704345703</c:v>
                </c:pt>
                <c:pt idx="7236">
                  <c:v>6.025019645690918</c:v>
                </c:pt>
                <c:pt idx="7237">
                  <c:v>6.0258245468139648</c:v>
                </c:pt>
                <c:pt idx="7238">
                  <c:v>6.0266599655151367</c:v>
                </c:pt>
                <c:pt idx="7239">
                  <c:v>6.0275049209594727</c:v>
                </c:pt>
                <c:pt idx="7240">
                  <c:v>6.0283370018005371</c:v>
                </c:pt>
                <c:pt idx="7241">
                  <c:v>6.0291657447814941</c:v>
                </c:pt>
                <c:pt idx="7242">
                  <c:v>6.0300068855285645</c:v>
                </c:pt>
                <c:pt idx="7243">
                  <c:v>6.030846118927002</c:v>
                </c:pt>
                <c:pt idx="7244">
                  <c:v>6.0316824913024902</c:v>
                </c:pt>
                <c:pt idx="7245">
                  <c:v>6.0324931144714355</c:v>
                </c:pt>
                <c:pt idx="7246">
                  <c:v>6.0333256721496582</c:v>
                </c:pt>
                <c:pt idx="7247">
                  <c:v>6.0341696739196777</c:v>
                </c:pt>
                <c:pt idx="7248">
                  <c:v>6.0350122451782227</c:v>
                </c:pt>
                <c:pt idx="7249">
                  <c:v>6.0358281135559082</c:v>
                </c:pt>
                <c:pt idx="7250">
                  <c:v>6.0366621017456055</c:v>
                </c:pt>
                <c:pt idx="7251">
                  <c:v>6.0374917984008789</c:v>
                </c:pt>
                <c:pt idx="7252">
                  <c:v>6.0383291244506836</c:v>
                </c:pt>
                <c:pt idx="7253">
                  <c:v>6.0391783714294434</c:v>
                </c:pt>
                <c:pt idx="7254">
                  <c:v>6.0399994850158691</c:v>
                </c:pt>
                <c:pt idx="7255">
                  <c:v>6.0408201217651367</c:v>
                </c:pt>
                <c:pt idx="7256">
                  <c:v>6.0416617393493652</c:v>
                </c:pt>
                <c:pt idx="7257">
                  <c:v>6.0424952507019043</c:v>
                </c:pt>
                <c:pt idx="7258">
                  <c:v>6.043304443359375</c:v>
                </c:pt>
                <c:pt idx="7259">
                  <c:v>6.0441761016845703</c:v>
                </c:pt>
                <c:pt idx="7260">
                  <c:v>6.0450119972229004</c:v>
                </c:pt>
                <c:pt idx="7261">
                  <c:v>6.0458235740661621</c:v>
                </c:pt>
                <c:pt idx="7262">
                  <c:v>6.0466513633728027</c:v>
                </c:pt>
                <c:pt idx="7263">
                  <c:v>6.0474905967712402</c:v>
                </c:pt>
                <c:pt idx="7264">
                  <c:v>6.0483198165893555</c:v>
                </c:pt>
                <c:pt idx="7265">
                  <c:v>6.0491576194763184</c:v>
                </c:pt>
                <c:pt idx="7266">
                  <c:v>6.0500040054321289</c:v>
                </c:pt>
                <c:pt idx="7267">
                  <c:v>6.050847053527832</c:v>
                </c:pt>
                <c:pt idx="7268">
                  <c:v>6.0516791343688965</c:v>
                </c:pt>
                <c:pt idx="7269">
                  <c:v>6.0524978637695313</c:v>
                </c:pt>
                <c:pt idx="7270">
                  <c:v>6.0533127784729004</c:v>
                </c:pt>
                <c:pt idx="7271">
                  <c:v>6.0541815757751465</c:v>
                </c:pt>
                <c:pt idx="7272">
                  <c:v>6.0549983978271484</c:v>
                </c:pt>
                <c:pt idx="7273">
                  <c:v>6.0558133125305176</c:v>
                </c:pt>
                <c:pt idx="7274">
                  <c:v>6.0566458702087402</c:v>
                </c:pt>
                <c:pt idx="7275">
                  <c:v>6.0574970245361328</c:v>
                </c:pt>
                <c:pt idx="7276">
                  <c:v>6.0583357810974121</c:v>
                </c:pt>
                <c:pt idx="7277">
                  <c:v>6.0591635704040527</c:v>
                </c:pt>
                <c:pt idx="7278">
                  <c:v>6.0599989891052246</c:v>
                </c:pt>
                <c:pt idx="7279">
                  <c:v>6.0608325004577637</c:v>
                </c:pt>
                <c:pt idx="7280">
                  <c:v>6.0616679191589355</c:v>
                </c:pt>
                <c:pt idx="7281">
                  <c:v>6.062471866607666</c:v>
                </c:pt>
                <c:pt idx="7282">
                  <c:v>6.0633540153503418</c:v>
                </c:pt>
                <c:pt idx="7283">
                  <c:v>6.0641574859619141</c:v>
                </c:pt>
                <c:pt idx="7284">
                  <c:v>6.064997673034668</c:v>
                </c:pt>
                <c:pt idx="7285">
                  <c:v>6.0658421516418457</c:v>
                </c:pt>
                <c:pt idx="7286">
                  <c:v>6.0666680335998535</c:v>
                </c:pt>
                <c:pt idx="7287">
                  <c:v>6.0674982070922852</c:v>
                </c:pt>
                <c:pt idx="7288">
                  <c:v>6.0683255195617676</c:v>
                </c:pt>
                <c:pt idx="7289">
                  <c:v>6.0691685676574707</c:v>
                </c:pt>
                <c:pt idx="7290">
                  <c:v>6.0700054168701172</c:v>
                </c:pt>
                <c:pt idx="7291">
                  <c:v>6.0708293914794922</c:v>
                </c:pt>
                <c:pt idx="7292">
                  <c:v>6.0716538429260254</c:v>
                </c:pt>
                <c:pt idx="7293">
                  <c:v>6.0724935531616211</c:v>
                </c:pt>
                <c:pt idx="7294">
                  <c:v>6.0733318328857422</c:v>
                </c:pt>
                <c:pt idx="7295">
                  <c:v>6.0741753578186035</c:v>
                </c:pt>
                <c:pt idx="7296">
                  <c:v>6.0750093460083008</c:v>
                </c:pt>
                <c:pt idx="7297">
                  <c:v>6.0758209228515625</c:v>
                </c:pt>
                <c:pt idx="7298">
                  <c:v>6.0766844749450684</c:v>
                </c:pt>
                <c:pt idx="7299">
                  <c:v>6.0775022506713867</c:v>
                </c:pt>
                <c:pt idx="7300">
                  <c:v>6.0783481597900391</c:v>
                </c:pt>
                <c:pt idx="7301">
                  <c:v>6.0791778564453125</c:v>
                </c:pt>
                <c:pt idx="7302">
                  <c:v>6.0799918174743652</c:v>
                </c:pt>
                <c:pt idx="7303">
                  <c:v>6.0808315277099609</c:v>
                </c:pt>
                <c:pt idx="7304">
                  <c:v>6.0816812515258789</c:v>
                </c:pt>
                <c:pt idx="7305">
                  <c:v>6.082491397857666</c:v>
                </c:pt>
                <c:pt idx="7306">
                  <c:v>6.0833373069763184</c:v>
                </c:pt>
                <c:pt idx="7307">
                  <c:v>6.0841569900512695</c:v>
                </c:pt>
                <c:pt idx="7308">
                  <c:v>6.0850000381469727</c:v>
                </c:pt>
                <c:pt idx="7309">
                  <c:v>6.0858340263366699</c:v>
                </c:pt>
                <c:pt idx="7310">
                  <c:v>6.0866513252258301</c:v>
                </c:pt>
                <c:pt idx="7311">
                  <c:v>6.0874953269958496</c:v>
                </c:pt>
                <c:pt idx="7312">
                  <c:v>6.0883355140686035</c:v>
                </c:pt>
                <c:pt idx="7313">
                  <c:v>6.0891618728637695</c:v>
                </c:pt>
                <c:pt idx="7314">
                  <c:v>6.0900254249572754</c:v>
                </c:pt>
                <c:pt idx="7315">
                  <c:v>6.0908188819885254</c:v>
                </c:pt>
                <c:pt idx="7316">
                  <c:v>6.0916562080383301</c:v>
                </c:pt>
                <c:pt idx="7317">
                  <c:v>6.0925049781799316</c:v>
                </c:pt>
                <c:pt idx="7318">
                  <c:v>6.0933489799499512</c:v>
                </c:pt>
                <c:pt idx="7319">
                  <c:v>6.0941824913024902</c:v>
                </c:pt>
                <c:pt idx="7320">
                  <c:v>6.0950069427490234</c:v>
                </c:pt>
                <c:pt idx="7321">
                  <c:v>6.0958499908447266</c:v>
                </c:pt>
                <c:pt idx="7322">
                  <c:v>6.0966634750366211</c:v>
                </c:pt>
                <c:pt idx="7323">
                  <c:v>6.0974922180175781</c:v>
                </c:pt>
                <c:pt idx="7324">
                  <c:v>6.0983428955078125</c:v>
                </c:pt>
                <c:pt idx="7325">
                  <c:v>6.0991601943969727</c:v>
                </c:pt>
                <c:pt idx="7326">
                  <c:v>6.1000070571899414</c:v>
                </c:pt>
                <c:pt idx="7327">
                  <c:v>6.1008181571960449</c:v>
                </c:pt>
                <c:pt idx="7328">
                  <c:v>6.1016769409179688</c:v>
                </c:pt>
                <c:pt idx="7329">
                  <c:v>6.1024889945983887</c:v>
                </c:pt>
                <c:pt idx="7330">
                  <c:v>6.1033468246459961</c:v>
                </c:pt>
                <c:pt idx="7331">
                  <c:v>6.1041512489318848</c:v>
                </c:pt>
                <c:pt idx="7332">
                  <c:v>6.1049785614013672</c:v>
                </c:pt>
                <c:pt idx="7333">
                  <c:v>6.1058311462402344</c:v>
                </c:pt>
                <c:pt idx="7334">
                  <c:v>6.1066699028015137</c:v>
                </c:pt>
                <c:pt idx="7335">
                  <c:v>6.1074919700622559</c:v>
                </c:pt>
                <c:pt idx="7336">
                  <c:v>6.1083183288574219</c:v>
                </c:pt>
                <c:pt idx="7337">
                  <c:v>6.1091518402099609</c:v>
                </c:pt>
                <c:pt idx="7338">
                  <c:v>6.1100144386291504</c:v>
                </c:pt>
                <c:pt idx="7339">
                  <c:v>6.1108274459838867</c:v>
                </c:pt>
                <c:pt idx="7340">
                  <c:v>6.1116747856140137</c:v>
                </c:pt>
                <c:pt idx="7341">
                  <c:v>6.1125054359436035</c:v>
                </c:pt>
                <c:pt idx="7342">
                  <c:v>6.1133270263671875</c:v>
                </c:pt>
                <c:pt idx="7343">
                  <c:v>6.1141695976257324</c:v>
                </c:pt>
                <c:pt idx="7344">
                  <c:v>6.1149964332580566</c:v>
                </c:pt>
                <c:pt idx="7345">
                  <c:v>6.1158285140991211</c:v>
                </c:pt>
                <c:pt idx="7346">
                  <c:v>6.1166567802429199</c:v>
                </c:pt>
                <c:pt idx="7347">
                  <c:v>6.1174845695495605</c:v>
                </c:pt>
                <c:pt idx="7348">
                  <c:v>6.1183438301086426</c:v>
                </c:pt>
                <c:pt idx="7349">
                  <c:v>6.1191682815551758</c:v>
                </c:pt>
                <c:pt idx="7350">
                  <c:v>6.1200160980224609</c:v>
                </c:pt>
                <c:pt idx="7351">
                  <c:v>6.1208295822143555</c:v>
                </c:pt>
                <c:pt idx="7352">
                  <c:v>6.1216626167297363</c:v>
                </c:pt>
                <c:pt idx="7353">
                  <c:v>6.1225028038024902</c:v>
                </c:pt>
                <c:pt idx="7354">
                  <c:v>6.1233220100402832</c:v>
                </c:pt>
                <c:pt idx="7355">
                  <c:v>6.1241660118103027</c:v>
                </c:pt>
                <c:pt idx="7356">
                  <c:v>6.1249790191650391</c:v>
                </c:pt>
                <c:pt idx="7357">
                  <c:v>6.1258482933044434</c:v>
                </c:pt>
                <c:pt idx="7358">
                  <c:v>6.1266670227050781</c:v>
                </c:pt>
                <c:pt idx="7359">
                  <c:v>6.1274938583374023</c:v>
                </c:pt>
                <c:pt idx="7360">
                  <c:v>6.128352165222168</c:v>
                </c:pt>
                <c:pt idx="7361">
                  <c:v>6.1291713714599609</c:v>
                </c:pt>
                <c:pt idx="7362">
                  <c:v>6.1299986839294434</c:v>
                </c:pt>
                <c:pt idx="7363">
                  <c:v>6.130854606628418</c:v>
                </c:pt>
                <c:pt idx="7364">
                  <c:v>6.1316671371459961</c:v>
                </c:pt>
                <c:pt idx="7365">
                  <c:v>6.1325082778930664</c:v>
                </c:pt>
                <c:pt idx="7366">
                  <c:v>6.1333422660827637</c:v>
                </c:pt>
                <c:pt idx="7367">
                  <c:v>6.1341891288757324</c:v>
                </c:pt>
                <c:pt idx="7368">
                  <c:v>6.1349782943725586</c:v>
                </c:pt>
                <c:pt idx="7369">
                  <c:v>6.1358461380004883</c:v>
                </c:pt>
                <c:pt idx="7370">
                  <c:v>6.1366791725158691</c:v>
                </c:pt>
                <c:pt idx="7371">
                  <c:v>6.1374955177307129</c:v>
                </c:pt>
                <c:pt idx="7372">
                  <c:v>6.1383194923400879</c:v>
                </c:pt>
                <c:pt idx="7373">
                  <c:v>6.1391792297363281</c:v>
                </c:pt>
                <c:pt idx="7374">
                  <c:v>6.1399788856506348</c:v>
                </c:pt>
                <c:pt idx="7375">
                  <c:v>6.1408267021179199</c:v>
                </c:pt>
                <c:pt idx="7376">
                  <c:v>6.1416807174682617</c:v>
                </c:pt>
                <c:pt idx="7377">
                  <c:v>6.1424956321716309</c:v>
                </c:pt>
                <c:pt idx="7378">
                  <c:v>6.1433391571044922</c:v>
                </c:pt>
                <c:pt idx="7379">
                  <c:v>6.1441464424133301</c:v>
                </c:pt>
                <c:pt idx="7380">
                  <c:v>6.1450009346008301</c:v>
                </c:pt>
                <c:pt idx="7381">
                  <c:v>6.1458187103271484</c:v>
                </c:pt>
                <c:pt idx="7382">
                  <c:v>6.1466774940490723</c:v>
                </c:pt>
                <c:pt idx="7383">
                  <c:v>6.1475071907043457</c:v>
                </c:pt>
                <c:pt idx="7384">
                  <c:v>6.1483273506164551</c:v>
                </c:pt>
                <c:pt idx="7385">
                  <c:v>6.1491546630859375</c:v>
                </c:pt>
                <c:pt idx="7386">
                  <c:v>6.1500215530395508</c:v>
                </c:pt>
                <c:pt idx="7387">
                  <c:v>6.1508288383483887</c:v>
                </c:pt>
                <c:pt idx="7388">
                  <c:v>6.1516499519348145</c:v>
                </c:pt>
                <c:pt idx="7389">
                  <c:v>6.1524968147277832</c:v>
                </c:pt>
                <c:pt idx="7390">
                  <c:v>6.1533417701721191</c:v>
                </c:pt>
                <c:pt idx="7391">
                  <c:v>6.1541662216186523</c:v>
                </c:pt>
                <c:pt idx="7392">
                  <c:v>6.1549925804138184</c:v>
                </c:pt>
                <c:pt idx="7393">
                  <c:v>6.155850887298584</c:v>
                </c:pt>
                <c:pt idx="7394">
                  <c:v>6.1566472053527832</c:v>
                </c:pt>
                <c:pt idx="7395">
                  <c:v>6.1574883460998535</c:v>
                </c:pt>
                <c:pt idx="7396">
                  <c:v>6.1583261489868164</c:v>
                </c:pt>
                <c:pt idx="7397">
                  <c:v>6.1591567993164063</c:v>
                </c:pt>
                <c:pt idx="7398">
                  <c:v>6.160003662109375</c:v>
                </c:pt>
                <c:pt idx="7399">
                  <c:v>6.1608161926269531</c:v>
                </c:pt>
                <c:pt idx="7400">
                  <c:v>6.1616764068603516</c:v>
                </c:pt>
                <c:pt idx="7401">
                  <c:v>6.1625161170959473</c:v>
                </c:pt>
                <c:pt idx="7402">
                  <c:v>6.1633272171020508</c:v>
                </c:pt>
                <c:pt idx="7403">
                  <c:v>6.1641836166381836</c:v>
                </c:pt>
                <c:pt idx="7404">
                  <c:v>6.1649985313415527</c:v>
                </c:pt>
                <c:pt idx="7405">
                  <c:v>6.1658368110656738</c:v>
                </c:pt>
                <c:pt idx="7406">
                  <c:v>6.1666765213012695</c:v>
                </c:pt>
                <c:pt idx="7407">
                  <c:v>6.1674814224243164</c:v>
                </c:pt>
                <c:pt idx="7408">
                  <c:v>6.1683354377746582</c:v>
                </c:pt>
                <c:pt idx="7409">
                  <c:v>6.1691632270812988</c:v>
                </c:pt>
                <c:pt idx="7410">
                  <c:v>6.1699981689453125</c:v>
                </c:pt>
                <c:pt idx="7411">
                  <c:v>6.1708488464355469</c:v>
                </c:pt>
                <c:pt idx="7412">
                  <c:v>6.1716690063476563</c:v>
                </c:pt>
                <c:pt idx="7413">
                  <c:v>6.1724977493286133</c:v>
                </c:pt>
                <c:pt idx="7414">
                  <c:v>6.1733503341674805</c:v>
                </c:pt>
                <c:pt idx="7415">
                  <c:v>6.1741585731506348</c:v>
                </c:pt>
                <c:pt idx="7416">
                  <c:v>6.1749911308288574</c:v>
                </c:pt>
                <c:pt idx="7417">
                  <c:v>6.1758441925048828</c:v>
                </c:pt>
                <c:pt idx="7418">
                  <c:v>6.1766676902770996</c:v>
                </c:pt>
                <c:pt idx="7419">
                  <c:v>6.1774940490722656</c:v>
                </c:pt>
                <c:pt idx="7420">
                  <c:v>6.1783151626586914</c:v>
                </c:pt>
                <c:pt idx="7421">
                  <c:v>6.1791558265686035</c:v>
                </c:pt>
                <c:pt idx="7422">
                  <c:v>6.1800088882446289</c:v>
                </c:pt>
                <c:pt idx="7423">
                  <c:v>6.1808342933654785</c:v>
                </c:pt>
                <c:pt idx="7424">
                  <c:v>6.1816573143005371</c:v>
                </c:pt>
                <c:pt idx="7425">
                  <c:v>6.182499885559082</c:v>
                </c:pt>
                <c:pt idx="7426">
                  <c:v>6.1833548545837402</c:v>
                </c:pt>
                <c:pt idx="7427">
                  <c:v>6.184171199798584</c:v>
                </c:pt>
                <c:pt idx="7428">
                  <c:v>6.1850190162658691</c:v>
                </c:pt>
                <c:pt idx="7429">
                  <c:v>6.1858272552490234</c:v>
                </c:pt>
                <c:pt idx="7430">
                  <c:v>6.1866593360900879</c:v>
                </c:pt>
                <c:pt idx="7431">
                  <c:v>6.1875119209289551</c:v>
                </c:pt>
                <c:pt idx="7432">
                  <c:v>6.1883411407470703</c:v>
                </c:pt>
                <c:pt idx="7433">
                  <c:v>6.189173698425293</c:v>
                </c:pt>
                <c:pt idx="7434">
                  <c:v>6.1899833679199219</c:v>
                </c:pt>
                <c:pt idx="7435">
                  <c:v>6.1908345222473145</c:v>
                </c:pt>
                <c:pt idx="7436">
                  <c:v>6.1916618347167969</c:v>
                </c:pt>
                <c:pt idx="7437">
                  <c:v>6.1924986839294434</c:v>
                </c:pt>
                <c:pt idx="7438">
                  <c:v>6.1933245658874512</c:v>
                </c:pt>
                <c:pt idx="7439">
                  <c:v>6.1941795349121094</c:v>
                </c:pt>
                <c:pt idx="7440">
                  <c:v>6.1949715614318848</c:v>
                </c:pt>
                <c:pt idx="7441">
                  <c:v>6.1958456039428711</c:v>
                </c:pt>
                <c:pt idx="7442">
                  <c:v>6.1966795921325684</c:v>
                </c:pt>
                <c:pt idx="7443">
                  <c:v>6.1975173950195313</c:v>
                </c:pt>
                <c:pt idx="7444">
                  <c:v>6.1983509063720703</c:v>
                </c:pt>
                <c:pt idx="7445">
                  <c:v>6.1991724967956543</c:v>
                </c:pt>
                <c:pt idx="7446">
                  <c:v>6.2000093460083008</c:v>
                </c:pt>
                <c:pt idx="7447">
                  <c:v>6.2008366584777832</c:v>
                </c:pt>
                <c:pt idx="7448">
                  <c:v>6.2016592025756836</c:v>
                </c:pt>
                <c:pt idx="7449">
                  <c:v>6.2024974822998047</c:v>
                </c:pt>
                <c:pt idx="7450">
                  <c:v>6.2033371925354004</c:v>
                </c:pt>
                <c:pt idx="7451">
                  <c:v>6.2041583061218262</c:v>
                </c:pt>
                <c:pt idx="7452">
                  <c:v>6.2049903869628906</c:v>
                </c:pt>
                <c:pt idx="7453">
                  <c:v>6.205838680267334</c:v>
                </c:pt>
                <c:pt idx="7454">
                  <c:v>6.2066564559936523</c:v>
                </c:pt>
                <c:pt idx="7455">
                  <c:v>6.2075057029724121</c:v>
                </c:pt>
                <c:pt idx="7456">
                  <c:v>6.208336353302002</c:v>
                </c:pt>
                <c:pt idx="7457">
                  <c:v>6.2091655731201172</c:v>
                </c:pt>
                <c:pt idx="7458">
                  <c:v>6.2100005149841309</c:v>
                </c:pt>
                <c:pt idx="7459">
                  <c:v>6.2108364105224609</c:v>
                </c:pt>
                <c:pt idx="7460">
                  <c:v>6.2116613388061523</c:v>
                </c:pt>
                <c:pt idx="7461">
                  <c:v>6.212501049041748</c:v>
                </c:pt>
                <c:pt idx="7462">
                  <c:v>6.2133255004882813</c:v>
                </c:pt>
                <c:pt idx="7463">
                  <c:v>6.2141542434692383</c:v>
                </c:pt>
                <c:pt idx="7464">
                  <c:v>6.2150192260742188</c:v>
                </c:pt>
                <c:pt idx="7465">
                  <c:v>6.2158317565917969</c:v>
                </c:pt>
                <c:pt idx="7466">
                  <c:v>6.2166638374328613</c:v>
                </c:pt>
                <c:pt idx="7467">
                  <c:v>6.217522144317627</c:v>
                </c:pt>
                <c:pt idx="7468">
                  <c:v>6.2183070182800293</c:v>
                </c:pt>
                <c:pt idx="7469">
                  <c:v>6.2191696166992188</c:v>
                </c:pt>
                <c:pt idx="7470">
                  <c:v>6.2199816703796387</c:v>
                </c:pt>
                <c:pt idx="7471">
                  <c:v>6.2208366394042969</c:v>
                </c:pt>
                <c:pt idx="7472">
                  <c:v>6.2216629981994629</c:v>
                </c:pt>
                <c:pt idx="7473">
                  <c:v>6.2225208282470703</c:v>
                </c:pt>
                <c:pt idx="7474">
                  <c:v>6.2233119010925293</c:v>
                </c:pt>
                <c:pt idx="7475">
                  <c:v>6.2241525650024414</c:v>
                </c:pt>
                <c:pt idx="7476">
                  <c:v>6.2250103950500488</c:v>
                </c:pt>
                <c:pt idx="7477">
                  <c:v>6.2258210182189941</c:v>
                </c:pt>
                <c:pt idx="7478">
                  <c:v>6.2266807556152344</c:v>
                </c:pt>
                <c:pt idx="7479">
                  <c:v>6.227510929107666</c:v>
                </c:pt>
                <c:pt idx="7480">
                  <c:v>6.2283201217651367</c:v>
                </c:pt>
                <c:pt idx="7481">
                  <c:v>6.229158878326416</c:v>
                </c:pt>
                <c:pt idx="7482">
                  <c:v>6.229987621307373</c:v>
                </c:pt>
                <c:pt idx="7483">
                  <c:v>6.2308249473571777</c:v>
                </c:pt>
                <c:pt idx="7484">
                  <c:v>6.2316789627075195</c:v>
                </c:pt>
                <c:pt idx="7485">
                  <c:v>6.2324967384338379</c:v>
                </c:pt>
                <c:pt idx="7486">
                  <c:v>6.2333464622497559</c:v>
                </c:pt>
                <c:pt idx="7487">
                  <c:v>6.2341570854187012</c:v>
                </c:pt>
                <c:pt idx="7488">
                  <c:v>6.2350077629089355</c:v>
                </c:pt>
                <c:pt idx="7489">
                  <c:v>6.2358489036560059</c:v>
                </c:pt>
                <c:pt idx="7490">
                  <c:v>6.236661434173584</c:v>
                </c:pt>
                <c:pt idx="7491">
                  <c:v>6.2374992370605469</c:v>
                </c:pt>
                <c:pt idx="7492">
                  <c:v>6.2383303642272949</c:v>
                </c:pt>
                <c:pt idx="7493">
                  <c:v>6.2391481399536133</c:v>
                </c:pt>
                <c:pt idx="7494">
                  <c:v>6.2400078773498535</c:v>
                </c:pt>
                <c:pt idx="7495">
                  <c:v>6.2408266067504883</c:v>
                </c:pt>
                <c:pt idx="7496">
                  <c:v>6.2416667938232422</c:v>
                </c:pt>
                <c:pt idx="7497">
                  <c:v>6.2424874305725098</c:v>
                </c:pt>
                <c:pt idx="7498">
                  <c:v>6.2433333396911621</c:v>
                </c:pt>
                <c:pt idx="7499">
                  <c:v>6.2441601753234863</c:v>
                </c:pt>
                <c:pt idx="7500">
                  <c:v>6.2450003623962402</c:v>
                </c:pt>
                <c:pt idx="7501">
                  <c:v>6.2458338737487793</c:v>
                </c:pt>
                <c:pt idx="7502">
                  <c:v>6.2466597557067871</c:v>
                </c:pt>
                <c:pt idx="7503">
                  <c:v>6.247492790222168</c:v>
                </c:pt>
                <c:pt idx="7504">
                  <c:v>6.2483148574829102</c:v>
                </c:pt>
                <c:pt idx="7505">
                  <c:v>6.2491703033447266</c:v>
                </c:pt>
                <c:pt idx="7506">
                  <c:v>6.2500004768371582</c:v>
                </c:pt>
                <c:pt idx="7507">
                  <c:v>6.2508316040039063</c:v>
                </c:pt>
                <c:pt idx="7508">
                  <c:v>6.2516646385192871</c:v>
                </c:pt>
                <c:pt idx="7509">
                  <c:v>6.2524948120117188</c:v>
                </c:pt>
                <c:pt idx="7510">
                  <c:v>6.2533612251281738</c:v>
                </c:pt>
                <c:pt idx="7511">
                  <c:v>6.254183292388916</c:v>
                </c:pt>
                <c:pt idx="7512">
                  <c:v>6.255002498626709</c:v>
                </c:pt>
                <c:pt idx="7513">
                  <c:v>6.2558317184448242</c:v>
                </c:pt>
                <c:pt idx="7514">
                  <c:v>6.2566623687744141</c:v>
                </c:pt>
                <c:pt idx="7515">
                  <c:v>6.2574944496154785</c:v>
                </c:pt>
                <c:pt idx="7516">
                  <c:v>6.2583179473876953</c:v>
                </c:pt>
                <c:pt idx="7517">
                  <c:v>6.259150505065918</c:v>
                </c:pt>
                <c:pt idx="7518">
                  <c:v>6.2599949836730957</c:v>
                </c:pt>
                <c:pt idx="7519">
                  <c:v>6.2608399391174316</c:v>
                </c:pt>
                <c:pt idx="7520">
                  <c:v>6.2616605758666992</c:v>
                </c:pt>
                <c:pt idx="7521">
                  <c:v>6.2625126838684082</c:v>
                </c:pt>
                <c:pt idx="7522">
                  <c:v>6.2633252143859863</c:v>
                </c:pt>
                <c:pt idx="7523">
                  <c:v>6.2641501426696777</c:v>
                </c:pt>
                <c:pt idx="7524">
                  <c:v>6.2649855613708496</c:v>
                </c:pt>
                <c:pt idx="7525">
                  <c:v>6.265812873840332</c:v>
                </c:pt>
                <c:pt idx="7526">
                  <c:v>6.2666864395141602</c:v>
                </c:pt>
                <c:pt idx="7527">
                  <c:v>6.2675089836120605</c:v>
                </c:pt>
                <c:pt idx="7528">
                  <c:v>6.2683568000793457</c:v>
                </c:pt>
                <c:pt idx="7529">
                  <c:v>6.2691445350646973</c:v>
                </c:pt>
                <c:pt idx="7530">
                  <c:v>6.2700047492980957</c:v>
                </c:pt>
                <c:pt idx="7531">
                  <c:v>6.2708392143249512</c:v>
                </c:pt>
                <c:pt idx="7532">
                  <c:v>6.2716836929321289</c:v>
                </c:pt>
                <c:pt idx="7533">
                  <c:v>6.2725009918212891</c:v>
                </c:pt>
                <c:pt idx="7534">
                  <c:v>6.2733211517333984</c:v>
                </c:pt>
                <c:pt idx="7535">
                  <c:v>6.2741641998291016</c:v>
                </c:pt>
                <c:pt idx="7536">
                  <c:v>6.2750024795532227</c:v>
                </c:pt>
                <c:pt idx="7537">
                  <c:v>6.2758355140686035</c:v>
                </c:pt>
                <c:pt idx="7538">
                  <c:v>6.2766861915588379</c:v>
                </c:pt>
                <c:pt idx="7539">
                  <c:v>6.2774748802185059</c:v>
                </c:pt>
                <c:pt idx="7540">
                  <c:v>6.2783365249633789</c:v>
                </c:pt>
                <c:pt idx="7541">
                  <c:v>6.279144287109375</c:v>
                </c:pt>
                <c:pt idx="7542">
                  <c:v>6.2800054550170898</c:v>
                </c:pt>
                <c:pt idx="7543">
                  <c:v>6.2808265686035156</c:v>
                </c:pt>
                <c:pt idx="7544">
                  <c:v>6.2816672325134277</c:v>
                </c:pt>
                <c:pt idx="7545">
                  <c:v>6.282498836517334</c:v>
                </c:pt>
                <c:pt idx="7546">
                  <c:v>6.2833242416381836</c:v>
                </c:pt>
                <c:pt idx="7547">
                  <c:v>6.2841672897338867</c:v>
                </c:pt>
                <c:pt idx="7548">
                  <c:v>6.285001277923584</c:v>
                </c:pt>
                <c:pt idx="7549">
                  <c:v>6.2858309745788574</c:v>
                </c:pt>
                <c:pt idx="7550">
                  <c:v>6.2866640090942383</c:v>
                </c:pt>
                <c:pt idx="7551">
                  <c:v>6.2874855995178223</c:v>
                </c:pt>
                <c:pt idx="7552">
                  <c:v>6.2883419990539551</c:v>
                </c:pt>
                <c:pt idx="7553">
                  <c:v>6.2891640663146973</c:v>
                </c:pt>
                <c:pt idx="7554">
                  <c:v>6.2900071144104004</c:v>
                </c:pt>
                <c:pt idx="7555">
                  <c:v>6.290834903717041</c:v>
                </c:pt>
                <c:pt idx="7556">
                  <c:v>6.2916679382324219</c:v>
                </c:pt>
                <c:pt idx="7557">
                  <c:v>6.2925190925598145</c:v>
                </c:pt>
                <c:pt idx="7558">
                  <c:v>6.293327808380127</c:v>
                </c:pt>
                <c:pt idx="7559">
                  <c:v>6.2941503524780273</c:v>
                </c:pt>
                <c:pt idx="7560">
                  <c:v>6.2950115203857422</c:v>
                </c:pt>
                <c:pt idx="7561">
                  <c:v>6.2958183288574219</c:v>
                </c:pt>
                <c:pt idx="7562">
                  <c:v>6.2967004776000977</c:v>
                </c:pt>
                <c:pt idx="7563">
                  <c:v>6.2974953651428223</c:v>
                </c:pt>
                <c:pt idx="7564">
                  <c:v>6.2983379364013672</c:v>
                </c:pt>
                <c:pt idx="7565">
                  <c:v>6.2991623878479004</c:v>
                </c:pt>
                <c:pt idx="7566">
                  <c:v>6.299994945526123</c:v>
                </c:pt>
                <c:pt idx="7567">
                  <c:v>6.3008370399475098</c:v>
                </c:pt>
                <c:pt idx="7568">
                  <c:v>6.3016533851623535</c:v>
                </c:pt>
                <c:pt idx="7569">
                  <c:v>6.3024778366088867</c:v>
                </c:pt>
                <c:pt idx="7570">
                  <c:v>6.3033337593078613</c:v>
                </c:pt>
                <c:pt idx="7571">
                  <c:v>6.3041582107543945</c:v>
                </c:pt>
                <c:pt idx="7572">
                  <c:v>6.3049955368041992</c:v>
                </c:pt>
                <c:pt idx="7573">
                  <c:v>6.3058285713195801</c:v>
                </c:pt>
                <c:pt idx="7574">
                  <c:v>6.3066549301147461</c:v>
                </c:pt>
                <c:pt idx="7575">
                  <c:v>6.3074860572814941</c:v>
                </c:pt>
                <c:pt idx="7576">
                  <c:v>6.3083353042602539</c:v>
                </c:pt>
                <c:pt idx="7577">
                  <c:v>6.3091354370117188</c:v>
                </c:pt>
                <c:pt idx="7578">
                  <c:v>6.3100180625915527</c:v>
                </c:pt>
                <c:pt idx="7579">
                  <c:v>6.3108248710632324</c:v>
                </c:pt>
                <c:pt idx="7580">
                  <c:v>6.3116745948791504</c:v>
                </c:pt>
                <c:pt idx="7581">
                  <c:v>6.312502384185791</c:v>
                </c:pt>
                <c:pt idx="7582">
                  <c:v>6.313328742980957</c:v>
                </c:pt>
                <c:pt idx="7583">
                  <c:v>6.3141484260559082</c:v>
                </c:pt>
                <c:pt idx="7584">
                  <c:v>6.3149962425231934</c:v>
                </c:pt>
                <c:pt idx="7585">
                  <c:v>6.315826416015625</c:v>
                </c:pt>
                <c:pt idx="7586">
                  <c:v>6.3167057037353516</c:v>
                </c:pt>
                <c:pt idx="7587">
                  <c:v>6.3175082206726074</c:v>
                </c:pt>
                <c:pt idx="7588">
                  <c:v>6.3183245658874512</c:v>
                </c:pt>
                <c:pt idx="7589">
                  <c:v>6.3191795349121094</c:v>
                </c:pt>
                <c:pt idx="7590">
                  <c:v>6.3199863433837891</c:v>
                </c:pt>
                <c:pt idx="7591">
                  <c:v>6.3208169937133789</c:v>
                </c:pt>
                <c:pt idx="7592">
                  <c:v>6.3216638565063477</c:v>
                </c:pt>
                <c:pt idx="7593">
                  <c:v>6.3225102424621582</c:v>
                </c:pt>
                <c:pt idx="7594">
                  <c:v>6.3233456611633301</c:v>
                </c:pt>
                <c:pt idx="7595">
                  <c:v>6.3241586685180664</c:v>
                </c:pt>
                <c:pt idx="7596">
                  <c:v>6.3249750137329102</c:v>
                </c:pt>
                <c:pt idx="7597">
                  <c:v>6.3258404731750488</c:v>
                </c:pt>
                <c:pt idx="7598">
                  <c:v>6.3266739845275879</c:v>
                </c:pt>
                <c:pt idx="7599">
                  <c:v>6.3274965286254883</c:v>
                </c:pt>
                <c:pt idx="7600">
                  <c:v>6.3283452987670898</c:v>
                </c:pt>
                <c:pt idx="7601">
                  <c:v>6.3291511535644531</c:v>
                </c:pt>
                <c:pt idx="7602">
                  <c:v>6.3299846649169922</c:v>
                </c:pt>
                <c:pt idx="7603">
                  <c:v>6.3308353424072266</c:v>
                </c:pt>
                <c:pt idx="7604">
                  <c:v>6.3316521644592285</c:v>
                </c:pt>
                <c:pt idx="7605">
                  <c:v>6.3324861526489258</c:v>
                </c:pt>
                <c:pt idx="7606">
                  <c:v>6.3333063125610352</c:v>
                </c:pt>
                <c:pt idx="7607">
                  <c:v>6.3341536521911621</c:v>
                </c:pt>
                <c:pt idx="7608">
                  <c:v>6.334996223449707</c:v>
                </c:pt>
                <c:pt idx="7609">
                  <c:v>6.3358192443847656</c:v>
                </c:pt>
                <c:pt idx="7610">
                  <c:v>6.3366537094116211</c:v>
                </c:pt>
                <c:pt idx="7611">
                  <c:v>6.3375058174133301</c:v>
                </c:pt>
                <c:pt idx="7612">
                  <c:v>6.338325023651123</c:v>
                </c:pt>
                <c:pt idx="7613">
                  <c:v>6.3391537666320801</c:v>
                </c:pt>
                <c:pt idx="7614">
                  <c:v>6.3400096893310547</c:v>
                </c:pt>
                <c:pt idx="7615">
                  <c:v>6.3408298492431641</c:v>
                </c:pt>
                <c:pt idx="7616">
                  <c:v>6.3416609764099121</c:v>
                </c:pt>
                <c:pt idx="7617">
                  <c:v>6.3425030708312988</c:v>
                </c:pt>
                <c:pt idx="7618">
                  <c:v>6.3433303833007813</c:v>
                </c:pt>
                <c:pt idx="7619">
                  <c:v>6.344170093536377</c:v>
                </c:pt>
                <c:pt idx="7620">
                  <c:v>6.3449797630310059</c:v>
                </c:pt>
                <c:pt idx="7621">
                  <c:v>6.3458418846130371</c:v>
                </c:pt>
                <c:pt idx="7622">
                  <c:v>6.3466625213623047</c:v>
                </c:pt>
                <c:pt idx="7623">
                  <c:v>6.3474993705749512</c:v>
                </c:pt>
                <c:pt idx="7624">
                  <c:v>6.3483257293701172</c:v>
                </c:pt>
                <c:pt idx="7625">
                  <c:v>6.3491668701171875</c:v>
                </c:pt>
                <c:pt idx="7626">
                  <c:v>6.3499965667724609</c:v>
                </c:pt>
                <c:pt idx="7627">
                  <c:v>6.3508262634277344</c:v>
                </c:pt>
                <c:pt idx="7628">
                  <c:v>6.351661205291748</c:v>
                </c:pt>
                <c:pt idx="7629">
                  <c:v>6.3525257110595703</c:v>
                </c:pt>
                <c:pt idx="7630">
                  <c:v>6.3533191680908203</c:v>
                </c:pt>
                <c:pt idx="7631">
                  <c:v>6.3541774749755859</c:v>
                </c:pt>
                <c:pt idx="7632">
                  <c:v>6.3549976348876953</c:v>
                </c:pt>
                <c:pt idx="7633">
                  <c:v>6.3558230400085449</c:v>
                </c:pt>
                <c:pt idx="7634">
                  <c:v>6.3566651344299316</c:v>
                </c:pt>
                <c:pt idx="7635">
                  <c:v>6.3574948310852051</c:v>
                </c:pt>
                <c:pt idx="7636">
                  <c:v>6.3583531379699707</c:v>
                </c:pt>
                <c:pt idx="7637">
                  <c:v>6.359156608581543</c:v>
                </c:pt>
                <c:pt idx="7638">
                  <c:v>6.3599948883056641</c:v>
                </c:pt>
                <c:pt idx="7639">
                  <c:v>6.3608407974243164</c:v>
                </c:pt>
                <c:pt idx="7640">
                  <c:v>6.3616700172424316</c:v>
                </c:pt>
                <c:pt idx="7641">
                  <c:v>6.3624992370605469</c:v>
                </c:pt>
                <c:pt idx="7642">
                  <c:v>6.363339900970459</c:v>
                </c:pt>
                <c:pt idx="7643">
                  <c:v>6.3641772270202637</c:v>
                </c:pt>
                <c:pt idx="7644">
                  <c:v>6.3650174140930176</c:v>
                </c:pt>
                <c:pt idx="7645">
                  <c:v>6.3658270835876465</c:v>
                </c:pt>
                <c:pt idx="7646">
                  <c:v>6.3666605949401855</c:v>
                </c:pt>
                <c:pt idx="7647">
                  <c:v>6.3675022125244141</c:v>
                </c:pt>
                <c:pt idx="7648">
                  <c:v>6.3683462142944336</c:v>
                </c:pt>
                <c:pt idx="7649">
                  <c:v>6.3691630363464355</c:v>
                </c:pt>
                <c:pt idx="7650">
                  <c:v>6.3699936866760254</c:v>
                </c:pt>
                <c:pt idx="7651">
                  <c:v>6.370826244354248</c:v>
                </c:pt>
                <c:pt idx="7652">
                  <c:v>6.3716597557067871</c:v>
                </c:pt>
                <c:pt idx="7653">
                  <c:v>6.3725113868713379</c:v>
                </c:pt>
                <c:pt idx="7654">
                  <c:v>6.3733344078063965</c:v>
                </c:pt>
                <c:pt idx="7655">
                  <c:v>6.3741540908813477</c:v>
                </c:pt>
                <c:pt idx="7656">
                  <c:v>6.3749933242797852</c:v>
                </c:pt>
                <c:pt idx="7657">
                  <c:v>6.3758277893066406</c:v>
                </c:pt>
                <c:pt idx="7658">
                  <c:v>6.3766369819641113</c:v>
                </c:pt>
                <c:pt idx="7659">
                  <c:v>6.3775086402893066</c:v>
                </c:pt>
                <c:pt idx="7660">
                  <c:v>6.3783445358276367</c:v>
                </c:pt>
                <c:pt idx="7661">
                  <c:v>6.3791589736938477</c:v>
                </c:pt>
                <c:pt idx="7662">
                  <c:v>6.3799853324890137</c:v>
                </c:pt>
                <c:pt idx="7663">
                  <c:v>6.3808231353759766</c:v>
                </c:pt>
                <c:pt idx="7664">
                  <c:v>6.3816571235656738</c:v>
                </c:pt>
                <c:pt idx="7665">
                  <c:v>6.3824901580810547</c:v>
                </c:pt>
                <c:pt idx="7666">
                  <c:v>6.3833351135253906</c:v>
                </c:pt>
                <c:pt idx="7667">
                  <c:v>6.384183406829834</c:v>
                </c:pt>
                <c:pt idx="7668">
                  <c:v>6.385014533996582</c:v>
                </c:pt>
                <c:pt idx="7669">
                  <c:v>6.3858327865600586</c:v>
                </c:pt>
                <c:pt idx="7670">
                  <c:v>6.3866486549377441</c:v>
                </c:pt>
                <c:pt idx="7671">
                  <c:v>6.3875112533569336</c:v>
                </c:pt>
                <c:pt idx="7672">
                  <c:v>6.3883275985717773</c:v>
                </c:pt>
                <c:pt idx="7673">
                  <c:v>6.3891448974609375</c:v>
                </c:pt>
                <c:pt idx="7674">
                  <c:v>6.3899831771850586</c:v>
                </c:pt>
                <c:pt idx="7675">
                  <c:v>6.3908295631408691</c:v>
                </c:pt>
                <c:pt idx="7676">
                  <c:v>6.3916668891906738</c:v>
                </c:pt>
                <c:pt idx="7677">
                  <c:v>6.3924975395202637</c:v>
                </c:pt>
                <c:pt idx="7678">
                  <c:v>6.3933353424072266</c:v>
                </c:pt>
                <c:pt idx="7679">
                  <c:v>6.3941679000854492</c:v>
                </c:pt>
                <c:pt idx="7680">
                  <c:v>6.3950009346008301</c:v>
                </c:pt>
                <c:pt idx="7681">
                  <c:v>6.3958063125610352</c:v>
                </c:pt>
                <c:pt idx="7682">
                  <c:v>6.3966851234436035</c:v>
                </c:pt>
                <c:pt idx="7683">
                  <c:v>6.3974900245666504</c:v>
                </c:pt>
                <c:pt idx="7684">
                  <c:v>6.3983306884765625</c:v>
                </c:pt>
                <c:pt idx="7685">
                  <c:v>6.3991775512695313</c:v>
                </c:pt>
                <c:pt idx="7686">
                  <c:v>6.3999996185302734</c:v>
                </c:pt>
                <c:pt idx="7687">
                  <c:v>6.4008293151855469</c:v>
                </c:pt>
                <c:pt idx="7688">
                  <c:v>6.4016604423522949</c:v>
                </c:pt>
                <c:pt idx="7689">
                  <c:v>6.4025006294250488</c:v>
                </c:pt>
                <c:pt idx="7690">
                  <c:v>6.4033393859863281</c:v>
                </c:pt>
                <c:pt idx="7691">
                  <c:v>6.4041604995727539</c:v>
                </c:pt>
                <c:pt idx="7692">
                  <c:v>6.4049859046936035</c:v>
                </c:pt>
                <c:pt idx="7693">
                  <c:v>6.4058289527893066</c:v>
                </c:pt>
                <c:pt idx="7694">
                  <c:v>6.4066658020019531</c:v>
                </c:pt>
                <c:pt idx="7695">
                  <c:v>6.4075078964233398</c:v>
                </c:pt>
                <c:pt idx="7696">
                  <c:v>6.4083414077758789</c:v>
                </c:pt>
                <c:pt idx="7697">
                  <c:v>6.4091510772705078</c:v>
                </c:pt>
                <c:pt idx="7698">
                  <c:v>6.4100203514099121</c:v>
                </c:pt>
                <c:pt idx="7699">
                  <c:v>6.410832405090332</c:v>
                </c:pt>
                <c:pt idx="7700">
                  <c:v>6.4116816520690918</c:v>
                </c:pt>
                <c:pt idx="7701">
                  <c:v>6.4125113487243652</c:v>
                </c:pt>
                <c:pt idx="7702">
                  <c:v>6.4133262634277344</c:v>
                </c:pt>
                <c:pt idx="7703">
                  <c:v>6.4141635894775391</c:v>
                </c:pt>
                <c:pt idx="7704">
                  <c:v>6.4150118827819824</c:v>
                </c:pt>
                <c:pt idx="7705">
                  <c:v>6.4158248901367188</c:v>
                </c:pt>
                <c:pt idx="7706">
                  <c:v>6.4166722297668457</c:v>
                </c:pt>
                <c:pt idx="7707">
                  <c:v>6.4174904823303223</c:v>
                </c:pt>
                <c:pt idx="7708">
                  <c:v>6.418337345123291</c:v>
                </c:pt>
                <c:pt idx="7709">
                  <c:v>6.4191679954528809</c:v>
                </c:pt>
                <c:pt idx="7710">
                  <c:v>6.4199881553649902</c:v>
                </c:pt>
                <c:pt idx="7711">
                  <c:v>6.4208278656005859</c:v>
                </c:pt>
                <c:pt idx="7712">
                  <c:v>6.4216709136962891</c:v>
                </c:pt>
                <c:pt idx="7713">
                  <c:v>6.4224967956542969</c:v>
                </c:pt>
                <c:pt idx="7714">
                  <c:v>6.4233570098876953</c:v>
                </c:pt>
                <c:pt idx="7715">
                  <c:v>6.4241480827331543</c:v>
                </c:pt>
                <c:pt idx="7716">
                  <c:v>6.4249897003173828</c:v>
                </c:pt>
                <c:pt idx="7717">
                  <c:v>6.4257068634033203</c:v>
                </c:pt>
                <c:pt idx="7718">
                  <c:v>6.4257063865661621</c:v>
                </c:pt>
                <c:pt idx="7719">
                  <c:v>6.4256954193115234</c:v>
                </c:pt>
                <c:pt idx="7720">
                  <c:v>6.4256939888000488</c:v>
                </c:pt>
                <c:pt idx="7721">
                  <c:v>6.4256935119628906</c:v>
                </c:pt>
                <c:pt idx="7722">
                  <c:v>6.4256930351257324</c:v>
                </c:pt>
                <c:pt idx="7723">
                  <c:v>6.4256930351257324</c:v>
                </c:pt>
                <c:pt idx="7724">
                  <c:v>6.4256939888000488</c:v>
                </c:pt>
                <c:pt idx="7725">
                  <c:v>6.425692081451416</c:v>
                </c:pt>
                <c:pt idx="7726">
                  <c:v>6.4256925582885742</c:v>
                </c:pt>
                <c:pt idx="7727">
                  <c:v>6.4256939888000488</c:v>
                </c:pt>
                <c:pt idx="7728">
                  <c:v>6.4256930351257324</c:v>
                </c:pt>
                <c:pt idx="7729">
                  <c:v>6.4256925582885742</c:v>
                </c:pt>
                <c:pt idx="7730">
                  <c:v>6.4256925582885742</c:v>
                </c:pt>
                <c:pt idx="7731">
                  <c:v>6.4256930351257324</c:v>
                </c:pt>
                <c:pt idx="7732">
                  <c:v>6.4256916046142578</c:v>
                </c:pt>
                <c:pt idx="7733">
                  <c:v>6.4256930351257324</c:v>
                </c:pt>
                <c:pt idx="7734">
                  <c:v>6.425692081451416</c:v>
                </c:pt>
                <c:pt idx="7735">
                  <c:v>6.4256916046142578</c:v>
                </c:pt>
                <c:pt idx="7736">
                  <c:v>6.4256925582885742</c:v>
                </c:pt>
                <c:pt idx="7737">
                  <c:v>6.4256935119628906</c:v>
                </c:pt>
                <c:pt idx="7738">
                  <c:v>6.425692081451416</c:v>
                </c:pt>
                <c:pt idx="7739">
                  <c:v>6.4256925582885742</c:v>
                </c:pt>
                <c:pt idx="7740">
                  <c:v>6.425692081451416</c:v>
                </c:pt>
                <c:pt idx="7741">
                  <c:v>6.4256911277770996</c:v>
                </c:pt>
                <c:pt idx="7742">
                  <c:v>6.425692081451416</c:v>
                </c:pt>
                <c:pt idx="7743">
                  <c:v>6.425692081451416</c:v>
                </c:pt>
                <c:pt idx="7744">
                  <c:v>6.4256916046142578</c:v>
                </c:pt>
                <c:pt idx="7745">
                  <c:v>6.425692081451416</c:v>
                </c:pt>
                <c:pt idx="7746">
                  <c:v>6.4256916046142578</c:v>
                </c:pt>
                <c:pt idx="7747">
                  <c:v>6.4256930351257324</c:v>
                </c:pt>
                <c:pt idx="7748">
                  <c:v>6.4256925582885742</c:v>
                </c:pt>
                <c:pt idx="7749">
                  <c:v>6.4256930351257324</c:v>
                </c:pt>
                <c:pt idx="7750">
                  <c:v>6.425692081451416</c:v>
                </c:pt>
                <c:pt idx="7751">
                  <c:v>6.425692081451416</c:v>
                </c:pt>
                <c:pt idx="7752">
                  <c:v>6.4256935119628906</c:v>
                </c:pt>
                <c:pt idx="7753">
                  <c:v>6.4256916046142578</c:v>
                </c:pt>
                <c:pt idx="7754">
                  <c:v>6.4256930351257324</c:v>
                </c:pt>
                <c:pt idx="7755">
                  <c:v>6.4256930351257324</c:v>
                </c:pt>
                <c:pt idx="7756">
                  <c:v>6.4256925582885742</c:v>
                </c:pt>
              </c:numCache>
            </c:numRef>
          </c:xVal>
          <c:yVal>
            <c:numRef>
              <c:f>'[DCB_SE4445_2Irrad_2NotIrrad (1).xls]E195'!$B$4:$B$7760</c:f>
              <c:numCache>
                <c:formatCode>General</c:formatCode>
                <c:ptCount val="7757"/>
                <c:pt idx="0">
                  <c:v>0.40632864832878113</c:v>
                </c:pt>
                <c:pt idx="1">
                  <c:v>0.44549864530563354</c:v>
                </c:pt>
                <c:pt idx="2">
                  <c:v>0.4355127215385437</c:v>
                </c:pt>
                <c:pt idx="3">
                  <c:v>0.45384615659713745</c:v>
                </c:pt>
                <c:pt idx="4">
                  <c:v>0.46388065814971924</c:v>
                </c:pt>
                <c:pt idx="5">
                  <c:v>0.45162385702133179</c:v>
                </c:pt>
                <c:pt idx="6">
                  <c:v>0.47546914219856262</c:v>
                </c:pt>
                <c:pt idx="7">
                  <c:v>0.49020963907241821</c:v>
                </c:pt>
                <c:pt idx="8">
                  <c:v>0.46042770147323608</c:v>
                </c:pt>
                <c:pt idx="9">
                  <c:v>0.52999031543731689</c:v>
                </c:pt>
                <c:pt idx="10">
                  <c:v>0.59774070978164673</c:v>
                </c:pt>
                <c:pt idx="11">
                  <c:v>0.68270397186279297</c:v>
                </c:pt>
                <c:pt idx="12">
                  <c:v>0.63848656415939331</c:v>
                </c:pt>
                <c:pt idx="13">
                  <c:v>0.65213537216186523</c:v>
                </c:pt>
                <c:pt idx="14">
                  <c:v>0.72095793485641479</c:v>
                </c:pt>
                <c:pt idx="15">
                  <c:v>0.77305334806442261</c:v>
                </c:pt>
                <c:pt idx="16">
                  <c:v>0.83097678422927856</c:v>
                </c:pt>
                <c:pt idx="17">
                  <c:v>0.83284550905227661</c:v>
                </c:pt>
                <c:pt idx="18">
                  <c:v>0.82773703336715698</c:v>
                </c:pt>
                <c:pt idx="19">
                  <c:v>1.0243428945541382</c:v>
                </c:pt>
                <c:pt idx="20">
                  <c:v>0.97469228506088257</c:v>
                </c:pt>
                <c:pt idx="21">
                  <c:v>0.90337467193603516</c:v>
                </c:pt>
                <c:pt idx="22">
                  <c:v>0.94039994478225708</c:v>
                </c:pt>
                <c:pt idx="23">
                  <c:v>0.8741375207901001</c:v>
                </c:pt>
                <c:pt idx="24">
                  <c:v>0.92226314544677734</c:v>
                </c:pt>
                <c:pt idx="25">
                  <c:v>0.97770398855209351</c:v>
                </c:pt>
                <c:pt idx="26">
                  <c:v>0.94128656387329102</c:v>
                </c:pt>
                <c:pt idx="27">
                  <c:v>0.96221828460693359</c:v>
                </c:pt>
                <c:pt idx="28">
                  <c:v>0.92666399478912354</c:v>
                </c:pt>
                <c:pt idx="29">
                  <c:v>1.0335381031036377</c:v>
                </c:pt>
                <c:pt idx="30">
                  <c:v>1.0927913188934326</c:v>
                </c:pt>
                <c:pt idx="31">
                  <c:v>1.0346765518188477</c:v>
                </c:pt>
                <c:pt idx="32">
                  <c:v>1.0609496831893921</c:v>
                </c:pt>
                <c:pt idx="33">
                  <c:v>1.1445226669311523</c:v>
                </c:pt>
                <c:pt idx="34">
                  <c:v>1.1669907569885254</c:v>
                </c:pt>
                <c:pt idx="35">
                  <c:v>1.0955061912536621</c:v>
                </c:pt>
                <c:pt idx="36">
                  <c:v>1.1441235542297363</c:v>
                </c:pt>
                <c:pt idx="37">
                  <c:v>1.2049901485443115</c:v>
                </c:pt>
                <c:pt idx="38">
                  <c:v>1.1805334091186523</c:v>
                </c:pt>
                <c:pt idx="39">
                  <c:v>1.1939491033554077</c:v>
                </c:pt>
                <c:pt idx="40">
                  <c:v>1.3019840717315674</c:v>
                </c:pt>
                <c:pt idx="41">
                  <c:v>1.2290977239608765</c:v>
                </c:pt>
                <c:pt idx="42">
                  <c:v>1.2795283794403076</c:v>
                </c:pt>
                <c:pt idx="43">
                  <c:v>1.3814388513565063</c:v>
                </c:pt>
                <c:pt idx="44">
                  <c:v>1.3389776945114136</c:v>
                </c:pt>
                <c:pt idx="45">
                  <c:v>1.3202624320983887</c:v>
                </c:pt>
                <c:pt idx="46">
                  <c:v>1.4079515933990479</c:v>
                </c:pt>
                <c:pt idx="47">
                  <c:v>1.4070446491241455</c:v>
                </c:pt>
                <c:pt idx="48">
                  <c:v>1.3668700456619263</c:v>
                </c:pt>
                <c:pt idx="49">
                  <c:v>1.4047189950942993</c:v>
                </c:pt>
                <c:pt idx="50">
                  <c:v>1.4537645578384399</c:v>
                </c:pt>
                <c:pt idx="51">
                  <c:v>1.4980367422103882</c:v>
                </c:pt>
                <c:pt idx="52">
                  <c:v>1.5133006572723389</c:v>
                </c:pt>
                <c:pt idx="53">
                  <c:v>1.460931658744812</c:v>
                </c:pt>
                <c:pt idx="54">
                  <c:v>1.6003907918930054</c:v>
                </c:pt>
                <c:pt idx="55">
                  <c:v>1.4975655078887939</c:v>
                </c:pt>
                <c:pt idx="56">
                  <c:v>1.5612740516662598</c:v>
                </c:pt>
                <c:pt idx="57">
                  <c:v>1.5660998821258545</c:v>
                </c:pt>
                <c:pt idx="58">
                  <c:v>1.5732018947601318</c:v>
                </c:pt>
                <c:pt idx="59">
                  <c:v>1.7190868854522705</c:v>
                </c:pt>
                <c:pt idx="60">
                  <c:v>1.7194298505783081</c:v>
                </c:pt>
                <c:pt idx="61">
                  <c:v>1.6451084613800049</c:v>
                </c:pt>
                <c:pt idx="62">
                  <c:v>1.6553521156311035</c:v>
                </c:pt>
                <c:pt idx="63">
                  <c:v>1.6930019855499268</c:v>
                </c:pt>
                <c:pt idx="64">
                  <c:v>1.6759363412857056</c:v>
                </c:pt>
                <c:pt idx="65">
                  <c:v>1.7706105709075928</c:v>
                </c:pt>
                <c:pt idx="66">
                  <c:v>1.7726185321807861</c:v>
                </c:pt>
                <c:pt idx="67">
                  <c:v>1.7690292596817017</c:v>
                </c:pt>
                <c:pt idx="68">
                  <c:v>1.7538852691650391</c:v>
                </c:pt>
                <c:pt idx="69">
                  <c:v>1.817240834236145</c:v>
                </c:pt>
                <c:pt idx="70">
                  <c:v>1.9198790788650513</c:v>
                </c:pt>
                <c:pt idx="71">
                  <c:v>1.8587125539779663</c:v>
                </c:pt>
                <c:pt idx="72">
                  <c:v>1.8435888290405273</c:v>
                </c:pt>
                <c:pt idx="73">
                  <c:v>1.9551599025726318</c:v>
                </c:pt>
                <c:pt idx="74">
                  <c:v>1.8405412435531616</c:v>
                </c:pt>
                <c:pt idx="75">
                  <c:v>1.9145981073379517</c:v>
                </c:pt>
                <c:pt idx="76">
                  <c:v>1.8567802906036377</c:v>
                </c:pt>
                <c:pt idx="77">
                  <c:v>1.9561409950256348</c:v>
                </c:pt>
                <c:pt idx="78">
                  <c:v>1.9597768783569336</c:v>
                </c:pt>
                <c:pt idx="79">
                  <c:v>1.9892337322235107</c:v>
                </c:pt>
                <c:pt idx="80">
                  <c:v>2.0239791870117188</c:v>
                </c:pt>
                <c:pt idx="81">
                  <c:v>2.020057201385498</c:v>
                </c:pt>
                <c:pt idx="82">
                  <c:v>2.2190823554992676</c:v>
                </c:pt>
                <c:pt idx="83">
                  <c:v>2.0833702087402344</c:v>
                </c:pt>
                <c:pt idx="84">
                  <c:v>2.1371991634368896</c:v>
                </c:pt>
                <c:pt idx="85">
                  <c:v>2.1413466930389404</c:v>
                </c:pt>
                <c:pt idx="86">
                  <c:v>2.1692895889282227</c:v>
                </c:pt>
                <c:pt idx="87">
                  <c:v>2.1707973480224609</c:v>
                </c:pt>
                <c:pt idx="88">
                  <c:v>2.2207944393157959</c:v>
                </c:pt>
                <c:pt idx="89">
                  <c:v>2.2479097843170166</c:v>
                </c:pt>
                <c:pt idx="90">
                  <c:v>2.1915473937988281</c:v>
                </c:pt>
                <c:pt idx="91">
                  <c:v>2.2382297515869141</c:v>
                </c:pt>
                <c:pt idx="92">
                  <c:v>2.2135360240936279</c:v>
                </c:pt>
                <c:pt idx="93">
                  <c:v>2.258171558380127</c:v>
                </c:pt>
                <c:pt idx="94">
                  <c:v>2.2880325317382813</c:v>
                </c:pt>
                <c:pt idx="95">
                  <c:v>2.2648551464080811</c:v>
                </c:pt>
                <c:pt idx="96">
                  <c:v>2.3049750328063965</c:v>
                </c:pt>
                <c:pt idx="97">
                  <c:v>2.2468369007110596</c:v>
                </c:pt>
                <c:pt idx="98">
                  <c:v>2.3755769729614258</c:v>
                </c:pt>
                <c:pt idx="99">
                  <c:v>2.4080920219421387</c:v>
                </c:pt>
                <c:pt idx="100">
                  <c:v>2.4690275192260742</c:v>
                </c:pt>
                <c:pt idx="101">
                  <c:v>2.4757359027862549</c:v>
                </c:pt>
                <c:pt idx="102">
                  <c:v>2.5646047592163086</c:v>
                </c:pt>
                <c:pt idx="103">
                  <c:v>2.6076407432556152</c:v>
                </c:pt>
                <c:pt idx="104">
                  <c:v>2.47591233253479</c:v>
                </c:pt>
                <c:pt idx="105">
                  <c:v>2.5299334526062012</c:v>
                </c:pt>
                <c:pt idx="106">
                  <c:v>2.4816396236419678</c:v>
                </c:pt>
                <c:pt idx="107">
                  <c:v>2.5624701976776123</c:v>
                </c:pt>
                <c:pt idx="108">
                  <c:v>2.5963008403778076</c:v>
                </c:pt>
                <c:pt idx="109">
                  <c:v>2.6464328765869141</c:v>
                </c:pt>
                <c:pt idx="110">
                  <c:v>2.6696541309356689</c:v>
                </c:pt>
                <c:pt idx="111">
                  <c:v>2.6234633922576904</c:v>
                </c:pt>
                <c:pt idx="112">
                  <c:v>2.7263703346252441</c:v>
                </c:pt>
                <c:pt idx="113">
                  <c:v>2.7521536350250244</c:v>
                </c:pt>
                <c:pt idx="114">
                  <c:v>2.7183980941772461</c:v>
                </c:pt>
                <c:pt idx="115">
                  <c:v>2.7622871398925781</c:v>
                </c:pt>
                <c:pt idx="116">
                  <c:v>2.872300386428833</c:v>
                </c:pt>
                <c:pt idx="117">
                  <c:v>2.8728241920471191</c:v>
                </c:pt>
                <c:pt idx="118">
                  <c:v>2.8099508285522461</c:v>
                </c:pt>
                <c:pt idx="119">
                  <c:v>2.8843166828155518</c:v>
                </c:pt>
                <c:pt idx="120">
                  <c:v>2.9812257289886475</c:v>
                </c:pt>
                <c:pt idx="121">
                  <c:v>2.9262499809265137</c:v>
                </c:pt>
                <c:pt idx="122">
                  <c:v>3.0076663494110107</c:v>
                </c:pt>
                <c:pt idx="123">
                  <c:v>3.0488924980163574</c:v>
                </c:pt>
                <c:pt idx="124">
                  <c:v>3.0297818183898926</c:v>
                </c:pt>
                <c:pt idx="125">
                  <c:v>3.0126850605010986</c:v>
                </c:pt>
                <c:pt idx="126">
                  <c:v>2.9986495971679688</c:v>
                </c:pt>
                <c:pt idx="127">
                  <c:v>2.9719038009643555</c:v>
                </c:pt>
                <c:pt idx="128">
                  <c:v>3.0702395439147949</c:v>
                </c:pt>
                <c:pt idx="129">
                  <c:v>3.1316146850585938</c:v>
                </c:pt>
                <c:pt idx="130">
                  <c:v>3.089317798614502</c:v>
                </c:pt>
                <c:pt idx="131">
                  <c:v>3.1018471717834473</c:v>
                </c:pt>
                <c:pt idx="132">
                  <c:v>3.0345017910003662</c:v>
                </c:pt>
                <c:pt idx="133">
                  <c:v>3.1125762462615967</c:v>
                </c:pt>
                <c:pt idx="134">
                  <c:v>3.1419949531555176</c:v>
                </c:pt>
                <c:pt idx="135">
                  <c:v>3.111189603805542</c:v>
                </c:pt>
                <c:pt idx="136">
                  <c:v>3.0452437400817871</c:v>
                </c:pt>
                <c:pt idx="137">
                  <c:v>3.1420526504516602</c:v>
                </c:pt>
                <c:pt idx="138">
                  <c:v>3.2247142791748047</c:v>
                </c:pt>
                <c:pt idx="139">
                  <c:v>3.1960186958312988</c:v>
                </c:pt>
                <c:pt idx="140">
                  <c:v>3.2075660228729248</c:v>
                </c:pt>
                <c:pt idx="141">
                  <c:v>3.2793457508087158</c:v>
                </c:pt>
                <c:pt idx="142">
                  <c:v>3.1681749820709229</c:v>
                </c:pt>
                <c:pt idx="143">
                  <c:v>3.3118927478790283</c:v>
                </c:pt>
                <c:pt idx="144">
                  <c:v>3.295184850692749</c:v>
                </c:pt>
                <c:pt idx="145">
                  <c:v>3.2962503433227539</c:v>
                </c:pt>
                <c:pt idx="146">
                  <c:v>3.391620397567749</c:v>
                </c:pt>
                <c:pt idx="147">
                  <c:v>3.3436267375946045</c:v>
                </c:pt>
                <c:pt idx="148">
                  <c:v>3.3789722919464111</c:v>
                </c:pt>
                <c:pt idx="149">
                  <c:v>3.4095172882080078</c:v>
                </c:pt>
                <c:pt idx="150">
                  <c:v>3.3336806297302246</c:v>
                </c:pt>
                <c:pt idx="151">
                  <c:v>3.3204281330108643</c:v>
                </c:pt>
                <c:pt idx="152">
                  <c:v>3.3454329967498779</c:v>
                </c:pt>
                <c:pt idx="153">
                  <c:v>3.3839547634124756</c:v>
                </c:pt>
                <c:pt idx="154">
                  <c:v>3.3753845691680908</c:v>
                </c:pt>
                <c:pt idx="155">
                  <c:v>3.37038254737854</c:v>
                </c:pt>
                <c:pt idx="156">
                  <c:v>3.4229249954223633</c:v>
                </c:pt>
                <c:pt idx="157">
                  <c:v>3.4006483554840088</c:v>
                </c:pt>
                <c:pt idx="158">
                  <c:v>3.4467694759368896</c:v>
                </c:pt>
                <c:pt idx="159">
                  <c:v>3.4646875858306885</c:v>
                </c:pt>
                <c:pt idx="160">
                  <c:v>3.4710521697998047</c:v>
                </c:pt>
                <c:pt idx="161">
                  <c:v>3.4890930652618408</c:v>
                </c:pt>
                <c:pt idx="162">
                  <c:v>3.4955930709838867</c:v>
                </c:pt>
                <c:pt idx="163">
                  <c:v>3.5712432861328125</c:v>
                </c:pt>
                <c:pt idx="164">
                  <c:v>3.5357341766357422</c:v>
                </c:pt>
                <c:pt idx="165">
                  <c:v>3.5999255180358887</c:v>
                </c:pt>
                <c:pt idx="166">
                  <c:v>3.6382639408111572</c:v>
                </c:pt>
                <c:pt idx="167">
                  <c:v>3.5702888965606689</c:v>
                </c:pt>
                <c:pt idx="168">
                  <c:v>3.6859927177429199</c:v>
                </c:pt>
                <c:pt idx="169">
                  <c:v>3.6193399429321289</c:v>
                </c:pt>
                <c:pt idx="170">
                  <c:v>3.6460840702056885</c:v>
                </c:pt>
                <c:pt idx="171">
                  <c:v>3.6523575782775879</c:v>
                </c:pt>
                <c:pt idx="172">
                  <c:v>3.677802562713623</c:v>
                </c:pt>
                <c:pt idx="173">
                  <c:v>3.7342050075531006</c:v>
                </c:pt>
                <c:pt idx="174">
                  <c:v>3.7154662609100342</c:v>
                </c:pt>
                <c:pt idx="175">
                  <c:v>3.6972112655639648</c:v>
                </c:pt>
                <c:pt idx="176">
                  <c:v>3.7933156490325928</c:v>
                </c:pt>
                <c:pt idx="177">
                  <c:v>3.7141733169555664</c:v>
                </c:pt>
                <c:pt idx="178">
                  <c:v>3.804668664932251</c:v>
                </c:pt>
                <c:pt idx="179">
                  <c:v>3.7924056053161621</c:v>
                </c:pt>
                <c:pt idx="180">
                  <c:v>3.8359212875366211</c:v>
                </c:pt>
                <c:pt idx="181">
                  <c:v>3.9364190101623535</c:v>
                </c:pt>
                <c:pt idx="182">
                  <c:v>3.8837225437164307</c:v>
                </c:pt>
                <c:pt idx="183">
                  <c:v>3.8353562355041504</c:v>
                </c:pt>
                <c:pt idx="184">
                  <c:v>3.9112069606781006</c:v>
                </c:pt>
                <c:pt idx="185">
                  <c:v>3.9555180072784424</c:v>
                </c:pt>
                <c:pt idx="186">
                  <c:v>3.9548845291137695</c:v>
                </c:pt>
                <c:pt idx="187">
                  <c:v>3.9702703952789307</c:v>
                </c:pt>
                <c:pt idx="188">
                  <c:v>4.077094554901123</c:v>
                </c:pt>
                <c:pt idx="189">
                  <c:v>4.038078784942627</c:v>
                </c:pt>
                <c:pt idx="190">
                  <c:v>4.1686787605285645</c:v>
                </c:pt>
                <c:pt idx="191">
                  <c:v>4.1167464256286621</c:v>
                </c:pt>
                <c:pt idx="192">
                  <c:v>4.0799264907836914</c:v>
                </c:pt>
                <c:pt idx="193">
                  <c:v>4.0817403793334961</c:v>
                </c:pt>
                <c:pt idx="194">
                  <c:v>4.0697746276855469</c:v>
                </c:pt>
                <c:pt idx="195">
                  <c:v>4.1667160987854004</c:v>
                </c:pt>
                <c:pt idx="196">
                  <c:v>4.1409544944763184</c:v>
                </c:pt>
                <c:pt idx="197">
                  <c:v>4.0821237564086914</c:v>
                </c:pt>
                <c:pt idx="198">
                  <c:v>4.1329522132873535</c:v>
                </c:pt>
                <c:pt idx="199">
                  <c:v>4.1322207450866699</c:v>
                </c:pt>
                <c:pt idx="200">
                  <c:v>4.2612447738647461</c:v>
                </c:pt>
                <c:pt idx="201">
                  <c:v>4.231177806854248</c:v>
                </c:pt>
                <c:pt idx="202">
                  <c:v>4.2065386772155762</c:v>
                </c:pt>
                <c:pt idx="203">
                  <c:v>4.2619709968566895</c:v>
                </c:pt>
                <c:pt idx="204">
                  <c:v>4.3017086982727051</c:v>
                </c:pt>
                <c:pt idx="205">
                  <c:v>4.2957196235656738</c:v>
                </c:pt>
                <c:pt idx="206">
                  <c:v>4.2485799789428711</c:v>
                </c:pt>
                <c:pt idx="207">
                  <c:v>4.2010068893432617</c:v>
                </c:pt>
                <c:pt idx="208">
                  <c:v>4.2744302749633789</c:v>
                </c:pt>
                <c:pt idx="209">
                  <c:v>4.224029541015625</c:v>
                </c:pt>
                <c:pt idx="210">
                  <c:v>4.3866581916809082</c:v>
                </c:pt>
                <c:pt idx="211">
                  <c:v>4.2414016723632813</c:v>
                </c:pt>
                <c:pt idx="212">
                  <c:v>4.2472705841064453</c:v>
                </c:pt>
                <c:pt idx="213">
                  <c:v>4.2728514671325684</c:v>
                </c:pt>
                <c:pt idx="214">
                  <c:v>4.3475990295410156</c:v>
                </c:pt>
                <c:pt idx="215">
                  <c:v>4.3362078666687012</c:v>
                </c:pt>
                <c:pt idx="216">
                  <c:v>4.2906227111816406</c:v>
                </c:pt>
                <c:pt idx="217">
                  <c:v>4.3114123344421387</c:v>
                </c:pt>
                <c:pt idx="218">
                  <c:v>4.3001456260681152</c:v>
                </c:pt>
                <c:pt idx="219">
                  <c:v>4.256803035736084</c:v>
                </c:pt>
                <c:pt idx="220">
                  <c:v>4.274590015411377</c:v>
                </c:pt>
                <c:pt idx="221">
                  <c:v>4.2940154075622559</c:v>
                </c:pt>
                <c:pt idx="222">
                  <c:v>4.3058514595031738</c:v>
                </c:pt>
                <c:pt idx="223">
                  <c:v>4.4283909797668457</c:v>
                </c:pt>
                <c:pt idx="224">
                  <c:v>4.4171180725097656</c:v>
                </c:pt>
                <c:pt idx="225">
                  <c:v>4.5187253952026367</c:v>
                </c:pt>
                <c:pt idx="226">
                  <c:v>4.386965274810791</c:v>
                </c:pt>
                <c:pt idx="227">
                  <c:v>4.4614410400390625</c:v>
                </c:pt>
                <c:pt idx="228">
                  <c:v>4.5355944633483887</c:v>
                </c:pt>
                <c:pt idx="229">
                  <c:v>4.5410552024841309</c:v>
                </c:pt>
                <c:pt idx="230">
                  <c:v>4.5406937599182129</c:v>
                </c:pt>
                <c:pt idx="231">
                  <c:v>4.6428737640380859</c:v>
                </c:pt>
                <c:pt idx="232">
                  <c:v>4.6527585983276367</c:v>
                </c:pt>
                <c:pt idx="233">
                  <c:v>4.5670223236083984</c:v>
                </c:pt>
                <c:pt idx="234">
                  <c:v>4.536283016204834</c:v>
                </c:pt>
                <c:pt idx="235">
                  <c:v>4.5736103057861328</c:v>
                </c:pt>
                <c:pt idx="236">
                  <c:v>4.6507411003112793</c:v>
                </c:pt>
                <c:pt idx="237">
                  <c:v>4.5865359306335449</c:v>
                </c:pt>
                <c:pt idx="238">
                  <c:v>4.6669845581054688</c:v>
                </c:pt>
                <c:pt idx="239">
                  <c:v>4.7000288963317871</c:v>
                </c:pt>
                <c:pt idx="240">
                  <c:v>4.6775789260864258</c:v>
                </c:pt>
                <c:pt idx="241">
                  <c:v>4.7144241333007813</c:v>
                </c:pt>
                <c:pt idx="242">
                  <c:v>4.8028202056884766</c:v>
                </c:pt>
                <c:pt idx="243">
                  <c:v>4.7587366104125977</c:v>
                </c:pt>
                <c:pt idx="244">
                  <c:v>4.7147397994995117</c:v>
                </c:pt>
                <c:pt idx="245">
                  <c:v>4.8134422302246094</c:v>
                </c:pt>
                <c:pt idx="246">
                  <c:v>4.8380732536315918</c:v>
                </c:pt>
                <c:pt idx="247">
                  <c:v>4.8491363525390625</c:v>
                </c:pt>
                <c:pt idx="248">
                  <c:v>4.8633103370666504</c:v>
                </c:pt>
                <c:pt idx="249">
                  <c:v>4.8904786109924316</c:v>
                </c:pt>
                <c:pt idx="250">
                  <c:v>4.9207205772399902</c:v>
                </c:pt>
                <c:pt idx="251">
                  <c:v>4.9507622718811035</c:v>
                </c:pt>
                <c:pt idx="252">
                  <c:v>4.9695916175842285</c:v>
                </c:pt>
                <c:pt idx="253">
                  <c:v>5.0274558067321777</c:v>
                </c:pt>
                <c:pt idx="254">
                  <c:v>4.9900517463684082</c:v>
                </c:pt>
                <c:pt idx="255">
                  <c:v>5.0644636154174805</c:v>
                </c:pt>
                <c:pt idx="256">
                  <c:v>5.0489616394042969</c:v>
                </c:pt>
                <c:pt idx="257">
                  <c:v>5.0588908195495605</c:v>
                </c:pt>
                <c:pt idx="258">
                  <c:v>5.1012320518493652</c:v>
                </c:pt>
                <c:pt idx="259">
                  <c:v>5.0430307388305664</c:v>
                </c:pt>
                <c:pt idx="260">
                  <c:v>5.0871391296386719</c:v>
                </c:pt>
                <c:pt idx="261">
                  <c:v>5.1544375419616699</c:v>
                </c:pt>
                <c:pt idx="262">
                  <c:v>5.1666455268859863</c:v>
                </c:pt>
                <c:pt idx="263">
                  <c:v>5.1673479080200195</c:v>
                </c:pt>
                <c:pt idx="264">
                  <c:v>5.1828088760375977</c:v>
                </c:pt>
                <c:pt idx="265">
                  <c:v>5.2268023490905762</c:v>
                </c:pt>
                <c:pt idx="266">
                  <c:v>5.1602902412414551</c:v>
                </c:pt>
                <c:pt idx="267">
                  <c:v>5.2458724975585938</c:v>
                </c:pt>
                <c:pt idx="268">
                  <c:v>5.2252597808837891</c:v>
                </c:pt>
                <c:pt idx="269">
                  <c:v>5.2358641624450684</c:v>
                </c:pt>
                <c:pt idx="270">
                  <c:v>5.2462658882141113</c:v>
                </c:pt>
                <c:pt idx="271">
                  <c:v>5.3221869468688965</c:v>
                </c:pt>
                <c:pt idx="272">
                  <c:v>5.2769527435302734</c:v>
                </c:pt>
                <c:pt idx="273">
                  <c:v>5.3906135559082031</c:v>
                </c:pt>
                <c:pt idx="274">
                  <c:v>5.3680825233459473</c:v>
                </c:pt>
                <c:pt idx="275">
                  <c:v>5.3783893585205078</c:v>
                </c:pt>
                <c:pt idx="276">
                  <c:v>5.2971887588500977</c:v>
                </c:pt>
                <c:pt idx="277">
                  <c:v>5.2725887298583984</c:v>
                </c:pt>
                <c:pt idx="278">
                  <c:v>5.3326034545898438</c:v>
                </c:pt>
                <c:pt idx="279">
                  <c:v>5.3131284713745117</c:v>
                </c:pt>
                <c:pt idx="280">
                  <c:v>5.3586201667785645</c:v>
                </c:pt>
                <c:pt idx="281">
                  <c:v>5.3646140098571777</c:v>
                </c:pt>
                <c:pt idx="282">
                  <c:v>5.3282284736633301</c:v>
                </c:pt>
                <c:pt idx="283">
                  <c:v>5.3690567016601563</c:v>
                </c:pt>
                <c:pt idx="284">
                  <c:v>5.4326424598693848</c:v>
                </c:pt>
                <c:pt idx="285">
                  <c:v>5.4645299911499023</c:v>
                </c:pt>
                <c:pt idx="286">
                  <c:v>5.4264430999755859</c:v>
                </c:pt>
                <c:pt idx="287">
                  <c:v>5.3843879699707031</c:v>
                </c:pt>
                <c:pt idx="288">
                  <c:v>5.3838176727294922</c:v>
                </c:pt>
                <c:pt idx="289">
                  <c:v>5.4988999366760254</c:v>
                </c:pt>
                <c:pt idx="290">
                  <c:v>5.5148205757141113</c:v>
                </c:pt>
                <c:pt idx="291">
                  <c:v>5.3777084350585938</c:v>
                </c:pt>
                <c:pt idx="292">
                  <c:v>5.5092573165893555</c:v>
                </c:pt>
                <c:pt idx="293">
                  <c:v>5.3790016174316406</c:v>
                </c:pt>
                <c:pt idx="294">
                  <c:v>5.497650146484375</c:v>
                </c:pt>
                <c:pt idx="295">
                  <c:v>5.5524377822875977</c:v>
                </c:pt>
                <c:pt idx="296">
                  <c:v>5.5034017562866211</c:v>
                </c:pt>
                <c:pt idx="297">
                  <c:v>5.5413970947265625</c:v>
                </c:pt>
                <c:pt idx="298">
                  <c:v>5.5969905853271484</c:v>
                </c:pt>
                <c:pt idx="299">
                  <c:v>5.5727086067199707</c:v>
                </c:pt>
                <c:pt idx="300">
                  <c:v>5.6886439323425293</c:v>
                </c:pt>
                <c:pt idx="301">
                  <c:v>5.700411319732666</c:v>
                </c:pt>
                <c:pt idx="302">
                  <c:v>5.671727180480957</c:v>
                </c:pt>
                <c:pt idx="303">
                  <c:v>5.6571264266967773</c:v>
                </c:pt>
                <c:pt idx="304">
                  <c:v>5.7383475303649902</c:v>
                </c:pt>
                <c:pt idx="305">
                  <c:v>5.8071646690368652</c:v>
                </c:pt>
                <c:pt idx="306">
                  <c:v>5.8564610481262207</c:v>
                </c:pt>
                <c:pt idx="307">
                  <c:v>5.8375911712646484</c:v>
                </c:pt>
                <c:pt idx="308">
                  <c:v>5.7655458450317383</c:v>
                </c:pt>
                <c:pt idx="309">
                  <c:v>5.820037841796875</c:v>
                </c:pt>
                <c:pt idx="310">
                  <c:v>5.7630033493041992</c:v>
                </c:pt>
                <c:pt idx="311">
                  <c:v>5.6906085014343262</c:v>
                </c:pt>
                <c:pt idx="312">
                  <c:v>5.7694516181945801</c:v>
                </c:pt>
                <c:pt idx="313">
                  <c:v>5.8190064430236816</c:v>
                </c:pt>
                <c:pt idx="314">
                  <c:v>5.8220133781433105</c:v>
                </c:pt>
                <c:pt idx="315">
                  <c:v>5.863734245300293</c:v>
                </c:pt>
                <c:pt idx="316">
                  <c:v>5.8412222862243652</c:v>
                </c:pt>
                <c:pt idx="317">
                  <c:v>5.8341073989868164</c:v>
                </c:pt>
                <c:pt idx="318">
                  <c:v>5.8651361465454102</c:v>
                </c:pt>
                <c:pt idx="319">
                  <c:v>5.8252830505371094</c:v>
                </c:pt>
                <c:pt idx="320">
                  <c:v>5.9180550575256348</c:v>
                </c:pt>
                <c:pt idx="321">
                  <c:v>5.9459743499755859</c:v>
                </c:pt>
                <c:pt idx="322">
                  <c:v>5.8992094993591309</c:v>
                </c:pt>
                <c:pt idx="323">
                  <c:v>5.8312830924987793</c:v>
                </c:pt>
                <c:pt idx="324">
                  <c:v>5.8184108734130859</c:v>
                </c:pt>
                <c:pt idx="325">
                  <c:v>5.8193192481994629</c:v>
                </c:pt>
                <c:pt idx="326">
                  <c:v>5.7684879302978516</c:v>
                </c:pt>
                <c:pt idx="327">
                  <c:v>5.6564674377441406</c:v>
                </c:pt>
                <c:pt idx="328">
                  <c:v>5.6237149238586426</c:v>
                </c:pt>
                <c:pt idx="329">
                  <c:v>5.4750900268554688</c:v>
                </c:pt>
                <c:pt idx="330">
                  <c:v>5.5498752593994141</c:v>
                </c:pt>
                <c:pt idx="331">
                  <c:v>5.4777846336364746</c:v>
                </c:pt>
                <c:pt idx="332">
                  <c:v>5.5455713272094727</c:v>
                </c:pt>
                <c:pt idx="333">
                  <c:v>5.5177459716796875</c:v>
                </c:pt>
                <c:pt idx="334">
                  <c:v>5.4676237106323242</c:v>
                </c:pt>
                <c:pt idx="335">
                  <c:v>5.4073257446289063</c:v>
                </c:pt>
                <c:pt idx="336">
                  <c:v>5.3933053016662598</c:v>
                </c:pt>
                <c:pt idx="337">
                  <c:v>5.3627357482910156</c:v>
                </c:pt>
                <c:pt idx="338">
                  <c:v>5.3813977241516113</c:v>
                </c:pt>
                <c:pt idx="339">
                  <c:v>5.3832492828369141</c:v>
                </c:pt>
                <c:pt idx="340">
                  <c:v>5.3962030410766602</c:v>
                </c:pt>
                <c:pt idx="341">
                  <c:v>5.4557285308837891</c:v>
                </c:pt>
                <c:pt idx="342">
                  <c:v>5.4397726058959961</c:v>
                </c:pt>
                <c:pt idx="343">
                  <c:v>5.418982982635498</c:v>
                </c:pt>
                <c:pt idx="344">
                  <c:v>5.3730273246765137</c:v>
                </c:pt>
                <c:pt idx="345">
                  <c:v>5.4628138542175293</c:v>
                </c:pt>
                <c:pt idx="346">
                  <c:v>5.453092098236084</c:v>
                </c:pt>
                <c:pt idx="347">
                  <c:v>5.3856396675109863</c:v>
                </c:pt>
                <c:pt idx="348">
                  <c:v>5.3830552101135254</c:v>
                </c:pt>
                <c:pt idx="349">
                  <c:v>5.3247041702270508</c:v>
                </c:pt>
                <c:pt idx="350">
                  <c:v>5.4051241874694824</c:v>
                </c:pt>
                <c:pt idx="351">
                  <c:v>5.3241944313049316</c:v>
                </c:pt>
                <c:pt idx="352">
                  <c:v>5.403346061706543</c:v>
                </c:pt>
                <c:pt idx="353">
                  <c:v>5.3634567260742188</c:v>
                </c:pt>
                <c:pt idx="354">
                  <c:v>5.3136844635009766</c:v>
                </c:pt>
                <c:pt idx="355">
                  <c:v>5.2970995903015137</c:v>
                </c:pt>
                <c:pt idx="356">
                  <c:v>5.3754162788391113</c:v>
                </c:pt>
                <c:pt idx="357">
                  <c:v>5.3319401741027832</c:v>
                </c:pt>
                <c:pt idx="358">
                  <c:v>5.4245991706848145</c:v>
                </c:pt>
                <c:pt idx="359">
                  <c:v>5.3998217582702637</c:v>
                </c:pt>
                <c:pt idx="360">
                  <c:v>5.3458356857299805</c:v>
                </c:pt>
                <c:pt idx="361">
                  <c:v>5.2673859596252441</c:v>
                </c:pt>
                <c:pt idx="362">
                  <c:v>5.2619338035583496</c:v>
                </c:pt>
                <c:pt idx="363">
                  <c:v>5.3098134994506836</c:v>
                </c:pt>
                <c:pt idx="364">
                  <c:v>5.2520632743835449</c:v>
                </c:pt>
                <c:pt idx="365">
                  <c:v>5.2314052581787109</c:v>
                </c:pt>
                <c:pt idx="366">
                  <c:v>5.2245855331420898</c:v>
                </c:pt>
                <c:pt idx="367">
                  <c:v>5.2331247329711914</c:v>
                </c:pt>
                <c:pt idx="368">
                  <c:v>5.2520284652709961</c:v>
                </c:pt>
                <c:pt idx="369">
                  <c:v>5.2446961402893066</c:v>
                </c:pt>
                <c:pt idx="370">
                  <c:v>5.2613897323608398</c:v>
                </c:pt>
                <c:pt idx="371">
                  <c:v>5.2434735298156738</c:v>
                </c:pt>
                <c:pt idx="372">
                  <c:v>5.3359208106994629</c:v>
                </c:pt>
                <c:pt idx="373">
                  <c:v>5.350365161895752</c:v>
                </c:pt>
                <c:pt idx="374">
                  <c:v>5.3683671951293945</c:v>
                </c:pt>
                <c:pt idx="375">
                  <c:v>5.2956738471984863</c:v>
                </c:pt>
                <c:pt idx="376">
                  <c:v>5.2241458892822266</c:v>
                </c:pt>
                <c:pt idx="377">
                  <c:v>5.2406558990478516</c:v>
                </c:pt>
                <c:pt idx="378">
                  <c:v>5.3056964874267578</c:v>
                </c:pt>
                <c:pt idx="379">
                  <c:v>5.3360710144042969</c:v>
                </c:pt>
                <c:pt idx="380">
                  <c:v>5.2860269546508789</c:v>
                </c:pt>
                <c:pt idx="381">
                  <c:v>5.2938604354858398</c:v>
                </c:pt>
                <c:pt idx="382">
                  <c:v>5.344871997833252</c:v>
                </c:pt>
                <c:pt idx="383">
                  <c:v>5.3384437561035156</c:v>
                </c:pt>
                <c:pt idx="384">
                  <c:v>5.2948846817016602</c:v>
                </c:pt>
                <c:pt idx="385">
                  <c:v>5.349637508392334</c:v>
                </c:pt>
                <c:pt idx="386">
                  <c:v>5.3890414237976074</c:v>
                </c:pt>
                <c:pt idx="387">
                  <c:v>5.4473991394042969</c:v>
                </c:pt>
                <c:pt idx="388">
                  <c:v>5.4316830635070801</c:v>
                </c:pt>
                <c:pt idx="389">
                  <c:v>5.4390840530395508</c:v>
                </c:pt>
                <c:pt idx="390">
                  <c:v>5.4639773368835449</c:v>
                </c:pt>
                <c:pt idx="391">
                  <c:v>5.4640169143676758</c:v>
                </c:pt>
                <c:pt idx="392">
                  <c:v>5.4531817436218262</c:v>
                </c:pt>
                <c:pt idx="393">
                  <c:v>5.5342111587524414</c:v>
                </c:pt>
                <c:pt idx="394">
                  <c:v>5.545872688293457</c:v>
                </c:pt>
                <c:pt idx="395">
                  <c:v>5.5605359077453613</c:v>
                </c:pt>
                <c:pt idx="396">
                  <c:v>5.5171856880187988</c:v>
                </c:pt>
                <c:pt idx="397">
                  <c:v>5.4798955917358398</c:v>
                </c:pt>
                <c:pt idx="398">
                  <c:v>5.5859761238098145</c:v>
                </c:pt>
                <c:pt idx="399">
                  <c:v>5.6564311981201172</c:v>
                </c:pt>
                <c:pt idx="400">
                  <c:v>5.675330638885498</c:v>
                </c:pt>
                <c:pt idx="401">
                  <c:v>5.6418843269348145</c:v>
                </c:pt>
                <c:pt idx="402">
                  <c:v>5.6898598670959473</c:v>
                </c:pt>
                <c:pt idx="403">
                  <c:v>5.6447291374206543</c:v>
                </c:pt>
                <c:pt idx="404">
                  <c:v>5.7776226997375488</c:v>
                </c:pt>
                <c:pt idx="405">
                  <c:v>5.6420636177062988</c:v>
                </c:pt>
                <c:pt idx="406">
                  <c:v>5.7369818687438965</c:v>
                </c:pt>
                <c:pt idx="407">
                  <c:v>5.7580232620239258</c:v>
                </c:pt>
                <c:pt idx="408">
                  <c:v>5.8303580284118652</c:v>
                </c:pt>
                <c:pt idx="409">
                  <c:v>5.764345645904541</c:v>
                </c:pt>
                <c:pt idx="410">
                  <c:v>5.8670258522033691</c:v>
                </c:pt>
                <c:pt idx="411">
                  <c:v>5.7333517074584961</c:v>
                </c:pt>
                <c:pt idx="412">
                  <c:v>5.855926513671875</c:v>
                </c:pt>
                <c:pt idx="413">
                  <c:v>5.9110708236694336</c:v>
                </c:pt>
                <c:pt idx="414">
                  <c:v>5.9300580024719238</c:v>
                </c:pt>
                <c:pt idx="415">
                  <c:v>6.0316810607910156</c:v>
                </c:pt>
                <c:pt idx="416">
                  <c:v>5.9215407371520996</c:v>
                </c:pt>
                <c:pt idx="417">
                  <c:v>6.0041294097900391</c:v>
                </c:pt>
                <c:pt idx="418">
                  <c:v>6.0585565567016602</c:v>
                </c:pt>
                <c:pt idx="419">
                  <c:v>6.0321016311645508</c:v>
                </c:pt>
                <c:pt idx="420">
                  <c:v>6.0728707313537598</c:v>
                </c:pt>
                <c:pt idx="421">
                  <c:v>6.1014623641967773</c:v>
                </c:pt>
                <c:pt idx="422">
                  <c:v>6.1304349899291992</c:v>
                </c:pt>
                <c:pt idx="423">
                  <c:v>6.1237149238586426</c:v>
                </c:pt>
                <c:pt idx="424">
                  <c:v>6.1964011192321777</c:v>
                </c:pt>
                <c:pt idx="425">
                  <c:v>6.1676483154296875</c:v>
                </c:pt>
                <c:pt idx="426">
                  <c:v>6.1921753883361816</c:v>
                </c:pt>
                <c:pt idx="427">
                  <c:v>6.2161860466003418</c:v>
                </c:pt>
                <c:pt idx="428">
                  <c:v>6.226433277130127</c:v>
                </c:pt>
                <c:pt idx="429">
                  <c:v>6.1666975021362305</c:v>
                </c:pt>
                <c:pt idx="430">
                  <c:v>6.2193465232849121</c:v>
                </c:pt>
                <c:pt idx="431">
                  <c:v>6.2354016304016113</c:v>
                </c:pt>
                <c:pt idx="432">
                  <c:v>6.2139730453491211</c:v>
                </c:pt>
                <c:pt idx="433">
                  <c:v>6.3185896873474121</c:v>
                </c:pt>
                <c:pt idx="434">
                  <c:v>6.2658557891845703</c:v>
                </c:pt>
                <c:pt idx="435">
                  <c:v>6.3100605010986328</c:v>
                </c:pt>
                <c:pt idx="436">
                  <c:v>6.3500661849975586</c:v>
                </c:pt>
                <c:pt idx="437">
                  <c:v>6.2645988464355469</c:v>
                </c:pt>
                <c:pt idx="438">
                  <c:v>6.3153862953186035</c:v>
                </c:pt>
                <c:pt idx="439">
                  <c:v>6.4062933921813965</c:v>
                </c:pt>
                <c:pt idx="440">
                  <c:v>6.4716482162475586</c:v>
                </c:pt>
                <c:pt idx="441">
                  <c:v>6.4949755668640137</c:v>
                </c:pt>
                <c:pt idx="442">
                  <c:v>6.468869686126709</c:v>
                </c:pt>
                <c:pt idx="443">
                  <c:v>6.5375618934631348</c:v>
                </c:pt>
                <c:pt idx="444">
                  <c:v>6.4928097724914551</c:v>
                </c:pt>
                <c:pt idx="445">
                  <c:v>6.5505728721618652</c:v>
                </c:pt>
                <c:pt idx="446">
                  <c:v>6.5523581504821777</c:v>
                </c:pt>
                <c:pt idx="447">
                  <c:v>6.6105260848999023</c:v>
                </c:pt>
                <c:pt idx="448">
                  <c:v>6.5997405052185059</c:v>
                </c:pt>
                <c:pt idx="449">
                  <c:v>6.6478691101074219</c:v>
                </c:pt>
                <c:pt idx="450">
                  <c:v>6.7285008430480957</c:v>
                </c:pt>
                <c:pt idx="451">
                  <c:v>6.7089443206787109</c:v>
                </c:pt>
                <c:pt idx="452">
                  <c:v>6.7942113876342773</c:v>
                </c:pt>
                <c:pt idx="453">
                  <c:v>6.8062992095947266</c:v>
                </c:pt>
                <c:pt idx="454">
                  <c:v>6.8221678733825684</c:v>
                </c:pt>
                <c:pt idx="455">
                  <c:v>6.7899155616760254</c:v>
                </c:pt>
                <c:pt idx="456">
                  <c:v>6.8804121017456055</c:v>
                </c:pt>
                <c:pt idx="457">
                  <c:v>6.7887401580810547</c:v>
                </c:pt>
                <c:pt idx="458">
                  <c:v>6.8312315940856934</c:v>
                </c:pt>
                <c:pt idx="459">
                  <c:v>6.871340274810791</c:v>
                </c:pt>
                <c:pt idx="460">
                  <c:v>6.900937557220459</c:v>
                </c:pt>
                <c:pt idx="461">
                  <c:v>6.8757681846618652</c:v>
                </c:pt>
                <c:pt idx="462">
                  <c:v>6.9875550270080566</c:v>
                </c:pt>
                <c:pt idx="463">
                  <c:v>7.0256705284118652</c:v>
                </c:pt>
                <c:pt idx="464">
                  <c:v>7.0007839202880859</c:v>
                </c:pt>
                <c:pt idx="465">
                  <c:v>7.038515567779541</c:v>
                </c:pt>
                <c:pt idx="466">
                  <c:v>7.0051274299621582</c:v>
                </c:pt>
                <c:pt idx="467">
                  <c:v>7.1449074745178223</c:v>
                </c:pt>
                <c:pt idx="468">
                  <c:v>7.0242700576782227</c:v>
                </c:pt>
                <c:pt idx="469">
                  <c:v>7.0469112396240234</c:v>
                </c:pt>
                <c:pt idx="470">
                  <c:v>7.0443205833435059</c:v>
                </c:pt>
                <c:pt idx="471">
                  <c:v>7.1262445449829102</c:v>
                </c:pt>
                <c:pt idx="472">
                  <c:v>7.1006760597229004</c:v>
                </c:pt>
                <c:pt idx="473">
                  <c:v>7.0259060859680176</c:v>
                </c:pt>
                <c:pt idx="474">
                  <c:v>7.0450325012207031</c:v>
                </c:pt>
                <c:pt idx="475">
                  <c:v>7.0955147743225098</c:v>
                </c:pt>
                <c:pt idx="476">
                  <c:v>7.1247286796569824</c:v>
                </c:pt>
                <c:pt idx="477">
                  <c:v>7.071807861328125</c:v>
                </c:pt>
                <c:pt idx="478">
                  <c:v>7.2245783805847168</c:v>
                </c:pt>
                <c:pt idx="479">
                  <c:v>7.1786236763000488</c:v>
                </c:pt>
                <c:pt idx="480">
                  <c:v>7.1911115646362305</c:v>
                </c:pt>
                <c:pt idx="481">
                  <c:v>7.1731081008911133</c:v>
                </c:pt>
                <c:pt idx="482">
                  <c:v>7.1285495758056641</c:v>
                </c:pt>
                <c:pt idx="483">
                  <c:v>7.2062902450561523</c:v>
                </c:pt>
                <c:pt idx="484">
                  <c:v>7.1908459663391113</c:v>
                </c:pt>
                <c:pt idx="485">
                  <c:v>7.3515505790710449</c:v>
                </c:pt>
                <c:pt idx="486">
                  <c:v>7.378993034362793</c:v>
                </c:pt>
                <c:pt idx="487">
                  <c:v>7.4146223068237305</c:v>
                </c:pt>
                <c:pt idx="488">
                  <c:v>7.3656158447265625</c:v>
                </c:pt>
                <c:pt idx="489">
                  <c:v>7.3233304023742676</c:v>
                </c:pt>
                <c:pt idx="490">
                  <c:v>7.307105541229248</c:v>
                </c:pt>
                <c:pt idx="491">
                  <c:v>7.488041877746582</c:v>
                </c:pt>
                <c:pt idx="492">
                  <c:v>7.3873257637023926</c:v>
                </c:pt>
                <c:pt idx="493">
                  <c:v>7.430356502532959</c:v>
                </c:pt>
                <c:pt idx="494">
                  <c:v>7.4456300735473633</c:v>
                </c:pt>
                <c:pt idx="495">
                  <c:v>7.3759522438049316</c:v>
                </c:pt>
                <c:pt idx="496">
                  <c:v>7.4394817352294922</c:v>
                </c:pt>
                <c:pt idx="497">
                  <c:v>7.5475530624389648</c:v>
                </c:pt>
                <c:pt idx="498">
                  <c:v>7.4817404747009277</c:v>
                </c:pt>
                <c:pt idx="499">
                  <c:v>7.5419912338256836</c:v>
                </c:pt>
                <c:pt idx="500">
                  <c:v>7.6126613616943359</c:v>
                </c:pt>
                <c:pt idx="501">
                  <c:v>7.5046181678771973</c:v>
                </c:pt>
                <c:pt idx="502">
                  <c:v>7.6258449554443359</c:v>
                </c:pt>
                <c:pt idx="503">
                  <c:v>7.6932988166809082</c:v>
                </c:pt>
                <c:pt idx="504">
                  <c:v>7.6173748970031738</c:v>
                </c:pt>
                <c:pt idx="505">
                  <c:v>7.6298255920410156</c:v>
                </c:pt>
                <c:pt idx="506">
                  <c:v>7.6926884651184082</c:v>
                </c:pt>
                <c:pt idx="507">
                  <c:v>7.6869082450866699</c:v>
                </c:pt>
                <c:pt idx="508">
                  <c:v>7.6885185241699219</c:v>
                </c:pt>
                <c:pt idx="509">
                  <c:v>7.7363338470458984</c:v>
                </c:pt>
                <c:pt idx="510">
                  <c:v>7.7506670951843262</c:v>
                </c:pt>
                <c:pt idx="511">
                  <c:v>7.707277774810791</c:v>
                </c:pt>
                <c:pt idx="512">
                  <c:v>7.7394771575927734</c:v>
                </c:pt>
                <c:pt idx="513">
                  <c:v>7.821230411529541</c:v>
                </c:pt>
                <c:pt idx="514">
                  <c:v>7.8340296745300293</c:v>
                </c:pt>
                <c:pt idx="515">
                  <c:v>7.7396373748779297</c:v>
                </c:pt>
                <c:pt idx="516">
                  <c:v>7.7865447998046875</c:v>
                </c:pt>
                <c:pt idx="517">
                  <c:v>7.8306021690368652</c:v>
                </c:pt>
                <c:pt idx="518">
                  <c:v>7.767521858215332</c:v>
                </c:pt>
                <c:pt idx="519">
                  <c:v>7.9237918853759766</c:v>
                </c:pt>
                <c:pt idx="520">
                  <c:v>7.9675912857055664</c:v>
                </c:pt>
                <c:pt idx="521">
                  <c:v>7.9356412887573242</c:v>
                </c:pt>
                <c:pt idx="522">
                  <c:v>8.0070009231567383</c:v>
                </c:pt>
                <c:pt idx="523">
                  <c:v>7.9046525955200195</c:v>
                </c:pt>
                <c:pt idx="524">
                  <c:v>7.998964786529541</c:v>
                </c:pt>
                <c:pt idx="525">
                  <c:v>8.0030393600463867</c:v>
                </c:pt>
                <c:pt idx="526">
                  <c:v>8.0374593734741211</c:v>
                </c:pt>
                <c:pt idx="527">
                  <c:v>8.0884418487548828</c:v>
                </c:pt>
                <c:pt idx="528">
                  <c:v>8.1683149337768555</c:v>
                </c:pt>
                <c:pt idx="529">
                  <c:v>8.197941780090332</c:v>
                </c:pt>
                <c:pt idx="530">
                  <c:v>8.2148036956787109</c:v>
                </c:pt>
                <c:pt idx="531">
                  <c:v>8.2417573928833008</c:v>
                </c:pt>
                <c:pt idx="532">
                  <c:v>8.2319936752319336</c:v>
                </c:pt>
                <c:pt idx="533">
                  <c:v>8.2986001968383789</c:v>
                </c:pt>
                <c:pt idx="534">
                  <c:v>8.266636848449707</c:v>
                </c:pt>
                <c:pt idx="535">
                  <c:v>8.3972072601318359</c:v>
                </c:pt>
                <c:pt idx="536">
                  <c:v>8.4177217483520508</c:v>
                </c:pt>
                <c:pt idx="537">
                  <c:v>8.3911581039428711</c:v>
                </c:pt>
                <c:pt idx="538">
                  <c:v>8.4101791381835938</c:v>
                </c:pt>
                <c:pt idx="539">
                  <c:v>8.3641729354858398</c:v>
                </c:pt>
                <c:pt idx="540">
                  <c:v>8.3709812164306641</c:v>
                </c:pt>
                <c:pt idx="541">
                  <c:v>8.4212856292724609</c:v>
                </c:pt>
                <c:pt idx="542">
                  <c:v>8.3798789978027344</c:v>
                </c:pt>
                <c:pt idx="543">
                  <c:v>8.3831853866577148</c:v>
                </c:pt>
                <c:pt idx="544">
                  <c:v>8.3941755294799805</c:v>
                </c:pt>
                <c:pt idx="545">
                  <c:v>8.5201377868652344</c:v>
                </c:pt>
                <c:pt idx="546">
                  <c:v>8.4536237716674805</c:v>
                </c:pt>
                <c:pt idx="547">
                  <c:v>8.4967498779296875</c:v>
                </c:pt>
                <c:pt idx="548">
                  <c:v>8.5349521636962891</c:v>
                </c:pt>
                <c:pt idx="549">
                  <c:v>8.6042814254760742</c:v>
                </c:pt>
                <c:pt idx="550">
                  <c:v>8.5582513809204102</c:v>
                </c:pt>
                <c:pt idx="551">
                  <c:v>8.5943984985351563</c:v>
                </c:pt>
                <c:pt idx="552">
                  <c:v>8.6385774612426758</c:v>
                </c:pt>
                <c:pt idx="553">
                  <c:v>8.6716117858886719</c:v>
                </c:pt>
                <c:pt idx="554">
                  <c:v>8.6693811416625977</c:v>
                </c:pt>
                <c:pt idx="555">
                  <c:v>8.6720266342163086</c:v>
                </c:pt>
                <c:pt idx="556">
                  <c:v>8.713414192199707</c:v>
                </c:pt>
                <c:pt idx="557">
                  <c:v>8.6459503173828125</c:v>
                </c:pt>
                <c:pt idx="558">
                  <c:v>8.6631546020507813</c:v>
                </c:pt>
                <c:pt idx="559">
                  <c:v>8.7874546051025391</c:v>
                </c:pt>
                <c:pt idx="560">
                  <c:v>8.7854576110839844</c:v>
                </c:pt>
                <c:pt idx="561">
                  <c:v>8.8633651733398438</c:v>
                </c:pt>
                <c:pt idx="562">
                  <c:v>8.8021793365478516</c:v>
                </c:pt>
                <c:pt idx="563">
                  <c:v>8.745844841003418</c:v>
                </c:pt>
                <c:pt idx="564">
                  <c:v>8.7514638900756836</c:v>
                </c:pt>
                <c:pt idx="565">
                  <c:v>8.7387161254882813</c:v>
                </c:pt>
                <c:pt idx="566">
                  <c:v>8.8588800430297852</c:v>
                </c:pt>
                <c:pt idx="567">
                  <c:v>8.9005336761474609</c:v>
                </c:pt>
                <c:pt idx="568">
                  <c:v>8.848607063293457</c:v>
                </c:pt>
                <c:pt idx="569">
                  <c:v>8.8434553146362305</c:v>
                </c:pt>
                <c:pt idx="570">
                  <c:v>8.7687768936157227</c:v>
                </c:pt>
                <c:pt idx="571">
                  <c:v>8.8992786407470703</c:v>
                </c:pt>
                <c:pt idx="572">
                  <c:v>8.9892091751098633</c:v>
                </c:pt>
                <c:pt idx="573">
                  <c:v>8.9727344512939453</c:v>
                </c:pt>
                <c:pt idx="574">
                  <c:v>8.9380636215209961</c:v>
                </c:pt>
                <c:pt idx="575">
                  <c:v>8.9508838653564453</c:v>
                </c:pt>
                <c:pt idx="576">
                  <c:v>9.0299234390258789</c:v>
                </c:pt>
                <c:pt idx="577">
                  <c:v>9.0393009185791016</c:v>
                </c:pt>
                <c:pt idx="578">
                  <c:v>9.1026744842529297</c:v>
                </c:pt>
                <c:pt idx="579">
                  <c:v>9.0834903717041016</c:v>
                </c:pt>
                <c:pt idx="580">
                  <c:v>9.0437278747558594</c:v>
                </c:pt>
                <c:pt idx="581">
                  <c:v>9.0420131683349609</c:v>
                </c:pt>
                <c:pt idx="582">
                  <c:v>9.1583633422851563</c:v>
                </c:pt>
                <c:pt idx="583">
                  <c:v>9.1765279769897461</c:v>
                </c:pt>
                <c:pt idx="584">
                  <c:v>9.1654319763183594</c:v>
                </c:pt>
                <c:pt idx="585">
                  <c:v>9.1913394927978516</c:v>
                </c:pt>
                <c:pt idx="586">
                  <c:v>9.190770149230957</c:v>
                </c:pt>
                <c:pt idx="587">
                  <c:v>9.2782812118530273</c:v>
                </c:pt>
                <c:pt idx="588">
                  <c:v>9.317683219909668</c:v>
                </c:pt>
                <c:pt idx="589">
                  <c:v>9.1823587417602539</c:v>
                </c:pt>
                <c:pt idx="590">
                  <c:v>9.2107152938842773</c:v>
                </c:pt>
                <c:pt idx="591">
                  <c:v>9.2454891204833984</c:v>
                </c:pt>
                <c:pt idx="592">
                  <c:v>9.3422365188598633</c:v>
                </c:pt>
                <c:pt idx="593">
                  <c:v>9.2419195175170898</c:v>
                </c:pt>
                <c:pt idx="594">
                  <c:v>9.3690977096557617</c:v>
                </c:pt>
                <c:pt idx="595">
                  <c:v>9.2943830490112305</c:v>
                </c:pt>
                <c:pt idx="596">
                  <c:v>9.4438276290893555</c:v>
                </c:pt>
                <c:pt idx="597">
                  <c:v>9.4267854690551758</c:v>
                </c:pt>
                <c:pt idx="598">
                  <c:v>9.3512248992919922</c:v>
                </c:pt>
                <c:pt idx="599">
                  <c:v>9.3884143829345703</c:v>
                </c:pt>
                <c:pt idx="600">
                  <c:v>9.4084072113037109</c:v>
                </c:pt>
                <c:pt idx="601">
                  <c:v>9.4112119674682617</c:v>
                </c:pt>
                <c:pt idx="602">
                  <c:v>9.3985147476196289</c:v>
                </c:pt>
                <c:pt idx="603">
                  <c:v>9.4338932037353516</c:v>
                </c:pt>
                <c:pt idx="604">
                  <c:v>9.5501060485839844</c:v>
                </c:pt>
                <c:pt idx="605">
                  <c:v>9.5762758255004883</c:v>
                </c:pt>
                <c:pt idx="606">
                  <c:v>9.5565929412841797</c:v>
                </c:pt>
                <c:pt idx="607">
                  <c:v>9.5414419174194336</c:v>
                </c:pt>
                <c:pt idx="608">
                  <c:v>9.548396110534668</c:v>
                </c:pt>
                <c:pt idx="609">
                  <c:v>9.5918197631835938</c:v>
                </c:pt>
                <c:pt idx="610">
                  <c:v>9.6139230728149414</c:v>
                </c:pt>
                <c:pt idx="611">
                  <c:v>9.6136941909790039</c:v>
                </c:pt>
                <c:pt idx="612">
                  <c:v>9.692112922668457</c:v>
                </c:pt>
                <c:pt idx="613">
                  <c:v>9.6603355407714844</c:v>
                </c:pt>
                <c:pt idx="614">
                  <c:v>9.7208890914916992</c:v>
                </c:pt>
                <c:pt idx="615">
                  <c:v>9.7172403335571289</c:v>
                </c:pt>
                <c:pt idx="616">
                  <c:v>9.7099695205688477</c:v>
                </c:pt>
                <c:pt idx="617">
                  <c:v>9.6335296630859375</c:v>
                </c:pt>
                <c:pt idx="618">
                  <c:v>9.709345817565918</c:v>
                </c:pt>
                <c:pt idx="619">
                  <c:v>9.7994966506958008</c:v>
                </c:pt>
                <c:pt idx="620">
                  <c:v>9.8110942840576172</c:v>
                </c:pt>
                <c:pt idx="621">
                  <c:v>9.7490720748901367</c:v>
                </c:pt>
                <c:pt idx="622">
                  <c:v>9.8498868942260742</c:v>
                </c:pt>
                <c:pt idx="623">
                  <c:v>9.9449787139892578</c:v>
                </c:pt>
                <c:pt idx="624">
                  <c:v>9.9147872924804688</c:v>
                </c:pt>
                <c:pt idx="625">
                  <c:v>9.8942947387695313</c:v>
                </c:pt>
                <c:pt idx="626">
                  <c:v>9.8781900405883789</c:v>
                </c:pt>
                <c:pt idx="627">
                  <c:v>9.9166727066040039</c:v>
                </c:pt>
                <c:pt idx="628">
                  <c:v>9.9587631225585938</c:v>
                </c:pt>
                <c:pt idx="629">
                  <c:v>9.840550422668457</c:v>
                </c:pt>
                <c:pt idx="630">
                  <c:v>9.9761037826538086</c:v>
                </c:pt>
                <c:pt idx="631">
                  <c:v>9.9642887115478516</c:v>
                </c:pt>
                <c:pt idx="632">
                  <c:v>10.029756546020508</c:v>
                </c:pt>
                <c:pt idx="633">
                  <c:v>10.01760196685791</c:v>
                </c:pt>
                <c:pt idx="634">
                  <c:v>10.044387817382813</c:v>
                </c:pt>
                <c:pt idx="635">
                  <c:v>10.084473609924316</c:v>
                </c:pt>
                <c:pt idx="636">
                  <c:v>10.060787200927734</c:v>
                </c:pt>
                <c:pt idx="637">
                  <c:v>10.054739952087402</c:v>
                </c:pt>
                <c:pt idx="638">
                  <c:v>10.091715812683105</c:v>
                </c:pt>
                <c:pt idx="639">
                  <c:v>10.103270530700684</c:v>
                </c:pt>
                <c:pt idx="640">
                  <c:v>10.167531967163086</c:v>
                </c:pt>
                <c:pt idx="641">
                  <c:v>10.140387535095215</c:v>
                </c:pt>
                <c:pt idx="642">
                  <c:v>10.113245010375977</c:v>
                </c:pt>
                <c:pt idx="643">
                  <c:v>10.220450401306152</c:v>
                </c:pt>
                <c:pt idx="644">
                  <c:v>10.329290390014648</c:v>
                </c:pt>
                <c:pt idx="645">
                  <c:v>10.289985656738281</c:v>
                </c:pt>
                <c:pt idx="646">
                  <c:v>10.246084213256836</c:v>
                </c:pt>
                <c:pt idx="647">
                  <c:v>10.281264305114746</c:v>
                </c:pt>
                <c:pt idx="648">
                  <c:v>10.223355293273926</c:v>
                </c:pt>
                <c:pt idx="649">
                  <c:v>10.302948951721191</c:v>
                </c:pt>
                <c:pt idx="650">
                  <c:v>10.326275825500488</c:v>
                </c:pt>
                <c:pt idx="651">
                  <c:v>10.354894638061523</c:v>
                </c:pt>
                <c:pt idx="652">
                  <c:v>10.275078773498535</c:v>
                </c:pt>
                <c:pt idx="653">
                  <c:v>10.326595306396484</c:v>
                </c:pt>
                <c:pt idx="654">
                  <c:v>10.298556327819824</c:v>
                </c:pt>
                <c:pt idx="655">
                  <c:v>10.413862228393555</c:v>
                </c:pt>
                <c:pt idx="656">
                  <c:v>10.398550033569336</c:v>
                </c:pt>
                <c:pt idx="657">
                  <c:v>10.502169609069824</c:v>
                </c:pt>
                <c:pt idx="658">
                  <c:v>10.429970741271973</c:v>
                </c:pt>
                <c:pt idx="659">
                  <c:v>10.47004222869873</c:v>
                </c:pt>
                <c:pt idx="660">
                  <c:v>10.436599731445313</c:v>
                </c:pt>
                <c:pt idx="661">
                  <c:v>10.44672679901123</c:v>
                </c:pt>
                <c:pt idx="662">
                  <c:v>10.498628616333008</c:v>
                </c:pt>
                <c:pt idx="663">
                  <c:v>10.561225891113281</c:v>
                </c:pt>
                <c:pt idx="664">
                  <c:v>10.535922050476074</c:v>
                </c:pt>
                <c:pt idx="665">
                  <c:v>10.551551818847656</c:v>
                </c:pt>
                <c:pt idx="666">
                  <c:v>10.548135757446289</c:v>
                </c:pt>
                <c:pt idx="667">
                  <c:v>10.530179023742676</c:v>
                </c:pt>
                <c:pt idx="668">
                  <c:v>10.484550476074219</c:v>
                </c:pt>
                <c:pt idx="669">
                  <c:v>10.529382705688477</c:v>
                </c:pt>
                <c:pt idx="670">
                  <c:v>10.614010810852051</c:v>
                </c:pt>
                <c:pt idx="671">
                  <c:v>10.651214599609375</c:v>
                </c:pt>
                <c:pt idx="672">
                  <c:v>10.688498497009277</c:v>
                </c:pt>
                <c:pt idx="673">
                  <c:v>10.70646858215332</c:v>
                </c:pt>
                <c:pt idx="674">
                  <c:v>10.642632484436035</c:v>
                </c:pt>
                <c:pt idx="675">
                  <c:v>10.769304275512695</c:v>
                </c:pt>
                <c:pt idx="676">
                  <c:v>10.70042896270752</c:v>
                </c:pt>
                <c:pt idx="677">
                  <c:v>10.800442695617676</c:v>
                </c:pt>
                <c:pt idx="678">
                  <c:v>10.759389877319336</c:v>
                </c:pt>
                <c:pt idx="679">
                  <c:v>10.838725090026855</c:v>
                </c:pt>
                <c:pt idx="680">
                  <c:v>10.917331695556641</c:v>
                </c:pt>
                <c:pt idx="681">
                  <c:v>10.894147872924805</c:v>
                </c:pt>
                <c:pt idx="682">
                  <c:v>10.83342456817627</c:v>
                </c:pt>
                <c:pt idx="683">
                  <c:v>10.911040306091309</c:v>
                </c:pt>
                <c:pt idx="684">
                  <c:v>10.938422203063965</c:v>
                </c:pt>
                <c:pt idx="685">
                  <c:v>10.895458221435547</c:v>
                </c:pt>
                <c:pt idx="686">
                  <c:v>10.864428520202637</c:v>
                </c:pt>
                <c:pt idx="687">
                  <c:v>10.855992317199707</c:v>
                </c:pt>
                <c:pt idx="688">
                  <c:v>10.97712516784668</c:v>
                </c:pt>
                <c:pt idx="689">
                  <c:v>10.976533889770508</c:v>
                </c:pt>
                <c:pt idx="690">
                  <c:v>11.005270957946777</c:v>
                </c:pt>
                <c:pt idx="691">
                  <c:v>11.012351036071777</c:v>
                </c:pt>
                <c:pt idx="692">
                  <c:v>11.028050422668457</c:v>
                </c:pt>
                <c:pt idx="693">
                  <c:v>11.041528701782227</c:v>
                </c:pt>
                <c:pt idx="694">
                  <c:v>11.025060653686523</c:v>
                </c:pt>
                <c:pt idx="695">
                  <c:v>11.023788452148438</c:v>
                </c:pt>
                <c:pt idx="696">
                  <c:v>11.044339179992676</c:v>
                </c:pt>
                <c:pt idx="697">
                  <c:v>10.943227767944336</c:v>
                </c:pt>
                <c:pt idx="698">
                  <c:v>11.00620174407959</c:v>
                </c:pt>
                <c:pt idx="699">
                  <c:v>11.082073211669922</c:v>
                </c:pt>
                <c:pt idx="700">
                  <c:v>11.169284820556641</c:v>
                </c:pt>
                <c:pt idx="701">
                  <c:v>11.161871910095215</c:v>
                </c:pt>
                <c:pt idx="702">
                  <c:v>11.166428565979004</c:v>
                </c:pt>
                <c:pt idx="703">
                  <c:v>11.20958423614502</c:v>
                </c:pt>
                <c:pt idx="704">
                  <c:v>11.158779144287109</c:v>
                </c:pt>
                <c:pt idx="705">
                  <c:v>11.173867225646973</c:v>
                </c:pt>
                <c:pt idx="706">
                  <c:v>11.267106056213379</c:v>
                </c:pt>
                <c:pt idx="707">
                  <c:v>11.283321380615234</c:v>
                </c:pt>
                <c:pt idx="708">
                  <c:v>11.265893936157227</c:v>
                </c:pt>
                <c:pt idx="709">
                  <c:v>11.236024856567383</c:v>
                </c:pt>
                <c:pt idx="710">
                  <c:v>11.309946060180664</c:v>
                </c:pt>
                <c:pt idx="711">
                  <c:v>11.304643630981445</c:v>
                </c:pt>
                <c:pt idx="712">
                  <c:v>11.327337265014648</c:v>
                </c:pt>
                <c:pt idx="713">
                  <c:v>11.294895172119141</c:v>
                </c:pt>
                <c:pt idx="714">
                  <c:v>11.318805694580078</c:v>
                </c:pt>
                <c:pt idx="715">
                  <c:v>11.361542701721191</c:v>
                </c:pt>
                <c:pt idx="716">
                  <c:v>11.476361274719238</c:v>
                </c:pt>
                <c:pt idx="717">
                  <c:v>11.434348106384277</c:v>
                </c:pt>
                <c:pt idx="718">
                  <c:v>11.533438682556152</c:v>
                </c:pt>
                <c:pt idx="719">
                  <c:v>11.534650802612305</c:v>
                </c:pt>
                <c:pt idx="720">
                  <c:v>11.638212203979492</c:v>
                </c:pt>
                <c:pt idx="721">
                  <c:v>11.581696510314941</c:v>
                </c:pt>
                <c:pt idx="722">
                  <c:v>11.551541328430176</c:v>
                </c:pt>
                <c:pt idx="723">
                  <c:v>11.621042251586914</c:v>
                </c:pt>
                <c:pt idx="724">
                  <c:v>11.628979682922363</c:v>
                </c:pt>
                <c:pt idx="725">
                  <c:v>11.598939895629883</c:v>
                </c:pt>
                <c:pt idx="726">
                  <c:v>11.624631881713867</c:v>
                </c:pt>
                <c:pt idx="727">
                  <c:v>11.670129776000977</c:v>
                </c:pt>
                <c:pt idx="728">
                  <c:v>11.614358901977539</c:v>
                </c:pt>
                <c:pt idx="729">
                  <c:v>11.681573867797852</c:v>
                </c:pt>
                <c:pt idx="730">
                  <c:v>11.690122604370117</c:v>
                </c:pt>
                <c:pt idx="731">
                  <c:v>11.740754127502441</c:v>
                </c:pt>
                <c:pt idx="732">
                  <c:v>11.775604248046875</c:v>
                </c:pt>
                <c:pt idx="733">
                  <c:v>11.726508140563965</c:v>
                </c:pt>
                <c:pt idx="734">
                  <c:v>11.690204620361328</c:v>
                </c:pt>
                <c:pt idx="735">
                  <c:v>11.806390762329102</c:v>
                </c:pt>
                <c:pt idx="736">
                  <c:v>11.785204887390137</c:v>
                </c:pt>
                <c:pt idx="737">
                  <c:v>11.851253509521484</c:v>
                </c:pt>
                <c:pt idx="738">
                  <c:v>11.85550594329834</c:v>
                </c:pt>
                <c:pt idx="739">
                  <c:v>11.903793334960938</c:v>
                </c:pt>
                <c:pt idx="740">
                  <c:v>11.80473804473877</c:v>
                </c:pt>
                <c:pt idx="741">
                  <c:v>11.805586814880371</c:v>
                </c:pt>
                <c:pt idx="742">
                  <c:v>11.810745239257813</c:v>
                </c:pt>
                <c:pt idx="743">
                  <c:v>11.815613746643066</c:v>
                </c:pt>
                <c:pt idx="744">
                  <c:v>11.872515678405762</c:v>
                </c:pt>
                <c:pt idx="745">
                  <c:v>11.983953475952148</c:v>
                </c:pt>
                <c:pt idx="746">
                  <c:v>11.967124938964844</c:v>
                </c:pt>
                <c:pt idx="747">
                  <c:v>12.014828681945801</c:v>
                </c:pt>
                <c:pt idx="748">
                  <c:v>12.022491455078125</c:v>
                </c:pt>
                <c:pt idx="749">
                  <c:v>12.064548492431641</c:v>
                </c:pt>
                <c:pt idx="750">
                  <c:v>12.002681732177734</c:v>
                </c:pt>
                <c:pt idx="751">
                  <c:v>12.072465896606445</c:v>
                </c:pt>
                <c:pt idx="752">
                  <c:v>12.036589622497559</c:v>
                </c:pt>
                <c:pt idx="753">
                  <c:v>12.022834777832031</c:v>
                </c:pt>
                <c:pt idx="754">
                  <c:v>11.98284912109375</c:v>
                </c:pt>
                <c:pt idx="755">
                  <c:v>11.932333946228027</c:v>
                </c:pt>
                <c:pt idx="756">
                  <c:v>11.999444961547852</c:v>
                </c:pt>
                <c:pt idx="757">
                  <c:v>12.075201034545898</c:v>
                </c:pt>
                <c:pt idx="758">
                  <c:v>12.130054473876953</c:v>
                </c:pt>
                <c:pt idx="759">
                  <c:v>12.098551750183105</c:v>
                </c:pt>
                <c:pt idx="760">
                  <c:v>12.048286437988281</c:v>
                </c:pt>
                <c:pt idx="761">
                  <c:v>12.150161743164063</c:v>
                </c:pt>
                <c:pt idx="762">
                  <c:v>12.179652214050293</c:v>
                </c:pt>
                <c:pt idx="763">
                  <c:v>12.118123054504395</c:v>
                </c:pt>
                <c:pt idx="764">
                  <c:v>12.202895164489746</c:v>
                </c:pt>
                <c:pt idx="765">
                  <c:v>12.205962181091309</c:v>
                </c:pt>
                <c:pt idx="766">
                  <c:v>12.172102928161621</c:v>
                </c:pt>
                <c:pt idx="767">
                  <c:v>12.224696159362793</c:v>
                </c:pt>
                <c:pt idx="768">
                  <c:v>12.228497505187988</c:v>
                </c:pt>
                <c:pt idx="769">
                  <c:v>12.282859802246094</c:v>
                </c:pt>
                <c:pt idx="770">
                  <c:v>12.289272308349609</c:v>
                </c:pt>
                <c:pt idx="771">
                  <c:v>12.304974555969238</c:v>
                </c:pt>
                <c:pt idx="772">
                  <c:v>12.303895950317383</c:v>
                </c:pt>
                <c:pt idx="773">
                  <c:v>12.300158500671387</c:v>
                </c:pt>
                <c:pt idx="774">
                  <c:v>12.412564277648926</c:v>
                </c:pt>
                <c:pt idx="775">
                  <c:v>12.316465377807617</c:v>
                </c:pt>
                <c:pt idx="776">
                  <c:v>12.404772758483887</c:v>
                </c:pt>
                <c:pt idx="777">
                  <c:v>12.411431312561035</c:v>
                </c:pt>
                <c:pt idx="778">
                  <c:v>12.40931224822998</c:v>
                </c:pt>
                <c:pt idx="779">
                  <c:v>12.42790699005127</c:v>
                </c:pt>
                <c:pt idx="780">
                  <c:v>12.427323341369629</c:v>
                </c:pt>
                <c:pt idx="781">
                  <c:v>12.438897132873535</c:v>
                </c:pt>
                <c:pt idx="782">
                  <c:v>12.550588607788086</c:v>
                </c:pt>
                <c:pt idx="783">
                  <c:v>12.52678394317627</c:v>
                </c:pt>
                <c:pt idx="784">
                  <c:v>12.516279220581055</c:v>
                </c:pt>
                <c:pt idx="785">
                  <c:v>12.497463226318359</c:v>
                </c:pt>
                <c:pt idx="786">
                  <c:v>12.475652694702148</c:v>
                </c:pt>
                <c:pt idx="787">
                  <c:v>12.509919166564941</c:v>
                </c:pt>
                <c:pt idx="788">
                  <c:v>12.486536026000977</c:v>
                </c:pt>
                <c:pt idx="789">
                  <c:v>12.515190124511719</c:v>
                </c:pt>
                <c:pt idx="790">
                  <c:v>12.571179389953613</c:v>
                </c:pt>
                <c:pt idx="791">
                  <c:v>12.56995677947998</c:v>
                </c:pt>
                <c:pt idx="792">
                  <c:v>12.577794075012207</c:v>
                </c:pt>
                <c:pt idx="793">
                  <c:v>12.59724235534668</c:v>
                </c:pt>
                <c:pt idx="794">
                  <c:v>12.590263366699219</c:v>
                </c:pt>
                <c:pt idx="795">
                  <c:v>12.582046508789063</c:v>
                </c:pt>
                <c:pt idx="796">
                  <c:v>12.554675102233887</c:v>
                </c:pt>
                <c:pt idx="797">
                  <c:v>12.556188583374023</c:v>
                </c:pt>
                <c:pt idx="798">
                  <c:v>12.608365058898926</c:v>
                </c:pt>
                <c:pt idx="799">
                  <c:v>12.666996955871582</c:v>
                </c:pt>
                <c:pt idx="800">
                  <c:v>12.72900390625</c:v>
                </c:pt>
                <c:pt idx="801">
                  <c:v>12.716971397399902</c:v>
                </c:pt>
                <c:pt idx="802">
                  <c:v>12.702171325683594</c:v>
                </c:pt>
                <c:pt idx="803">
                  <c:v>12.715996742248535</c:v>
                </c:pt>
                <c:pt idx="804">
                  <c:v>12.710265159606934</c:v>
                </c:pt>
                <c:pt idx="805">
                  <c:v>12.653914451599121</c:v>
                </c:pt>
                <c:pt idx="806">
                  <c:v>12.748295783996582</c:v>
                </c:pt>
                <c:pt idx="807">
                  <c:v>12.759602546691895</c:v>
                </c:pt>
                <c:pt idx="808">
                  <c:v>12.844664573669434</c:v>
                </c:pt>
                <c:pt idx="809">
                  <c:v>12.804437637329102</c:v>
                </c:pt>
                <c:pt idx="810">
                  <c:v>12.817827224731445</c:v>
                </c:pt>
                <c:pt idx="811">
                  <c:v>12.783991813659668</c:v>
                </c:pt>
                <c:pt idx="812">
                  <c:v>12.890090942382813</c:v>
                </c:pt>
                <c:pt idx="813">
                  <c:v>12.956045150756836</c:v>
                </c:pt>
                <c:pt idx="814">
                  <c:v>12.915075302124023</c:v>
                </c:pt>
                <c:pt idx="815">
                  <c:v>13.009385108947754</c:v>
                </c:pt>
                <c:pt idx="816">
                  <c:v>12.958578109741211</c:v>
                </c:pt>
                <c:pt idx="817">
                  <c:v>13.017818450927734</c:v>
                </c:pt>
                <c:pt idx="818">
                  <c:v>13.000720024108887</c:v>
                </c:pt>
                <c:pt idx="819">
                  <c:v>12.995425224304199</c:v>
                </c:pt>
                <c:pt idx="820">
                  <c:v>13.023099899291992</c:v>
                </c:pt>
                <c:pt idx="821">
                  <c:v>13.022317886352539</c:v>
                </c:pt>
                <c:pt idx="822">
                  <c:v>13.06348705291748</c:v>
                </c:pt>
                <c:pt idx="823">
                  <c:v>13.100317001342773</c:v>
                </c:pt>
                <c:pt idx="824">
                  <c:v>13.078689575195313</c:v>
                </c:pt>
                <c:pt idx="825">
                  <c:v>13.144497871398926</c:v>
                </c:pt>
                <c:pt idx="826">
                  <c:v>13.185120582580566</c:v>
                </c:pt>
                <c:pt idx="827">
                  <c:v>13.294672966003418</c:v>
                </c:pt>
                <c:pt idx="828">
                  <c:v>13.191339492797852</c:v>
                </c:pt>
                <c:pt idx="829">
                  <c:v>13.194528579711914</c:v>
                </c:pt>
                <c:pt idx="830">
                  <c:v>13.152681350708008</c:v>
                </c:pt>
                <c:pt idx="831">
                  <c:v>13.265161514282227</c:v>
                </c:pt>
                <c:pt idx="832">
                  <c:v>13.207615852355957</c:v>
                </c:pt>
                <c:pt idx="833">
                  <c:v>13.273738861083984</c:v>
                </c:pt>
                <c:pt idx="834">
                  <c:v>13.266704559326172</c:v>
                </c:pt>
                <c:pt idx="835">
                  <c:v>13.271398544311523</c:v>
                </c:pt>
                <c:pt idx="836">
                  <c:v>13.264810562133789</c:v>
                </c:pt>
                <c:pt idx="837">
                  <c:v>13.370933532714844</c:v>
                </c:pt>
                <c:pt idx="838">
                  <c:v>13.395413398742676</c:v>
                </c:pt>
                <c:pt idx="839">
                  <c:v>13.362174034118652</c:v>
                </c:pt>
                <c:pt idx="840">
                  <c:v>13.387066841125488</c:v>
                </c:pt>
                <c:pt idx="841">
                  <c:v>13.527770042419434</c:v>
                </c:pt>
                <c:pt idx="842">
                  <c:v>13.398187637329102</c:v>
                </c:pt>
                <c:pt idx="843">
                  <c:v>13.433977127075195</c:v>
                </c:pt>
                <c:pt idx="844">
                  <c:v>13.454374313354492</c:v>
                </c:pt>
                <c:pt idx="845">
                  <c:v>13.457967758178711</c:v>
                </c:pt>
                <c:pt idx="846">
                  <c:v>13.481687545776367</c:v>
                </c:pt>
                <c:pt idx="847">
                  <c:v>13.433557510375977</c:v>
                </c:pt>
                <c:pt idx="848">
                  <c:v>13.46096134185791</c:v>
                </c:pt>
                <c:pt idx="849">
                  <c:v>13.508149147033691</c:v>
                </c:pt>
                <c:pt idx="850">
                  <c:v>13.515303611755371</c:v>
                </c:pt>
                <c:pt idx="851">
                  <c:v>13.539149284362793</c:v>
                </c:pt>
                <c:pt idx="852">
                  <c:v>13.575779914855957</c:v>
                </c:pt>
                <c:pt idx="853">
                  <c:v>13.645437240600586</c:v>
                </c:pt>
                <c:pt idx="854">
                  <c:v>13.5810546875</c:v>
                </c:pt>
                <c:pt idx="855">
                  <c:v>13.65265941619873</c:v>
                </c:pt>
                <c:pt idx="856">
                  <c:v>13.632790565490723</c:v>
                </c:pt>
                <c:pt idx="857">
                  <c:v>13.59420108795166</c:v>
                </c:pt>
                <c:pt idx="858">
                  <c:v>13.592944145202637</c:v>
                </c:pt>
                <c:pt idx="859">
                  <c:v>13.749068260192871</c:v>
                </c:pt>
                <c:pt idx="860">
                  <c:v>13.812558174133301</c:v>
                </c:pt>
                <c:pt idx="861">
                  <c:v>13.744699478149414</c:v>
                </c:pt>
                <c:pt idx="862">
                  <c:v>13.733851432800293</c:v>
                </c:pt>
                <c:pt idx="863">
                  <c:v>13.782423973083496</c:v>
                </c:pt>
                <c:pt idx="864">
                  <c:v>13.664416313171387</c:v>
                </c:pt>
                <c:pt idx="865">
                  <c:v>13.791038513183594</c:v>
                </c:pt>
                <c:pt idx="866">
                  <c:v>13.831496238708496</c:v>
                </c:pt>
                <c:pt idx="867">
                  <c:v>13.770118713378906</c:v>
                </c:pt>
                <c:pt idx="868">
                  <c:v>13.746212959289551</c:v>
                </c:pt>
                <c:pt idx="869">
                  <c:v>13.80195426940918</c:v>
                </c:pt>
                <c:pt idx="870">
                  <c:v>13.786988258361816</c:v>
                </c:pt>
                <c:pt idx="871">
                  <c:v>13.728915214538574</c:v>
                </c:pt>
                <c:pt idx="872">
                  <c:v>13.842101097106934</c:v>
                </c:pt>
                <c:pt idx="873">
                  <c:v>13.858443260192871</c:v>
                </c:pt>
                <c:pt idx="874">
                  <c:v>13.951994895935059</c:v>
                </c:pt>
                <c:pt idx="875">
                  <c:v>13.865450859069824</c:v>
                </c:pt>
                <c:pt idx="876">
                  <c:v>13.789172172546387</c:v>
                </c:pt>
                <c:pt idx="877">
                  <c:v>13.882502555847168</c:v>
                </c:pt>
                <c:pt idx="878">
                  <c:v>13.828922271728516</c:v>
                </c:pt>
                <c:pt idx="879">
                  <c:v>13.872369766235352</c:v>
                </c:pt>
                <c:pt idx="880">
                  <c:v>14.010457038879395</c:v>
                </c:pt>
                <c:pt idx="881">
                  <c:v>14.002283096313477</c:v>
                </c:pt>
                <c:pt idx="882">
                  <c:v>13.977298736572266</c:v>
                </c:pt>
                <c:pt idx="883">
                  <c:v>13.899166107177734</c:v>
                </c:pt>
                <c:pt idx="884">
                  <c:v>13.83134651184082</c:v>
                </c:pt>
                <c:pt idx="885">
                  <c:v>13.926762580871582</c:v>
                </c:pt>
                <c:pt idx="886">
                  <c:v>13.95464038848877</c:v>
                </c:pt>
                <c:pt idx="887">
                  <c:v>13.983901023864746</c:v>
                </c:pt>
                <c:pt idx="888">
                  <c:v>14.058673858642578</c:v>
                </c:pt>
                <c:pt idx="889">
                  <c:v>14.059845924377441</c:v>
                </c:pt>
                <c:pt idx="890">
                  <c:v>14.122148513793945</c:v>
                </c:pt>
                <c:pt idx="891">
                  <c:v>14.081731796264648</c:v>
                </c:pt>
                <c:pt idx="892">
                  <c:v>14.09424877166748</c:v>
                </c:pt>
                <c:pt idx="893">
                  <c:v>14.098652839660645</c:v>
                </c:pt>
                <c:pt idx="894">
                  <c:v>14.095680236816406</c:v>
                </c:pt>
                <c:pt idx="895">
                  <c:v>14.130123138427734</c:v>
                </c:pt>
                <c:pt idx="896">
                  <c:v>14.194819450378418</c:v>
                </c:pt>
                <c:pt idx="897">
                  <c:v>14.194565773010254</c:v>
                </c:pt>
                <c:pt idx="898">
                  <c:v>14.225915908813477</c:v>
                </c:pt>
                <c:pt idx="899">
                  <c:v>14.161112785339355</c:v>
                </c:pt>
                <c:pt idx="900">
                  <c:v>14.289332389831543</c:v>
                </c:pt>
                <c:pt idx="901">
                  <c:v>14.226824760437012</c:v>
                </c:pt>
                <c:pt idx="902">
                  <c:v>14.274638175964355</c:v>
                </c:pt>
                <c:pt idx="903">
                  <c:v>14.244196891784668</c:v>
                </c:pt>
                <c:pt idx="904">
                  <c:v>14.220013618469238</c:v>
                </c:pt>
                <c:pt idx="905">
                  <c:v>14.22374153137207</c:v>
                </c:pt>
                <c:pt idx="906">
                  <c:v>14.26370906829834</c:v>
                </c:pt>
                <c:pt idx="907">
                  <c:v>14.271440505981445</c:v>
                </c:pt>
                <c:pt idx="908">
                  <c:v>14.330574989318848</c:v>
                </c:pt>
                <c:pt idx="909">
                  <c:v>14.247827529907227</c:v>
                </c:pt>
                <c:pt idx="910">
                  <c:v>14.284411430358887</c:v>
                </c:pt>
                <c:pt idx="911">
                  <c:v>14.27955150604248</c:v>
                </c:pt>
                <c:pt idx="912">
                  <c:v>14.244281768798828</c:v>
                </c:pt>
                <c:pt idx="913">
                  <c:v>14.243728637695313</c:v>
                </c:pt>
                <c:pt idx="914">
                  <c:v>14.3536376953125</c:v>
                </c:pt>
                <c:pt idx="915">
                  <c:v>14.237072944641113</c:v>
                </c:pt>
                <c:pt idx="916">
                  <c:v>14.418336868286133</c:v>
                </c:pt>
                <c:pt idx="917">
                  <c:v>14.309868812561035</c:v>
                </c:pt>
                <c:pt idx="918">
                  <c:v>14.314544677734375</c:v>
                </c:pt>
                <c:pt idx="919">
                  <c:v>14.352925300598145</c:v>
                </c:pt>
                <c:pt idx="920">
                  <c:v>14.341938018798828</c:v>
                </c:pt>
                <c:pt idx="921">
                  <c:v>14.333561897277832</c:v>
                </c:pt>
                <c:pt idx="922">
                  <c:v>14.354196548461914</c:v>
                </c:pt>
                <c:pt idx="923">
                  <c:v>14.440861701965332</c:v>
                </c:pt>
                <c:pt idx="924">
                  <c:v>14.45378303527832</c:v>
                </c:pt>
                <c:pt idx="925">
                  <c:v>14.44629955291748</c:v>
                </c:pt>
                <c:pt idx="926">
                  <c:v>14.463861465454102</c:v>
                </c:pt>
                <c:pt idx="927">
                  <c:v>14.488367080688477</c:v>
                </c:pt>
                <c:pt idx="928">
                  <c:v>14.456947326660156</c:v>
                </c:pt>
                <c:pt idx="929">
                  <c:v>14.521862983703613</c:v>
                </c:pt>
                <c:pt idx="930">
                  <c:v>14.473387718200684</c:v>
                </c:pt>
                <c:pt idx="931">
                  <c:v>14.567389488220215</c:v>
                </c:pt>
                <c:pt idx="932">
                  <c:v>14.491748809814453</c:v>
                </c:pt>
                <c:pt idx="933">
                  <c:v>14.430648803710938</c:v>
                </c:pt>
                <c:pt idx="934">
                  <c:v>14.491801261901855</c:v>
                </c:pt>
                <c:pt idx="935">
                  <c:v>14.478243827819824</c:v>
                </c:pt>
                <c:pt idx="936">
                  <c:v>14.472324371337891</c:v>
                </c:pt>
                <c:pt idx="937">
                  <c:v>14.573879241943359</c:v>
                </c:pt>
                <c:pt idx="938">
                  <c:v>14.563381195068359</c:v>
                </c:pt>
                <c:pt idx="939">
                  <c:v>14.615705490112305</c:v>
                </c:pt>
                <c:pt idx="940">
                  <c:v>14.571304321289063</c:v>
                </c:pt>
                <c:pt idx="941">
                  <c:v>14.631566047668457</c:v>
                </c:pt>
                <c:pt idx="942">
                  <c:v>14.665603637695313</c:v>
                </c:pt>
                <c:pt idx="943">
                  <c:v>14.621645927429199</c:v>
                </c:pt>
                <c:pt idx="944">
                  <c:v>14.633318901062012</c:v>
                </c:pt>
                <c:pt idx="945">
                  <c:v>14.663835525512695</c:v>
                </c:pt>
                <c:pt idx="946">
                  <c:v>14.703492164611816</c:v>
                </c:pt>
                <c:pt idx="947">
                  <c:v>14.735000610351563</c:v>
                </c:pt>
                <c:pt idx="948">
                  <c:v>14.709835052490234</c:v>
                </c:pt>
                <c:pt idx="949">
                  <c:v>14.705489158630371</c:v>
                </c:pt>
                <c:pt idx="950">
                  <c:v>14.699207305908203</c:v>
                </c:pt>
                <c:pt idx="951">
                  <c:v>14.777111053466797</c:v>
                </c:pt>
                <c:pt idx="952">
                  <c:v>14.716427803039551</c:v>
                </c:pt>
                <c:pt idx="953">
                  <c:v>14.888659477233887</c:v>
                </c:pt>
                <c:pt idx="954">
                  <c:v>14.874388694763184</c:v>
                </c:pt>
                <c:pt idx="955">
                  <c:v>14.864200592041016</c:v>
                </c:pt>
                <c:pt idx="956">
                  <c:v>14.900762557983398</c:v>
                </c:pt>
                <c:pt idx="957">
                  <c:v>14.821441650390625</c:v>
                </c:pt>
                <c:pt idx="958">
                  <c:v>14.768339157104492</c:v>
                </c:pt>
                <c:pt idx="959">
                  <c:v>14.869709014892578</c:v>
                </c:pt>
                <c:pt idx="960">
                  <c:v>14.875583648681641</c:v>
                </c:pt>
                <c:pt idx="961">
                  <c:v>14.925213813781738</c:v>
                </c:pt>
                <c:pt idx="962">
                  <c:v>14.885305404663086</c:v>
                </c:pt>
                <c:pt idx="963">
                  <c:v>14.927814483642578</c:v>
                </c:pt>
                <c:pt idx="964">
                  <c:v>14.980121612548828</c:v>
                </c:pt>
                <c:pt idx="965">
                  <c:v>14.935548782348633</c:v>
                </c:pt>
                <c:pt idx="966">
                  <c:v>15.045807838439941</c:v>
                </c:pt>
                <c:pt idx="967">
                  <c:v>15.049323081970215</c:v>
                </c:pt>
                <c:pt idx="968">
                  <c:v>15.027369499206543</c:v>
                </c:pt>
                <c:pt idx="969">
                  <c:v>15.051862716674805</c:v>
                </c:pt>
                <c:pt idx="970">
                  <c:v>15.04118537902832</c:v>
                </c:pt>
                <c:pt idx="971">
                  <c:v>15.001893997192383</c:v>
                </c:pt>
                <c:pt idx="972">
                  <c:v>15.056373596191406</c:v>
                </c:pt>
                <c:pt idx="973">
                  <c:v>15.044633865356445</c:v>
                </c:pt>
                <c:pt idx="974">
                  <c:v>15.040009498596191</c:v>
                </c:pt>
                <c:pt idx="975">
                  <c:v>14.99785327911377</c:v>
                </c:pt>
                <c:pt idx="976">
                  <c:v>15.045260429382324</c:v>
                </c:pt>
                <c:pt idx="977">
                  <c:v>15.166111946105957</c:v>
                </c:pt>
                <c:pt idx="978">
                  <c:v>15.100146293640137</c:v>
                </c:pt>
                <c:pt idx="979">
                  <c:v>15.146234512329102</c:v>
                </c:pt>
                <c:pt idx="980">
                  <c:v>15.136465072631836</c:v>
                </c:pt>
                <c:pt idx="981">
                  <c:v>15.130807876586914</c:v>
                </c:pt>
                <c:pt idx="982">
                  <c:v>15.116390228271484</c:v>
                </c:pt>
                <c:pt idx="983">
                  <c:v>15.207771301269531</c:v>
                </c:pt>
                <c:pt idx="984">
                  <c:v>15.232505798339844</c:v>
                </c:pt>
                <c:pt idx="985">
                  <c:v>15.282368659973145</c:v>
                </c:pt>
                <c:pt idx="986">
                  <c:v>15.203685760498047</c:v>
                </c:pt>
                <c:pt idx="987">
                  <c:v>15.275744438171387</c:v>
                </c:pt>
                <c:pt idx="988">
                  <c:v>15.361720085144043</c:v>
                </c:pt>
                <c:pt idx="989">
                  <c:v>15.317235946655273</c:v>
                </c:pt>
                <c:pt idx="990">
                  <c:v>15.38503360748291</c:v>
                </c:pt>
                <c:pt idx="991">
                  <c:v>15.383916854858398</c:v>
                </c:pt>
                <c:pt idx="992">
                  <c:v>15.457124710083008</c:v>
                </c:pt>
                <c:pt idx="993">
                  <c:v>15.449751853942871</c:v>
                </c:pt>
                <c:pt idx="994">
                  <c:v>15.399927139282227</c:v>
                </c:pt>
                <c:pt idx="995">
                  <c:v>15.405595779418945</c:v>
                </c:pt>
                <c:pt idx="996">
                  <c:v>15.493365287780762</c:v>
                </c:pt>
                <c:pt idx="997">
                  <c:v>15.544770240783691</c:v>
                </c:pt>
                <c:pt idx="998">
                  <c:v>15.450549125671387</c:v>
                </c:pt>
                <c:pt idx="999">
                  <c:v>15.560823440551758</c:v>
                </c:pt>
                <c:pt idx="1000">
                  <c:v>15.62802791595459</c:v>
                </c:pt>
                <c:pt idx="1001">
                  <c:v>15.571015357971191</c:v>
                </c:pt>
                <c:pt idx="1002">
                  <c:v>15.60117244720459</c:v>
                </c:pt>
                <c:pt idx="1003">
                  <c:v>15.638221740722656</c:v>
                </c:pt>
                <c:pt idx="1004">
                  <c:v>15.577489852905273</c:v>
                </c:pt>
                <c:pt idx="1005">
                  <c:v>15.601150512695313</c:v>
                </c:pt>
                <c:pt idx="1006">
                  <c:v>15.551108360290527</c:v>
                </c:pt>
                <c:pt idx="1007">
                  <c:v>15.61646556854248</c:v>
                </c:pt>
                <c:pt idx="1008">
                  <c:v>15.67094612121582</c:v>
                </c:pt>
                <c:pt idx="1009">
                  <c:v>15.787745475769043</c:v>
                </c:pt>
                <c:pt idx="1010">
                  <c:v>15.774784088134766</c:v>
                </c:pt>
                <c:pt idx="1011">
                  <c:v>15.714426040649414</c:v>
                </c:pt>
                <c:pt idx="1012">
                  <c:v>15.755504608154297</c:v>
                </c:pt>
                <c:pt idx="1013">
                  <c:v>15.761421203613281</c:v>
                </c:pt>
                <c:pt idx="1014">
                  <c:v>15.764334678649902</c:v>
                </c:pt>
                <c:pt idx="1015">
                  <c:v>15.685419082641602</c:v>
                </c:pt>
                <c:pt idx="1016">
                  <c:v>15.647491455078125</c:v>
                </c:pt>
                <c:pt idx="1017">
                  <c:v>15.763588905334473</c:v>
                </c:pt>
                <c:pt idx="1018">
                  <c:v>15.796041488647461</c:v>
                </c:pt>
                <c:pt idx="1019">
                  <c:v>15.791263580322266</c:v>
                </c:pt>
                <c:pt idx="1020">
                  <c:v>15.82315731048584</c:v>
                </c:pt>
                <c:pt idx="1021">
                  <c:v>15.869486808776855</c:v>
                </c:pt>
                <c:pt idx="1022">
                  <c:v>15.833916664123535</c:v>
                </c:pt>
                <c:pt idx="1023">
                  <c:v>15.8824462890625</c:v>
                </c:pt>
                <c:pt idx="1024">
                  <c:v>15.893606185913086</c:v>
                </c:pt>
                <c:pt idx="1025">
                  <c:v>15.93156909942627</c:v>
                </c:pt>
                <c:pt idx="1026">
                  <c:v>15.851790428161621</c:v>
                </c:pt>
                <c:pt idx="1027">
                  <c:v>15.835987091064453</c:v>
                </c:pt>
                <c:pt idx="1028">
                  <c:v>15.899288177490234</c:v>
                </c:pt>
                <c:pt idx="1029">
                  <c:v>15.922641754150391</c:v>
                </c:pt>
                <c:pt idx="1030">
                  <c:v>15.971097946166992</c:v>
                </c:pt>
                <c:pt idx="1031">
                  <c:v>15.911392211914063</c:v>
                </c:pt>
                <c:pt idx="1032">
                  <c:v>15.999987602233887</c:v>
                </c:pt>
                <c:pt idx="1033">
                  <c:v>15.981232643127441</c:v>
                </c:pt>
                <c:pt idx="1034">
                  <c:v>16.068048477172852</c:v>
                </c:pt>
                <c:pt idx="1035">
                  <c:v>16.053903579711914</c:v>
                </c:pt>
                <c:pt idx="1036">
                  <c:v>16.095479965209961</c:v>
                </c:pt>
                <c:pt idx="1037">
                  <c:v>16.106220245361328</c:v>
                </c:pt>
                <c:pt idx="1038">
                  <c:v>16.156051635742188</c:v>
                </c:pt>
                <c:pt idx="1039">
                  <c:v>16.11210823059082</c:v>
                </c:pt>
                <c:pt idx="1040">
                  <c:v>16.207464218139648</c:v>
                </c:pt>
                <c:pt idx="1041">
                  <c:v>16.293424606323242</c:v>
                </c:pt>
                <c:pt idx="1042">
                  <c:v>16.225837707519531</c:v>
                </c:pt>
                <c:pt idx="1043">
                  <c:v>16.197818756103516</c:v>
                </c:pt>
                <c:pt idx="1044">
                  <c:v>16.242465972900391</c:v>
                </c:pt>
                <c:pt idx="1045">
                  <c:v>16.308893203735352</c:v>
                </c:pt>
                <c:pt idx="1046">
                  <c:v>16.292285919189453</c:v>
                </c:pt>
                <c:pt idx="1047">
                  <c:v>16.358942031860352</c:v>
                </c:pt>
                <c:pt idx="1048">
                  <c:v>16.381393432617188</c:v>
                </c:pt>
                <c:pt idx="1049">
                  <c:v>16.380638122558594</c:v>
                </c:pt>
                <c:pt idx="1050">
                  <c:v>16.359207153320313</c:v>
                </c:pt>
                <c:pt idx="1051">
                  <c:v>16.377283096313477</c:v>
                </c:pt>
                <c:pt idx="1052">
                  <c:v>16.350700378417969</c:v>
                </c:pt>
                <c:pt idx="1053">
                  <c:v>16.371889114379883</c:v>
                </c:pt>
                <c:pt idx="1054">
                  <c:v>16.388521194458008</c:v>
                </c:pt>
                <c:pt idx="1055">
                  <c:v>16.436611175537109</c:v>
                </c:pt>
                <c:pt idx="1056">
                  <c:v>16.481298446655273</c:v>
                </c:pt>
                <c:pt idx="1057">
                  <c:v>16.466812133789063</c:v>
                </c:pt>
                <c:pt idx="1058">
                  <c:v>16.468093872070313</c:v>
                </c:pt>
                <c:pt idx="1059">
                  <c:v>16.443662643432617</c:v>
                </c:pt>
                <c:pt idx="1060">
                  <c:v>16.485471725463867</c:v>
                </c:pt>
                <c:pt idx="1061">
                  <c:v>16.509763717651367</c:v>
                </c:pt>
                <c:pt idx="1062">
                  <c:v>16.513200759887695</c:v>
                </c:pt>
                <c:pt idx="1063">
                  <c:v>16.558473587036133</c:v>
                </c:pt>
                <c:pt idx="1064">
                  <c:v>16.605525970458984</c:v>
                </c:pt>
                <c:pt idx="1065">
                  <c:v>16.530467987060547</c:v>
                </c:pt>
                <c:pt idx="1066">
                  <c:v>16.601861953735352</c:v>
                </c:pt>
                <c:pt idx="1067">
                  <c:v>16.63734245300293</c:v>
                </c:pt>
                <c:pt idx="1068">
                  <c:v>16.634687423706055</c:v>
                </c:pt>
                <c:pt idx="1069">
                  <c:v>16.648027420043945</c:v>
                </c:pt>
                <c:pt idx="1070">
                  <c:v>16.702886581420898</c:v>
                </c:pt>
                <c:pt idx="1071">
                  <c:v>16.665334701538086</c:v>
                </c:pt>
                <c:pt idx="1072">
                  <c:v>16.689243316650391</c:v>
                </c:pt>
                <c:pt idx="1073">
                  <c:v>16.700887680053711</c:v>
                </c:pt>
                <c:pt idx="1074">
                  <c:v>16.67707633972168</c:v>
                </c:pt>
                <c:pt idx="1075">
                  <c:v>16.695085525512695</c:v>
                </c:pt>
                <c:pt idx="1076">
                  <c:v>16.678251266479492</c:v>
                </c:pt>
                <c:pt idx="1077">
                  <c:v>16.704635620117188</c:v>
                </c:pt>
                <c:pt idx="1078">
                  <c:v>16.722402572631836</c:v>
                </c:pt>
                <c:pt idx="1079">
                  <c:v>16.741374969482422</c:v>
                </c:pt>
                <c:pt idx="1080">
                  <c:v>16.806844711303711</c:v>
                </c:pt>
                <c:pt idx="1081">
                  <c:v>16.82197380065918</c:v>
                </c:pt>
                <c:pt idx="1082">
                  <c:v>16.882350921630859</c:v>
                </c:pt>
                <c:pt idx="1083">
                  <c:v>16.887086868286133</c:v>
                </c:pt>
                <c:pt idx="1084">
                  <c:v>16.895725250244141</c:v>
                </c:pt>
                <c:pt idx="1085">
                  <c:v>16.805469512939453</c:v>
                </c:pt>
                <c:pt idx="1086">
                  <c:v>16.873300552368164</c:v>
                </c:pt>
                <c:pt idx="1087">
                  <c:v>16.909524917602539</c:v>
                </c:pt>
                <c:pt idx="1088">
                  <c:v>16.994697570800781</c:v>
                </c:pt>
                <c:pt idx="1089">
                  <c:v>16.990646362304688</c:v>
                </c:pt>
                <c:pt idx="1090">
                  <c:v>17.052280426025391</c:v>
                </c:pt>
                <c:pt idx="1091">
                  <c:v>17.033123016357422</c:v>
                </c:pt>
                <c:pt idx="1092">
                  <c:v>16.964860916137695</c:v>
                </c:pt>
                <c:pt idx="1093">
                  <c:v>16.928497314453125</c:v>
                </c:pt>
                <c:pt idx="1094">
                  <c:v>17.014039993286133</c:v>
                </c:pt>
                <c:pt idx="1095">
                  <c:v>16.989969253540039</c:v>
                </c:pt>
                <c:pt idx="1096">
                  <c:v>17.028036117553711</c:v>
                </c:pt>
                <c:pt idx="1097">
                  <c:v>17.021066665649414</c:v>
                </c:pt>
                <c:pt idx="1098">
                  <c:v>17.057172775268555</c:v>
                </c:pt>
                <c:pt idx="1099">
                  <c:v>17.123895645141602</c:v>
                </c:pt>
                <c:pt idx="1100">
                  <c:v>17.111917495727539</c:v>
                </c:pt>
                <c:pt idx="1101">
                  <c:v>17.113523483276367</c:v>
                </c:pt>
                <c:pt idx="1102">
                  <c:v>17.201080322265625</c:v>
                </c:pt>
                <c:pt idx="1103">
                  <c:v>17.236764907836914</c:v>
                </c:pt>
                <c:pt idx="1104">
                  <c:v>17.180625915527344</c:v>
                </c:pt>
                <c:pt idx="1105">
                  <c:v>17.205928802490234</c:v>
                </c:pt>
                <c:pt idx="1106">
                  <c:v>17.199111938476563</c:v>
                </c:pt>
                <c:pt idx="1107">
                  <c:v>17.227127075195313</c:v>
                </c:pt>
                <c:pt idx="1108">
                  <c:v>17.287948608398438</c:v>
                </c:pt>
                <c:pt idx="1109">
                  <c:v>17.30103874206543</c:v>
                </c:pt>
                <c:pt idx="1110">
                  <c:v>17.3697509765625</c:v>
                </c:pt>
                <c:pt idx="1111">
                  <c:v>17.272794723510742</c:v>
                </c:pt>
                <c:pt idx="1112">
                  <c:v>17.198240280151367</c:v>
                </c:pt>
                <c:pt idx="1113">
                  <c:v>17.289422988891602</c:v>
                </c:pt>
                <c:pt idx="1114">
                  <c:v>17.277236938476563</c:v>
                </c:pt>
                <c:pt idx="1115">
                  <c:v>17.27033805847168</c:v>
                </c:pt>
                <c:pt idx="1116">
                  <c:v>17.274471282958984</c:v>
                </c:pt>
                <c:pt idx="1117">
                  <c:v>17.245975494384766</c:v>
                </c:pt>
                <c:pt idx="1118">
                  <c:v>17.322425842285156</c:v>
                </c:pt>
                <c:pt idx="1119">
                  <c:v>17.295413970947266</c:v>
                </c:pt>
                <c:pt idx="1120">
                  <c:v>17.321393966674805</c:v>
                </c:pt>
                <c:pt idx="1121">
                  <c:v>17.437671661376953</c:v>
                </c:pt>
                <c:pt idx="1122">
                  <c:v>17.488473892211914</c:v>
                </c:pt>
                <c:pt idx="1123">
                  <c:v>17.454038619995117</c:v>
                </c:pt>
                <c:pt idx="1124">
                  <c:v>17.465274810791016</c:v>
                </c:pt>
                <c:pt idx="1125">
                  <c:v>17.455060958862305</c:v>
                </c:pt>
                <c:pt idx="1126">
                  <c:v>17.488594055175781</c:v>
                </c:pt>
                <c:pt idx="1127">
                  <c:v>17.444023132324219</c:v>
                </c:pt>
                <c:pt idx="1128">
                  <c:v>17.491966247558594</c:v>
                </c:pt>
                <c:pt idx="1129">
                  <c:v>17.466447830200195</c:v>
                </c:pt>
                <c:pt idx="1130">
                  <c:v>17.489681243896484</c:v>
                </c:pt>
                <c:pt idx="1131">
                  <c:v>17.501056671142578</c:v>
                </c:pt>
                <c:pt idx="1132">
                  <c:v>17.522722244262695</c:v>
                </c:pt>
                <c:pt idx="1133">
                  <c:v>17.569986343383789</c:v>
                </c:pt>
                <c:pt idx="1134">
                  <c:v>17.710090637207031</c:v>
                </c:pt>
                <c:pt idx="1135">
                  <c:v>17.640377044677734</c:v>
                </c:pt>
                <c:pt idx="1136">
                  <c:v>17.67219352722168</c:v>
                </c:pt>
                <c:pt idx="1137">
                  <c:v>17.559782028198242</c:v>
                </c:pt>
                <c:pt idx="1138">
                  <c:v>17.738626480102539</c:v>
                </c:pt>
                <c:pt idx="1139">
                  <c:v>17.683645248413086</c:v>
                </c:pt>
                <c:pt idx="1140">
                  <c:v>17.669170379638672</c:v>
                </c:pt>
                <c:pt idx="1141">
                  <c:v>17.678716659545898</c:v>
                </c:pt>
                <c:pt idx="1142">
                  <c:v>17.641759872436523</c:v>
                </c:pt>
                <c:pt idx="1143">
                  <c:v>17.709539413452148</c:v>
                </c:pt>
                <c:pt idx="1144">
                  <c:v>17.864137649536133</c:v>
                </c:pt>
                <c:pt idx="1145">
                  <c:v>17.808925628662109</c:v>
                </c:pt>
                <c:pt idx="1146">
                  <c:v>17.813699722290039</c:v>
                </c:pt>
                <c:pt idx="1147">
                  <c:v>17.893527984619141</c:v>
                </c:pt>
                <c:pt idx="1148">
                  <c:v>17.911359786987305</c:v>
                </c:pt>
                <c:pt idx="1149">
                  <c:v>17.884138107299805</c:v>
                </c:pt>
                <c:pt idx="1150">
                  <c:v>17.908447265625</c:v>
                </c:pt>
                <c:pt idx="1151">
                  <c:v>17.914606094360352</c:v>
                </c:pt>
                <c:pt idx="1152">
                  <c:v>17.924047470092773</c:v>
                </c:pt>
                <c:pt idx="1153">
                  <c:v>17.920551300048828</c:v>
                </c:pt>
                <c:pt idx="1154">
                  <c:v>18.042980194091797</c:v>
                </c:pt>
                <c:pt idx="1155">
                  <c:v>18.131519317626953</c:v>
                </c:pt>
                <c:pt idx="1156">
                  <c:v>18.086544036865234</c:v>
                </c:pt>
                <c:pt idx="1157">
                  <c:v>18.187522888183594</c:v>
                </c:pt>
                <c:pt idx="1158">
                  <c:v>18.119447708129883</c:v>
                </c:pt>
                <c:pt idx="1159">
                  <c:v>18.10328483581543</c:v>
                </c:pt>
                <c:pt idx="1160">
                  <c:v>18.145248413085938</c:v>
                </c:pt>
                <c:pt idx="1161">
                  <c:v>18.117965698242188</c:v>
                </c:pt>
                <c:pt idx="1162">
                  <c:v>18.209716796875</c:v>
                </c:pt>
                <c:pt idx="1163">
                  <c:v>18.16102409362793</c:v>
                </c:pt>
                <c:pt idx="1164">
                  <c:v>18.155183792114258</c:v>
                </c:pt>
                <c:pt idx="1165">
                  <c:v>18.257711410522461</c:v>
                </c:pt>
                <c:pt idx="1166">
                  <c:v>18.178045272827148</c:v>
                </c:pt>
                <c:pt idx="1167">
                  <c:v>18.156660079956055</c:v>
                </c:pt>
                <c:pt idx="1168">
                  <c:v>18.210300445556641</c:v>
                </c:pt>
                <c:pt idx="1169">
                  <c:v>18.229156494140625</c:v>
                </c:pt>
                <c:pt idx="1170">
                  <c:v>18.266677856445313</c:v>
                </c:pt>
                <c:pt idx="1171">
                  <c:v>18.327953338623047</c:v>
                </c:pt>
                <c:pt idx="1172">
                  <c:v>18.268659591674805</c:v>
                </c:pt>
                <c:pt idx="1173">
                  <c:v>18.284685134887695</c:v>
                </c:pt>
                <c:pt idx="1174">
                  <c:v>18.317178726196289</c:v>
                </c:pt>
                <c:pt idx="1175">
                  <c:v>18.285333633422852</c:v>
                </c:pt>
                <c:pt idx="1176">
                  <c:v>18.370698928833008</c:v>
                </c:pt>
                <c:pt idx="1177">
                  <c:v>18.397951126098633</c:v>
                </c:pt>
                <c:pt idx="1178">
                  <c:v>18.408931732177734</c:v>
                </c:pt>
                <c:pt idx="1179">
                  <c:v>18.4012451171875</c:v>
                </c:pt>
                <c:pt idx="1180">
                  <c:v>18.408729553222656</c:v>
                </c:pt>
                <c:pt idx="1181">
                  <c:v>18.469106674194336</c:v>
                </c:pt>
                <c:pt idx="1182">
                  <c:v>18.558246612548828</c:v>
                </c:pt>
                <c:pt idx="1183">
                  <c:v>18.505874633789063</c:v>
                </c:pt>
                <c:pt idx="1184">
                  <c:v>18.528005599975586</c:v>
                </c:pt>
                <c:pt idx="1185">
                  <c:v>18.432815551757813</c:v>
                </c:pt>
                <c:pt idx="1186">
                  <c:v>18.46125602722168</c:v>
                </c:pt>
                <c:pt idx="1187">
                  <c:v>18.463678359985352</c:v>
                </c:pt>
                <c:pt idx="1188">
                  <c:v>18.46617317199707</c:v>
                </c:pt>
                <c:pt idx="1189">
                  <c:v>18.562831878662109</c:v>
                </c:pt>
                <c:pt idx="1190">
                  <c:v>18.532232284545898</c:v>
                </c:pt>
                <c:pt idx="1191">
                  <c:v>18.585140228271484</c:v>
                </c:pt>
                <c:pt idx="1192">
                  <c:v>18.602008819580078</c:v>
                </c:pt>
                <c:pt idx="1193">
                  <c:v>18.559921264648438</c:v>
                </c:pt>
                <c:pt idx="1194">
                  <c:v>18.715608596801758</c:v>
                </c:pt>
                <c:pt idx="1195">
                  <c:v>18.660381317138672</c:v>
                </c:pt>
                <c:pt idx="1196">
                  <c:v>18.760135650634766</c:v>
                </c:pt>
                <c:pt idx="1197">
                  <c:v>18.795133590698242</c:v>
                </c:pt>
                <c:pt idx="1198">
                  <c:v>18.772403717041016</c:v>
                </c:pt>
                <c:pt idx="1199">
                  <c:v>18.872411727905273</c:v>
                </c:pt>
                <c:pt idx="1200">
                  <c:v>18.854509353637695</c:v>
                </c:pt>
                <c:pt idx="1201">
                  <c:v>18.941587448120117</c:v>
                </c:pt>
                <c:pt idx="1202">
                  <c:v>18.919404983520508</c:v>
                </c:pt>
                <c:pt idx="1203">
                  <c:v>18.883232116699219</c:v>
                </c:pt>
                <c:pt idx="1204">
                  <c:v>18.919713973999023</c:v>
                </c:pt>
                <c:pt idx="1205">
                  <c:v>18.868967056274414</c:v>
                </c:pt>
                <c:pt idx="1206">
                  <c:v>18.828998565673828</c:v>
                </c:pt>
                <c:pt idx="1207">
                  <c:v>18.901641845703125</c:v>
                </c:pt>
                <c:pt idx="1208">
                  <c:v>18.908926010131836</c:v>
                </c:pt>
                <c:pt idx="1209">
                  <c:v>19.039218902587891</c:v>
                </c:pt>
                <c:pt idx="1210">
                  <c:v>18.977426528930664</c:v>
                </c:pt>
                <c:pt idx="1211">
                  <c:v>18.953702926635742</c:v>
                </c:pt>
                <c:pt idx="1212">
                  <c:v>18.984601974487305</c:v>
                </c:pt>
                <c:pt idx="1213">
                  <c:v>18.956525802612305</c:v>
                </c:pt>
                <c:pt idx="1214">
                  <c:v>18.928066253662109</c:v>
                </c:pt>
                <c:pt idx="1215">
                  <c:v>19.015037536621094</c:v>
                </c:pt>
                <c:pt idx="1216">
                  <c:v>19.059236526489258</c:v>
                </c:pt>
                <c:pt idx="1217">
                  <c:v>19.045465469360352</c:v>
                </c:pt>
                <c:pt idx="1218">
                  <c:v>19.016088485717773</c:v>
                </c:pt>
                <c:pt idx="1219">
                  <c:v>19.020256042480469</c:v>
                </c:pt>
                <c:pt idx="1220">
                  <c:v>19.031660079956055</c:v>
                </c:pt>
                <c:pt idx="1221">
                  <c:v>19.029468536376953</c:v>
                </c:pt>
                <c:pt idx="1222">
                  <c:v>19.073266983032227</c:v>
                </c:pt>
                <c:pt idx="1223">
                  <c:v>19.077947616577148</c:v>
                </c:pt>
                <c:pt idx="1224">
                  <c:v>19.095426559448242</c:v>
                </c:pt>
                <c:pt idx="1225">
                  <c:v>19.120853424072266</c:v>
                </c:pt>
                <c:pt idx="1226">
                  <c:v>19.093536376953125</c:v>
                </c:pt>
                <c:pt idx="1227">
                  <c:v>19.161245346069336</c:v>
                </c:pt>
                <c:pt idx="1228">
                  <c:v>19.147762298583984</c:v>
                </c:pt>
                <c:pt idx="1229">
                  <c:v>19.192924499511719</c:v>
                </c:pt>
                <c:pt idx="1230">
                  <c:v>19.246057510375977</c:v>
                </c:pt>
                <c:pt idx="1231">
                  <c:v>19.152332305908203</c:v>
                </c:pt>
                <c:pt idx="1232">
                  <c:v>19.28901481628418</c:v>
                </c:pt>
                <c:pt idx="1233">
                  <c:v>19.300792694091797</c:v>
                </c:pt>
                <c:pt idx="1234">
                  <c:v>19.244272232055664</c:v>
                </c:pt>
                <c:pt idx="1235">
                  <c:v>19.318241119384766</c:v>
                </c:pt>
                <c:pt idx="1236">
                  <c:v>19.313884735107422</c:v>
                </c:pt>
                <c:pt idx="1237">
                  <c:v>19.357673645019531</c:v>
                </c:pt>
                <c:pt idx="1238">
                  <c:v>19.357629776000977</c:v>
                </c:pt>
                <c:pt idx="1239">
                  <c:v>19.38215446472168</c:v>
                </c:pt>
                <c:pt idx="1240">
                  <c:v>19.334321975708008</c:v>
                </c:pt>
                <c:pt idx="1241">
                  <c:v>19.463848114013672</c:v>
                </c:pt>
                <c:pt idx="1242">
                  <c:v>19.370689392089844</c:v>
                </c:pt>
                <c:pt idx="1243">
                  <c:v>19.364591598510742</c:v>
                </c:pt>
                <c:pt idx="1244">
                  <c:v>19.398916244506836</c:v>
                </c:pt>
                <c:pt idx="1245">
                  <c:v>19.434009552001953</c:v>
                </c:pt>
                <c:pt idx="1246">
                  <c:v>19.430376052856445</c:v>
                </c:pt>
                <c:pt idx="1247">
                  <c:v>19.499942779541016</c:v>
                </c:pt>
                <c:pt idx="1248">
                  <c:v>19.46415901184082</c:v>
                </c:pt>
                <c:pt idx="1249">
                  <c:v>19.467185974121094</c:v>
                </c:pt>
                <c:pt idx="1250">
                  <c:v>19.503568649291992</c:v>
                </c:pt>
                <c:pt idx="1251">
                  <c:v>19.50257682800293</c:v>
                </c:pt>
                <c:pt idx="1252">
                  <c:v>19.54399299621582</c:v>
                </c:pt>
                <c:pt idx="1253">
                  <c:v>19.549039840698242</c:v>
                </c:pt>
                <c:pt idx="1254">
                  <c:v>19.579769134521484</c:v>
                </c:pt>
                <c:pt idx="1255">
                  <c:v>19.585962295532227</c:v>
                </c:pt>
                <c:pt idx="1256">
                  <c:v>19.587657928466797</c:v>
                </c:pt>
                <c:pt idx="1257">
                  <c:v>19.557363510131836</c:v>
                </c:pt>
                <c:pt idx="1258">
                  <c:v>19.62401008605957</c:v>
                </c:pt>
                <c:pt idx="1259">
                  <c:v>19.66850471496582</c:v>
                </c:pt>
                <c:pt idx="1260">
                  <c:v>19.736059188842773</c:v>
                </c:pt>
                <c:pt idx="1261">
                  <c:v>19.701478958129883</c:v>
                </c:pt>
                <c:pt idx="1262">
                  <c:v>19.694356918334961</c:v>
                </c:pt>
                <c:pt idx="1263">
                  <c:v>19.680831909179688</c:v>
                </c:pt>
                <c:pt idx="1264">
                  <c:v>19.701200485229492</c:v>
                </c:pt>
                <c:pt idx="1265">
                  <c:v>19.743307113647461</c:v>
                </c:pt>
                <c:pt idx="1266">
                  <c:v>19.720430374145508</c:v>
                </c:pt>
                <c:pt idx="1267">
                  <c:v>19.736429214477539</c:v>
                </c:pt>
                <c:pt idx="1268">
                  <c:v>19.727289199829102</c:v>
                </c:pt>
                <c:pt idx="1269">
                  <c:v>19.684818267822266</c:v>
                </c:pt>
                <c:pt idx="1270">
                  <c:v>19.732837677001953</c:v>
                </c:pt>
                <c:pt idx="1271">
                  <c:v>19.767267227172852</c:v>
                </c:pt>
                <c:pt idx="1272">
                  <c:v>19.76078987121582</c:v>
                </c:pt>
                <c:pt idx="1273">
                  <c:v>19.832624435424805</c:v>
                </c:pt>
                <c:pt idx="1274">
                  <c:v>19.834545135498047</c:v>
                </c:pt>
                <c:pt idx="1275">
                  <c:v>19.929714202880859</c:v>
                </c:pt>
                <c:pt idx="1276">
                  <c:v>19.846820831298828</c:v>
                </c:pt>
                <c:pt idx="1277">
                  <c:v>19.880268096923828</c:v>
                </c:pt>
                <c:pt idx="1278">
                  <c:v>19.866310119628906</c:v>
                </c:pt>
                <c:pt idx="1279">
                  <c:v>19.88618278503418</c:v>
                </c:pt>
                <c:pt idx="1280">
                  <c:v>19.82526969909668</c:v>
                </c:pt>
                <c:pt idx="1281">
                  <c:v>19.974565505981445</c:v>
                </c:pt>
                <c:pt idx="1282">
                  <c:v>19.995672225952148</c:v>
                </c:pt>
                <c:pt idx="1283">
                  <c:v>19.957454681396484</c:v>
                </c:pt>
                <c:pt idx="1284">
                  <c:v>19.889867782592773</c:v>
                </c:pt>
                <c:pt idx="1285">
                  <c:v>19.928985595703125</c:v>
                </c:pt>
                <c:pt idx="1286">
                  <c:v>19.908798217773438</c:v>
                </c:pt>
                <c:pt idx="1287">
                  <c:v>19.997158050537109</c:v>
                </c:pt>
                <c:pt idx="1288">
                  <c:v>20.033477783203125</c:v>
                </c:pt>
                <c:pt idx="1289">
                  <c:v>19.990364074707031</c:v>
                </c:pt>
                <c:pt idx="1290">
                  <c:v>20.04400634765625</c:v>
                </c:pt>
                <c:pt idx="1291">
                  <c:v>20.052648544311523</c:v>
                </c:pt>
                <c:pt idx="1292">
                  <c:v>20.002176284790039</c:v>
                </c:pt>
                <c:pt idx="1293">
                  <c:v>20.100255966186523</c:v>
                </c:pt>
                <c:pt idx="1294">
                  <c:v>19.947860717773438</c:v>
                </c:pt>
                <c:pt idx="1295">
                  <c:v>20.045774459838867</c:v>
                </c:pt>
                <c:pt idx="1296">
                  <c:v>20.088741302490234</c:v>
                </c:pt>
                <c:pt idx="1297">
                  <c:v>19.995210647583008</c:v>
                </c:pt>
                <c:pt idx="1298">
                  <c:v>20.029922485351563</c:v>
                </c:pt>
                <c:pt idx="1299">
                  <c:v>20.166852951049805</c:v>
                </c:pt>
                <c:pt idx="1300">
                  <c:v>20.096731185913086</c:v>
                </c:pt>
                <c:pt idx="1301">
                  <c:v>20.202302932739258</c:v>
                </c:pt>
                <c:pt idx="1302">
                  <c:v>20.124601364135742</c:v>
                </c:pt>
                <c:pt idx="1303">
                  <c:v>20.167551040649414</c:v>
                </c:pt>
                <c:pt idx="1304">
                  <c:v>20.30018424987793</c:v>
                </c:pt>
                <c:pt idx="1305">
                  <c:v>20.27983283996582</c:v>
                </c:pt>
                <c:pt idx="1306">
                  <c:v>20.271272659301758</c:v>
                </c:pt>
                <c:pt idx="1307">
                  <c:v>20.306108474731445</c:v>
                </c:pt>
                <c:pt idx="1308">
                  <c:v>20.340080261230469</c:v>
                </c:pt>
                <c:pt idx="1309">
                  <c:v>20.215566635131836</c:v>
                </c:pt>
                <c:pt idx="1310">
                  <c:v>20.253864288330078</c:v>
                </c:pt>
                <c:pt idx="1311">
                  <c:v>20.181224822998047</c:v>
                </c:pt>
                <c:pt idx="1312">
                  <c:v>20.236021041870117</c:v>
                </c:pt>
                <c:pt idx="1313">
                  <c:v>20.266088485717773</c:v>
                </c:pt>
                <c:pt idx="1314">
                  <c:v>20.313999176025391</c:v>
                </c:pt>
                <c:pt idx="1315">
                  <c:v>20.411481857299805</c:v>
                </c:pt>
                <c:pt idx="1316">
                  <c:v>20.278692245483398</c:v>
                </c:pt>
                <c:pt idx="1317">
                  <c:v>20.323554992675781</c:v>
                </c:pt>
                <c:pt idx="1318">
                  <c:v>20.402915954589844</c:v>
                </c:pt>
                <c:pt idx="1319">
                  <c:v>20.407388687133789</c:v>
                </c:pt>
                <c:pt idx="1320">
                  <c:v>20.389236450195313</c:v>
                </c:pt>
                <c:pt idx="1321">
                  <c:v>20.508834838867188</c:v>
                </c:pt>
                <c:pt idx="1322">
                  <c:v>20.480579376220703</c:v>
                </c:pt>
                <c:pt idx="1323">
                  <c:v>20.386407852172852</c:v>
                </c:pt>
                <c:pt idx="1324">
                  <c:v>20.598068237304688</c:v>
                </c:pt>
                <c:pt idx="1325">
                  <c:v>20.414529800415039</c:v>
                </c:pt>
                <c:pt idx="1326">
                  <c:v>20.470941543579102</c:v>
                </c:pt>
                <c:pt idx="1327">
                  <c:v>20.422384262084961</c:v>
                </c:pt>
                <c:pt idx="1328">
                  <c:v>20.420398712158203</c:v>
                </c:pt>
                <c:pt idx="1329">
                  <c:v>20.480367660522461</c:v>
                </c:pt>
                <c:pt idx="1330">
                  <c:v>20.507577896118164</c:v>
                </c:pt>
                <c:pt idx="1331">
                  <c:v>20.487333297729492</c:v>
                </c:pt>
                <c:pt idx="1332">
                  <c:v>20.574064254760742</c:v>
                </c:pt>
                <c:pt idx="1333">
                  <c:v>20.564617156982422</c:v>
                </c:pt>
                <c:pt idx="1334">
                  <c:v>20.622535705566406</c:v>
                </c:pt>
                <c:pt idx="1335">
                  <c:v>20.671245574951172</c:v>
                </c:pt>
                <c:pt idx="1336">
                  <c:v>20.710845947265625</c:v>
                </c:pt>
                <c:pt idx="1337">
                  <c:v>20.603837966918945</c:v>
                </c:pt>
                <c:pt idx="1338">
                  <c:v>20.631982803344727</c:v>
                </c:pt>
                <c:pt idx="1339">
                  <c:v>20.754732131958008</c:v>
                </c:pt>
                <c:pt idx="1340">
                  <c:v>20.662969589233398</c:v>
                </c:pt>
                <c:pt idx="1341">
                  <c:v>20.645919799804688</c:v>
                </c:pt>
                <c:pt idx="1342">
                  <c:v>20.693815231323242</c:v>
                </c:pt>
                <c:pt idx="1343">
                  <c:v>20.712047576904297</c:v>
                </c:pt>
                <c:pt idx="1344">
                  <c:v>20.693059921264648</c:v>
                </c:pt>
                <c:pt idx="1345">
                  <c:v>20.676301956176758</c:v>
                </c:pt>
                <c:pt idx="1346">
                  <c:v>20.669864654541016</c:v>
                </c:pt>
                <c:pt idx="1347">
                  <c:v>20.614772796630859</c:v>
                </c:pt>
                <c:pt idx="1348">
                  <c:v>20.635896682739258</c:v>
                </c:pt>
                <c:pt idx="1349">
                  <c:v>20.752960205078125</c:v>
                </c:pt>
                <c:pt idx="1350">
                  <c:v>20.742210388183594</c:v>
                </c:pt>
                <c:pt idx="1351">
                  <c:v>20.715385437011719</c:v>
                </c:pt>
                <c:pt idx="1352">
                  <c:v>20.694210052490234</c:v>
                </c:pt>
                <c:pt idx="1353">
                  <c:v>20.78594970703125</c:v>
                </c:pt>
                <c:pt idx="1354">
                  <c:v>20.855304718017578</c:v>
                </c:pt>
                <c:pt idx="1355">
                  <c:v>20.837392807006836</c:v>
                </c:pt>
                <c:pt idx="1356">
                  <c:v>20.776290893554688</c:v>
                </c:pt>
                <c:pt idx="1357">
                  <c:v>20.750164031982422</c:v>
                </c:pt>
                <c:pt idx="1358">
                  <c:v>20.750499725341797</c:v>
                </c:pt>
                <c:pt idx="1359">
                  <c:v>20.855566024780273</c:v>
                </c:pt>
                <c:pt idx="1360">
                  <c:v>20.757070541381836</c:v>
                </c:pt>
                <c:pt idx="1361">
                  <c:v>20.793191909790039</c:v>
                </c:pt>
                <c:pt idx="1362">
                  <c:v>20.705482482910156</c:v>
                </c:pt>
                <c:pt idx="1363">
                  <c:v>20.721441268920898</c:v>
                </c:pt>
                <c:pt idx="1364">
                  <c:v>20.686641693115234</c:v>
                </c:pt>
                <c:pt idx="1365">
                  <c:v>20.70488166809082</c:v>
                </c:pt>
                <c:pt idx="1366">
                  <c:v>20.753837585449219</c:v>
                </c:pt>
                <c:pt idx="1367">
                  <c:v>20.817045211791992</c:v>
                </c:pt>
                <c:pt idx="1368">
                  <c:v>20.810829162597656</c:v>
                </c:pt>
                <c:pt idx="1369">
                  <c:v>20.788724899291992</c:v>
                </c:pt>
                <c:pt idx="1370">
                  <c:v>20.857002258300781</c:v>
                </c:pt>
                <c:pt idx="1371">
                  <c:v>20.748859405517578</c:v>
                </c:pt>
                <c:pt idx="1372">
                  <c:v>20.850173950195313</c:v>
                </c:pt>
                <c:pt idx="1373">
                  <c:v>20.828996658325195</c:v>
                </c:pt>
                <c:pt idx="1374">
                  <c:v>20.763813018798828</c:v>
                </c:pt>
                <c:pt idx="1375">
                  <c:v>20.747959136962891</c:v>
                </c:pt>
                <c:pt idx="1376">
                  <c:v>20.865053176879883</c:v>
                </c:pt>
                <c:pt idx="1377">
                  <c:v>20.814626693725586</c:v>
                </c:pt>
                <c:pt idx="1378">
                  <c:v>20.88316535949707</c:v>
                </c:pt>
                <c:pt idx="1379">
                  <c:v>20.892135620117188</c:v>
                </c:pt>
                <c:pt idx="1380">
                  <c:v>20.836000442504883</c:v>
                </c:pt>
                <c:pt idx="1381">
                  <c:v>20.844284057617188</c:v>
                </c:pt>
                <c:pt idx="1382">
                  <c:v>20.919191360473633</c:v>
                </c:pt>
                <c:pt idx="1383">
                  <c:v>21.066661834716797</c:v>
                </c:pt>
                <c:pt idx="1384">
                  <c:v>20.930835723876953</c:v>
                </c:pt>
                <c:pt idx="1385">
                  <c:v>20.854381561279297</c:v>
                </c:pt>
                <c:pt idx="1386">
                  <c:v>20.928165435791016</c:v>
                </c:pt>
                <c:pt idx="1387">
                  <c:v>20.889041900634766</c:v>
                </c:pt>
                <c:pt idx="1388">
                  <c:v>21.010616302490234</c:v>
                </c:pt>
                <c:pt idx="1389">
                  <c:v>21.019100189208984</c:v>
                </c:pt>
                <c:pt idx="1390">
                  <c:v>21.017793655395508</c:v>
                </c:pt>
                <c:pt idx="1391">
                  <c:v>21.029750823974609</c:v>
                </c:pt>
                <c:pt idx="1392">
                  <c:v>20.914745330810547</c:v>
                </c:pt>
                <c:pt idx="1393">
                  <c:v>20.965417861938477</c:v>
                </c:pt>
                <c:pt idx="1394">
                  <c:v>20.977504730224609</c:v>
                </c:pt>
                <c:pt idx="1395">
                  <c:v>20.897878646850586</c:v>
                </c:pt>
                <c:pt idx="1396">
                  <c:v>20.985874176025391</c:v>
                </c:pt>
                <c:pt idx="1397">
                  <c:v>21.030441284179688</c:v>
                </c:pt>
                <c:pt idx="1398">
                  <c:v>20.938068389892578</c:v>
                </c:pt>
                <c:pt idx="1399">
                  <c:v>20.955730438232422</c:v>
                </c:pt>
                <c:pt idx="1400">
                  <c:v>20.963628768920898</c:v>
                </c:pt>
                <c:pt idx="1401">
                  <c:v>20.95716667175293</c:v>
                </c:pt>
                <c:pt idx="1402">
                  <c:v>21.017055511474609</c:v>
                </c:pt>
                <c:pt idx="1403">
                  <c:v>21.006809234619141</c:v>
                </c:pt>
                <c:pt idx="1404">
                  <c:v>20.978702545166016</c:v>
                </c:pt>
                <c:pt idx="1405">
                  <c:v>21.059698104858398</c:v>
                </c:pt>
                <c:pt idx="1406">
                  <c:v>21.040922164916992</c:v>
                </c:pt>
                <c:pt idx="1407">
                  <c:v>20.999702453613281</c:v>
                </c:pt>
                <c:pt idx="1408">
                  <c:v>20.978404998779297</c:v>
                </c:pt>
                <c:pt idx="1409">
                  <c:v>20.934263229370117</c:v>
                </c:pt>
                <c:pt idx="1410">
                  <c:v>20.982627868652344</c:v>
                </c:pt>
                <c:pt idx="1411">
                  <c:v>20.995340347290039</c:v>
                </c:pt>
                <c:pt idx="1412">
                  <c:v>20.988664627075195</c:v>
                </c:pt>
                <c:pt idx="1413">
                  <c:v>21.038629531860352</c:v>
                </c:pt>
                <c:pt idx="1414">
                  <c:v>20.97740364074707</c:v>
                </c:pt>
                <c:pt idx="1415">
                  <c:v>20.977664947509766</c:v>
                </c:pt>
                <c:pt idx="1416">
                  <c:v>21.009504318237305</c:v>
                </c:pt>
                <c:pt idx="1417">
                  <c:v>21.043094635009766</c:v>
                </c:pt>
                <c:pt idx="1418">
                  <c:v>20.990901947021484</c:v>
                </c:pt>
                <c:pt idx="1419">
                  <c:v>21.083742141723633</c:v>
                </c:pt>
                <c:pt idx="1420">
                  <c:v>21.134380340576172</c:v>
                </c:pt>
                <c:pt idx="1421">
                  <c:v>21.070425033569336</c:v>
                </c:pt>
                <c:pt idx="1422">
                  <c:v>21.084192276000977</c:v>
                </c:pt>
                <c:pt idx="1423">
                  <c:v>21.052330017089844</c:v>
                </c:pt>
                <c:pt idx="1424">
                  <c:v>21.086824417114258</c:v>
                </c:pt>
                <c:pt idx="1425">
                  <c:v>21.078628540039063</c:v>
                </c:pt>
                <c:pt idx="1426">
                  <c:v>21.140161514282227</c:v>
                </c:pt>
                <c:pt idx="1427">
                  <c:v>21.089609146118164</c:v>
                </c:pt>
                <c:pt idx="1428">
                  <c:v>21.126581192016602</c:v>
                </c:pt>
                <c:pt idx="1429">
                  <c:v>21.111152648925781</c:v>
                </c:pt>
                <c:pt idx="1430">
                  <c:v>21.188568115234375</c:v>
                </c:pt>
                <c:pt idx="1431">
                  <c:v>21.237936019897461</c:v>
                </c:pt>
                <c:pt idx="1432">
                  <c:v>21.160924911499023</c:v>
                </c:pt>
                <c:pt idx="1433">
                  <c:v>21.159074783325195</c:v>
                </c:pt>
                <c:pt idx="1434">
                  <c:v>21.173086166381836</c:v>
                </c:pt>
                <c:pt idx="1435">
                  <c:v>21.083284378051758</c:v>
                </c:pt>
                <c:pt idx="1436">
                  <c:v>21.143163681030273</c:v>
                </c:pt>
                <c:pt idx="1437">
                  <c:v>21.179256439208984</c:v>
                </c:pt>
                <c:pt idx="1438">
                  <c:v>21.155088424682617</c:v>
                </c:pt>
                <c:pt idx="1439">
                  <c:v>21.195135116577148</c:v>
                </c:pt>
                <c:pt idx="1440">
                  <c:v>21.132349014282227</c:v>
                </c:pt>
                <c:pt idx="1441">
                  <c:v>21.155691146850586</c:v>
                </c:pt>
                <c:pt idx="1442">
                  <c:v>21.129520416259766</c:v>
                </c:pt>
                <c:pt idx="1443">
                  <c:v>21.07008171081543</c:v>
                </c:pt>
                <c:pt idx="1444">
                  <c:v>21.08636474609375</c:v>
                </c:pt>
                <c:pt idx="1445">
                  <c:v>21.15239143371582</c:v>
                </c:pt>
                <c:pt idx="1446">
                  <c:v>21.199300765991211</c:v>
                </c:pt>
                <c:pt idx="1447">
                  <c:v>21.205818176269531</c:v>
                </c:pt>
                <c:pt idx="1448">
                  <c:v>21.247390747070313</c:v>
                </c:pt>
                <c:pt idx="1449">
                  <c:v>21.125242233276367</c:v>
                </c:pt>
                <c:pt idx="1450">
                  <c:v>21.227045059204102</c:v>
                </c:pt>
                <c:pt idx="1451">
                  <c:v>21.232057571411133</c:v>
                </c:pt>
                <c:pt idx="1452">
                  <c:v>21.283624649047852</c:v>
                </c:pt>
                <c:pt idx="1453">
                  <c:v>21.215187072753906</c:v>
                </c:pt>
                <c:pt idx="1454">
                  <c:v>21.254459381103516</c:v>
                </c:pt>
                <c:pt idx="1455">
                  <c:v>21.321653366088867</c:v>
                </c:pt>
                <c:pt idx="1456">
                  <c:v>21.357723236083984</c:v>
                </c:pt>
                <c:pt idx="1457">
                  <c:v>21.310110092163086</c:v>
                </c:pt>
                <c:pt idx="1458">
                  <c:v>21.321865081787109</c:v>
                </c:pt>
                <c:pt idx="1459">
                  <c:v>21.252098083496094</c:v>
                </c:pt>
                <c:pt idx="1460">
                  <c:v>21.312681198120117</c:v>
                </c:pt>
                <c:pt idx="1461">
                  <c:v>21.286182403564453</c:v>
                </c:pt>
                <c:pt idx="1462">
                  <c:v>21.395633697509766</c:v>
                </c:pt>
                <c:pt idx="1463">
                  <c:v>21.371505737304688</c:v>
                </c:pt>
                <c:pt idx="1464">
                  <c:v>21.368219375610352</c:v>
                </c:pt>
                <c:pt idx="1465">
                  <c:v>21.420167922973633</c:v>
                </c:pt>
                <c:pt idx="1466">
                  <c:v>21.372800827026367</c:v>
                </c:pt>
                <c:pt idx="1467">
                  <c:v>21.39202880859375</c:v>
                </c:pt>
                <c:pt idx="1468">
                  <c:v>21.446279525756836</c:v>
                </c:pt>
                <c:pt idx="1469">
                  <c:v>21.3662109375</c:v>
                </c:pt>
                <c:pt idx="1470">
                  <c:v>21.392311096191406</c:v>
                </c:pt>
                <c:pt idx="1471">
                  <c:v>21.41575813293457</c:v>
                </c:pt>
                <c:pt idx="1472">
                  <c:v>21.395753860473633</c:v>
                </c:pt>
                <c:pt idx="1473">
                  <c:v>21.486751556396484</c:v>
                </c:pt>
                <c:pt idx="1474">
                  <c:v>21.397968292236328</c:v>
                </c:pt>
                <c:pt idx="1475">
                  <c:v>21.473476409912109</c:v>
                </c:pt>
                <c:pt idx="1476">
                  <c:v>21.492973327636719</c:v>
                </c:pt>
                <c:pt idx="1477">
                  <c:v>21.471807479858398</c:v>
                </c:pt>
                <c:pt idx="1478">
                  <c:v>21.455604553222656</c:v>
                </c:pt>
                <c:pt idx="1479">
                  <c:v>21.444747924804688</c:v>
                </c:pt>
                <c:pt idx="1480">
                  <c:v>21.489627838134766</c:v>
                </c:pt>
                <c:pt idx="1481">
                  <c:v>21.382675170898438</c:v>
                </c:pt>
                <c:pt idx="1482">
                  <c:v>21.480293273925781</c:v>
                </c:pt>
                <c:pt idx="1483">
                  <c:v>21.533603668212891</c:v>
                </c:pt>
                <c:pt idx="1484">
                  <c:v>21.570646286010742</c:v>
                </c:pt>
                <c:pt idx="1485">
                  <c:v>21.564395904541016</c:v>
                </c:pt>
                <c:pt idx="1486">
                  <c:v>21.562219619750977</c:v>
                </c:pt>
                <c:pt idx="1487">
                  <c:v>21.440666198730469</c:v>
                </c:pt>
                <c:pt idx="1488">
                  <c:v>21.4720458984375</c:v>
                </c:pt>
                <c:pt idx="1489">
                  <c:v>21.5340576171875</c:v>
                </c:pt>
                <c:pt idx="1490">
                  <c:v>21.456815719604492</c:v>
                </c:pt>
                <c:pt idx="1491">
                  <c:v>21.381244659423828</c:v>
                </c:pt>
                <c:pt idx="1492">
                  <c:v>21.402950286865234</c:v>
                </c:pt>
                <c:pt idx="1493">
                  <c:v>21.444664001464844</c:v>
                </c:pt>
                <c:pt idx="1494">
                  <c:v>21.363138198852539</c:v>
                </c:pt>
                <c:pt idx="1495">
                  <c:v>21.425127029418945</c:v>
                </c:pt>
                <c:pt idx="1496">
                  <c:v>21.369905471801758</c:v>
                </c:pt>
                <c:pt idx="1497">
                  <c:v>21.323314666748047</c:v>
                </c:pt>
                <c:pt idx="1498">
                  <c:v>21.393932342529297</c:v>
                </c:pt>
                <c:pt idx="1499">
                  <c:v>21.454557418823242</c:v>
                </c:pt>
                <c:pt idx="1500">
                  <c:v>21.433849334716797</c:v>
                </c:pt>
                <c:pt idx="1501">
                  <c:v>21.409769058227539</c:v>
                </c:pt>
                <c:pt idx="1502">
                  <c:v>21.406408309936523</c:v>
                </c:pt>
                <c:pt idx="1503">
                  <c:v>21.473947525024414</c:v>
                </c:pt>
                <c:pt idx="1504">
                  <c:v>21.501142501831055</c:v>
                </c:pt>
                <c:pt idx="1505">
                  <c:v>21.414310455322266</c:v>
                </c:pt>
                <c:pt idx="1506">
                  <c:v>21.468000411987305</c:v>
                </c:pt>
                <c:pt idx="1507">
                  <c:v>21.381616592407227</c:v>
                </c:pt>
                <c:pt idx="1508">
                  <c:v>21.399635314941406</c:v>
                </c:pt>
                <c:pt idx="1509">
                  <c:v>21.389766693115234</c:v>
                </c:pt>
                <c:pt idx="1510">
                  <c:v>21.481729507446289</c:v>
                </c:pt>
                <c:pt idx="1511">
                  <c:v>21.436893463134766</c:v>
                </c:pt>
                <c:pt idx="1512">
                  <c:v>21.388916015625</c:v>
                </c:pt>
                <c:pt idx="1513">
                  <c:v>21.491304397583008</c:v>
                </c:pt>
                <c:pt idx="1514">
                  <c:v>21.469249725341797</c:v>
                </c:pt>
                <c:pt idx="1515">
                  <c:v>21.481559753417969</c:v>
                </c:pt>
                <c:pt idx="1516">
                  <c:v>21.428495407104492</c:v>
                </c:pt>
                <c:pt idx="1517">
                  <c:v>21.450859069824219</c:v>
                </c:pt>
                <c:pt idx="1518">
                  <c:v>21.46809196472168</c:v>
                </c:pt>
                <c:pt idx="1519">
                  <c:v>21.446895599365234</c:v>
                </c:pt>
                <c:pt idx="1520">
                  <c:v>21.363838195800781</c:v>
                </c:pt>
                <c:pt idx="1521">
                  <c:v>21.401206970214844</c:v>
                </c:pt>
                <c:pt idx="1522">
                  <c:v>21.373746871948242</c:v>
                </c:pt>
                <c:pt idx="1523">
                  <c:v>21.449916839599609</c:v>
                </c:pt>
                <c:pt idx="1524">
                  <c:v>21.332263946533203</c:v>
                </c:pt>
                <c:pt idx="1525">
                  <c:v>21.235492706298828</c:v>
                </c:pt>
                <c:pt idx="1526">
                  <c:v>21.252922058105469</c:v>
                </c:pt>
                <c:pt idx="1527">
                  <c:v>21.260759353637695</c:v>
                </c:pt>
                <c:pt idx="1528">
                  <c:v>21.233072280883789</c:v>
                </c:pt>
                <c:pt idx="1529">
                  <c:v>21.117525100708008</c:v>
                </c:pt>
                <c:pt idx="1530">
                  <c:v>21.165060043334961</c:v>
                </c:pt>
                <c:pt idx="1531">
                  <c:v>20.993911743164063</c:v>
                </c:pt>
                <c:pt idx="1532">
                  <c:v>21.050952911376953</c:v>
                </c:pt>
                <c:pt idx="1533">
                  <c:v>21.126413345336914</c:v>
                </c:pt>
                <c:pt idx="1534">
                  <c:v>20.963296890258789</c:v>
                </c:pt>
                <c:pt idx="1535">
                  <c:v>20.87176513671875</c:v>
                </c:pt>
                <c:pt idx="1536">
                  <c:v>20.900882720947266</c:v>
                </c:pt>
                <c:pt idx="1537">
                  <c:v>20.980781555175781</c:v>
                </c:pt>
                <c:pt idx="1538">
                  <c:v>20.882663726806641</c:v>
                </c:pt>
                <c:pt idx="1539">
                  <c:v>20.856035232543945</c:v>
                </c:pt>
                <c:pt idx="1540">
                  <c:v>20.944433212280273</c:v>
                </c:pt>
                <c:pt idx="1541">
                  <c:v>20.849004745483398</c:v>
                </c:pt>
                <c:pt idx="1542">
                  <c:v>20.874271392822266</c:v>
                </c:pt>
                <c:pt idx="1543">
                  <c:v>20.779472351074219</c:v>
                </c:pt>
                <c:pt idx="1544">
                  <c:v>20.811578750610352</c:v>
                </c:pt>
                <c:pt idx="1545">
                  <c:v>20.828550338745117</c:v>
                </c:pt>
                <c:pt idx="1546">
                  <c:v>20.759160995483398</c:v>
                </c:pt>
                <c:pt idx="1547">
                  <c:v>20.77672004699707</c:v>
                </c:pt>
                <c:pt idx="1548">
                  <c:v>20.67527961730957</c:v>
                </c:pt>
                <c:pt idx="1549">
                  <c:v>20.623359680175781</c:v>
                </c:pt>
                <c:pt idx="1550">
                  <c:v>20.693984985351563</c:v>
                </c:pt>
                <c:pt idx="1551">
                  <c:v>20.729270935058594</c:v>
                </c:pt>
                <c:pt idx="1552">
                  <c:v>20.649835586547852</c:v>
                </c:pt>
                <c:pt idx="1553">
                  <c:v>20.650947570800781</c:v>
                </c:pt>
                <c:pt idx="1554">
                  <c:v>20.70973014831543</c:v>
                </c:pt>
                <c:pt idx="1555">
                  <c:v>20.58056640625</c:v>
                </c:pt>
                <c:pt idx="1556">
                  <c:v>20.556520462036133</c:v>
                </c:pt>
                <c:pt idx="1557">
                  <c:v>20.539012908935547</c:v>
                </c:pt>
                <c:pt idx="1558">
                  <c:v>20.543802261352539</c:v>
                </c:pt>
                <c:pt idx="1559">
                  <c:v>20.617923736572266</c:v>
                </c:pt>
                <c:pt idx="1560">
                  <c:v>20.604938507080078</c:v>
                </c:pt>
                <c:pt idx="1561">
                  <c:v>20.641500473022461</c:v>
                </c:pt>
                <c:pt idx="1562">
                  <c:v>20.593502044677734</c:v>
                </c:pt>
                <c:pt idx="1563">
                  <c:v>20.483625411987305</c:v>
                </c:pt>
                <c:pt idx="1564">
                  <c:v>20.481903076171875</c:v>
                </c:pt>
                <c:pt idx="1565">
                  <c:v>20.591075897216797</c:v>
                </c:pt>
                <c:pt idx="1566">
                  <c:v>20.551271438598633</c:v>
                </c:pt>
                <c:pt idx="1567">
                  <c:v>20.595922470092773</c:v>
                </c:pt>
                <c:pt idx="1568">
                  <c:v>20.540332794189453</c:v>
                </c:pt>
                <c:pt idx="1569">
                  <c:v>20.435699462890625</c:v>
                </c:pt>
                <c:pt idx="1570">
                  <c:v>20.554088592529297</c:v>
                </c:pt>
                <c:pt idx="1571">
                  <c:v>20.505260467529297</c:v>
                </c:pt>
                <c:pt idx="1572">
                  <c:v>20.554410934448242</c:v>
                </c:pt>
                <c:pt idx="1573">
                  <c:v>20.549367904663086</c:v>
                </c:pt>
                <c:pt idx="1574">
                  <c:v>20.534286499023438</c:v>
                </c:pt>
                <c:pt idx="1575">
                  <c:v>20.494709014892578</c:v>
                </c:pt>
                <c:pt idx="1576">
                  <c:v>20.531805038452148</c:v>
                </c:pt>
                <c:pt idx="1577">
                  <c:v>20.572713851928711</c:v>
                </c:pt>
                <c:pt idx="1578">
                  <c:v>20.460426330566406</c:v>
                </c:pt>
                <c:pt idx="1579">
                  <c:v>20.454126358032227</c:v>
                </c:pt>
                <c:pt idx="1580">
                  <c:v>20.387580871582031</c:v>
                </c:pt>
                <c:pt idx="1581">
                  <c:v>20.397363662719727</c:v>
                </c:pt>
                <c:pt idx="1582">
                  <c:v>20.398651123046875</c:v>
                </c:pt>
                <c:pt idx="1583">
                  <c:v>20.469419479370117</c:v>
                </c:pt>
                <c:pt idx="1584">
                  <c:v>20.4764404296875</c:v>
                </c:pt>
                <c:pt idx="1585">
                  <c:v>20.534664154052734</c:v>
                </c:pt>
                <c:pt idx="1586">
                  <c:v>20.422660827636719</c:v>
                </c:pt>
                <c:pt idx="1587">
                  <c:v>20.471555709838867</c:v>
                </c:pt>
                <c:pt idx="1588">
                  <c:v>20.403818130493164</c:v>
                </c:pt>
                <c:pt idx="1589">
                  <c:v>20.429924011230469</c:v>
                </c:pt>
                <c:pt idx="1590">
                  <c:v>20.361892700195313</c:v>
                </c:pt>
                <c:pt idx="1591">
                  <c:v>20.379266738891602</c:v>
                </c:pt>
                <c:pt idx="1592">
                  <c:v>20.387714385986328</c:v>
                </c:pt>
                <c:pt idx="1593">
                  <c:v>20.350942611694336</c:v>
                </c:pt>
                <c:pt idx="1594">
                  <c:v>20.317626953125</c:v>
                </c:pt>
                <c:pt idx="1595">
                  <c:v>20.310012817382813</c:v>
                </c:pt>
                <c:pt idx="1596">
                  <c:v>20.301122665405273</c:v>
                </c:pt>
                <c:pt idx="1597">
                  <c:v>20.344511032104492</c:v>
                </c:pt>
                <c:pt idx="1598">
                  <c:v>20.317035675048828</c:v>
                </c:pt>
                <c:pt idx="1599">
                  <c:v>20.267528533935547</c:v>
                </c:pt>
                <c:pt idx="1600">
                  <c:v>20.321733474731445</c:v>
                </c:pt>
                <c:pt idx="1601">
                  <c:v>20.253604888916016</c:v>
                </c:pt>
                <c:pt idx="1602">
                  <c:v>20.193901062011719</c:v>
                </c:pt>
                <c:pt idx="1603">
                  <c:v>20.189979553222656</c:v>
                </c:pt>
                <c:pt idx="1604">
                  <c:v>20.198009490966797</c:v>
                </c:pt>
                <c:pt idx="1605">
                  <c:v>20.175813674926758</c:v>
                </c:pt>
                <c:pt idx="1606">
                  <c:v>20.068881988525391</c:v>
                </c:pt>
                <c:pt idx="1607">
                  <c:v>20.075477600097656</c:v>
                </c:pt>
                <c:pt idx="1608">
                  <c:v>20.066078186035156</c:v>
                </c:pt>
                <c:pt idx="1609">
                  <c:v>19.985139846801758</c:v>
                </c:pt>
                <c:pt idx="1610">
                  <c:v>19.97259521484375</c:v>
                </c:pt>
                <c:pt idx="1611">
                  <c:v>19.935791015625</c:v>
                </c:pt>
                <c:pt idx="1612">
                  <c:v>19.984121322631836</c:v>
                </c:pt>
                <c:pt idx="1613">
                  <c:v>19.990230560302734</c:v>
                </c:pt>
                <c:pt idx="1614">
                  <c:v>19.887924194335938</c:v>
                </c:pt>
                <c:pt idx="1615">
                  <c:v>19.926568984985352</c:v>
                </c:pt>
                <c:pt idx="1616">
                  <c:v>19.907699584960938</c:v>
                </c:pt>
                <c:pt idx="1617">
                  <c:v>19.933872222900391</c:v>
                </c:pt>
                <c:pt idx="1618">
                  <c:v>19.929477691650391</c:v>
                </c:pt>
                <c:pt idx="1619">
                  <c:v>19.935022354125977</c:v>
                </c:pt>
                <c:pt idx="1620">
                  <c:v>19.915077209472656</c:v>
                </c:pt>
                <c:pt idx="1621">
                  <c:v>19.851787567138672</c:v>
                </c:pt>
                <c:pt idx="1622">
                  <c:v>19.80714225769043</c:v>
                </c:pt>
                <c:pt idx="1623">
                  <c:v>19.818225860595703</c:v>
                </c:pt>
                <c:pt idx="1624">
                  <c:v>19.823684692382813</c:v>
                </c:pt>
                <c:pt idx="1625">
                  <c:v>19.845918655395508</c:v>
                </c:pt>
                <c:pt idx="1626">
                  <c:v>19.850681304931641</c:v>
                </c:pt>
                <c:pt idx="1627">
                  <c:v>19.860727310180664</c:v>
                </c:pt>
                <c:pt idx="1628">
                  <c:v>19.853855133056641</c:v>
                </c:pt>
                <c:pt idx="1629">
                  <c:v>19.867279052734375</c:v>
                </c:pt>
                <c:pt idx="1630">
                  <c:v>19.804159164428711</c:v>
                </c:pt>
                <c:pt idx="1631">
                  <c:v>19.813871383666992</c:v>
                </c:pt>
                <c:pt idx="1632">
                  <c:v>19.808366775512695</c:v>
                </c:pt>
                <c:pt idx="1633">
                  <c:v>19.883266448974609</c:v>
                </c:pt>
                <c:pt idx="1634">
                  <c:v>19.924819946289063</c:v>
                </c:pt>
                <c:pt idx="1635">
                  <c:v>19.889810562133789</c:v>
                </c:pt>
                <c:pt idx="1636">
                  <c:v>19.740543365478516</c:v>
                </c:pt>
                <c:pt idx="1637">
                  <c:v>19.731227874755859</c:v>
                </c:pt>
                <c:pt idx="1638">
                  <c:v>19.742586135864258</c:v>
                </c:pt>
                <c:pt idx="1639">
                  <c:v>19.731098175048828</c:v>
                </c:pt>
                <c:pt idx="1640">
                  <c:v>19.711513519287109</c:v>
                </c:pt>
                <c:pt idx="1641">
                  <c:v>19.687496185302734</c:v>
                </c:pt>
                <c:pt idx="1642">
                  <c:v>19.660564422607422</c:v>
                </c:pt>
                <c:pt idx="1643">
                  <c:v>19.570987701416016</c:v>
                </c:pt>
                <c:pt idx="1644">
                  <c:v>19.625980377197266</c:v>
                </c:pt>
                <c:pt idx="1645">
                  <c:v>19.570531845092773</c:v>
                </c:pt>
                <c:pt idx="1646">
                  <c:v>19.614276885986328</c:v>
                </c:pt>
                <c:pt idx="1647">
                  <c:v>19.619365692138672</c:v>
                </c:pt>
                <c:pt idx="1648">
                  <c:v>19.61268424987793</c:v>
                </c:pt>
                <c:pt idx="1649">
                  <c:v>19.67962646484375</c:v>
                </c:pt>
                <c:pt idx="1650">
                  <c:v>19.650577545166016</c:v>
                </c:pt>
                <c:pt idx="1651">
                  <c:v>19.645614624023438</c:v>
                </c:pt>
                <c:pt idx="1652">
                  <c:v>19.606304168701172</c:v>
                </c:pt>
                <c:pt idx="1653">
                  <c:v>19.649087905883789</c:v>
                </c:pt>
                <c:pt idx="1654">
                  <c:v>19.573421478271484</c:v>
                </c:pt>
                <c:pt idx="1655">
                  <c:v>19.676826477050781</c:v>
                </c:pt>
                <c:pt idx="1656">
                  <c:v>19.645442962646484</c:v>
                </c:pt>
                <c:pt idx="1657">
                  <c:v>19.648477554321289</c:v>
                </c:pt>
                <c:pt idx="1658">
                  <c:v>19.609853744506836</c:v>
                </c:pt>
                <c:pt idx="1659">
                  <c:v>19.512210845947266</c:v>
                </c:pt>
                <c:pt idx="1660">
                  <c:v>19.554523468017578</c:v>
                </c:pt>
                <c:pt idx="1661">
                  <c:v>19.550575256347656</c:v>
                </c:pt>
                <c:pt idx="1662">
                  <c:v>19.653781890869141</c:v>
                </c:pt>
                <c:pt idx="1663">
                  <c:v>19.536544799804688</c:v>
                </c:pt>
                <c:pt idx="1664">
                  <c:v>19.568157196044922</c:v>
                </c:pt>
                <c:pt idx="1665">
                  <c:v>19.568418502807617</c:v>
                </c:pt>
                <c:pt idx="1666">
                  <c:v>19.587753295898438</c:v>
                </c:pt>
                <c:pt idx="1667">
                  <c:v>19.566068649291992</c:v>
                </c:pt>
                <c:pt idx="1668">
                  <c:v>19.5841064453125</c:v>
                </c:pt>
                <c:pt idx="1669">
                  <c:v>19.521980285644531</c:v>
                </c:pt>
                <c:pt idx="1670">
                  <c:v>19.489810943603516</c:v>
                </c:pt>
                <c:pt idx="1671">
                  <c:v>19.496982574462891</c:v>
                </c:pt>
                <c:pt idx="1672">
                  <c:v>19.464927673339844</c:v>
                </c:pt>
                <c:pt idx="1673">
                  <c:v>19.370922088623047</c:v>
                </c:pt>
                <c:pt idx="1674">
                  <c:v>19.380308151245117</c:v>
                </c:pt>
                <c:pt idx="1675">
                  <c:v>19.389205932617188</c:v>
                </c:pt>
                <c:pt idx="1676">
                  <c:v>19.342098236083984</c:v>
                </c:pt>
                <c:pt idx="1677">
                  <c:v>19.345932006835938</c:v>
                </c:pt>
                <c:pt idx="1678">
                  <c:v>19.316568374633789</c:v>
                </c:pt>
                <c:pt idx="1679">
                  <c:v>19.331344604492188</c:v>
                </c:pt>
                <c:pt idx="1680">
                  <c:v>19.326469421386719</c:v>
                </c:pt>
                <c:pt idx="1681">
                  <c:v>19.45355224609375</c:v>
                </c:pt>
                <c:pt idx="1682">
                  <c:v>19.467716217041016</c:v>
                </c:pt>
                <c:pt idx="1683">
                  <c:v>19.363271713256836</c:v>
                </c:pt>
                <c:pt idx="1684">
                  <c:v>19.380947113037109</c:v>
                </c:pt>
                <c:pt idx="1685">
                  <c:v>19.294601440429688</c:v>
                </c:pt>
                <c:pt idx="1686">
                  <c:v>19.355682373046875</c:v>
                </c:pt>
                <c:pt idx="1687">
                  <c:v>19.350648880004883</c:v>
                </c:pt>
                <c:pt idx="1688">
                  <c:v>19.224187850952148</c:v>
                </c:pt>
                <c:pt idx="1689">
                  <c:v>19.241054534912109</c:v>
                </c:pt>
                <c:pt idx="1690">
                  <c:v>19.294189453125</c:v>
                </c:pt>
                <c:pt idx="1691">
                  <c:v>19.273593902587891</c:v>
                </c:pt>
                <c:pt idx="1692">
                  <c:v>19.252738952636719</c:v>
                </c:pt>
                <c:pt idx="1693">
                  <c:v>19.337636947631836</c:v>
                </c:pt>
                <c:pt idx="1694">
                  <c:v>19.33690071105957</c:v>
                </c:pt>
                <c:pt idx="1695">
                  <c:v>19.349542617797852</c:v>
                </c:pt>
                <c:pt idx="1696">
                  <c:v>19.270219802856445</c:v>
                </c:pt>
                <c:pt idx="1697">
                  <c:v>19.145778656005859</c:v>
                </c:pt>
                <c:pt idx="1698">
                  <c:v>19.217226028442383</c:v>
                </c:pt>
                <c:pt idx="1699">
                  <c:v>19.147853851318359</c:v>
                </c:pt>
                <c:pt idx="1700">
                  <c:v>19.13902473449707</c:v>
                </c:pt>
                <c:pt idx="1701">
                  <c:v>19.114093780517578</c:v>
                </c:pt>
                <c:pt idx="1702">
                  <c:v>19.090208053588867</c:v>
                </c:pt>
                <c:pt idx="1703">
                  <c:v>19.066778182983398</c:v>
                </c:pt>
                <c:pt idx="1704">
                  <c:v>19.022495269775391</c:v>
                </c:pt>
                <c:pt idx="1705">
                  <c:v>19.067266464233398</c:v>
                </c:pt>
                <c:pt idx="1706">
                  <c:v>18.995700836181641</c:v>
                </c:pt>
                <c:pt idx="1707">
                  <c:v>19.011896133422852</c:v>
                </c:pt>
                <c:pt idx="1708">
                  <c:v>19.041267395019531</c:v>
                </c:pt>
                <c:pt idx="1709">
                  <c:v>18.993669509887695</c:v>
                </c:pt>
                <c:pt idx="1710">
                  <c:v>19.001041412353516</c:v>
                </c:pt>
                <c:pt idx="1711">
                  <c:v>18.985452651977539</c:v>
                </c:pt>
                <c:pt idx="1712">
                  <c:v>18.953901290893555</c:v>
                </c:pt>
                <c:pt idx="1713">
                  <c:v>18.947530746459961</c:v>
                </c:pt>
                <c:pt idx="1714">
                  <c:v>18.940704345703125</c:v>
                </c:pt>
                <c:pt idx="1715">
                  <c:v>18.913106918334961</c:v>
                </c:pt>
                <c:pt idx="1716">
                  <c:v>18.938604354858398</c:v>
                </c:pt>
                <c:pt idx="1717">
                  <c:v>18.918098449707031</c:v>
                </c:pt>
                <c:pt idx="1718">
                  <c:v>18.9141845703125</c:v>
                </c:pt>
                <c:pt idx="1719">
                  <c:v>19.010173797607422</c:v>
                </c:pt>
                <c:pt idx="1720">
                  <c:v>19.014612197875977</c:v>
                </c:pt>
                <c:pt idx="1721">
                  <c:v>18.839498519897461</c:v>
                </c:pt>
                <c:pt idx="1722">
                  <c:v>18.832954406738281</c:v>
                </c:pt>
                <c:pt idx="1723">
                  <c:v>18.795980453491211</c:v>
                </c:pt>
                <c:pt idx="1724">
                  <c:v>18.822683334350586</c:v>
                </c:pt>
                <c:pt idx="1725">
                  <c:v>18.807605743408203</c:v>
                </c:pt>
                <c:pt idx="1726">
                  <c:v>18.775152206420898</c:v>
                </c:pt>
                <c:pt idx="1727">
                  <c:v>18.777103424072266</c:v>
                </c:pt>
                <c:pt idx="1728">
                  <c:v>18.822629928588867</c:v>
                </c:pt>
                <c:pt idx="1729">
                  <c:v>18.837854385375977</c:v>
                </c:pt>
                <c:pt idx="1730">
                  <c:v>18.813949584960938</c:v>
                </c:pt>
                <c:pt idx="1731">
                  <c:v>18.762371063232422</c:v>
                </c:pt>
                <c:pt idx="1732">
                  <c:v>18.71165657043457</c:v>
                </c:pt>
                <c:pt idx="1733">
                  <c:v>18.793035507202148</c:v>
                </c:pt>
                <c:pt idx="1734">
                  <c:v>18.786653518676758</c:v>
                </c:pt>
                <c:pt idx="1735">
                  <c:v>18.768596649169922</c:v>
                </c:pt>
                <c:pt idx="1736">
                  <c:v>18.7608642578125</c:v>
                </c:pt>
                <c:pt idx="1737">
                  <c:v>18.843196868896484</c:v>
                </c:pt>
                <c:pt idx="1738">
                  <c:v>18.687299728393555</c:v>
                </c:pt>
                <c:pt idx="1739">
                  <c:v>18.796380996704102</c:v>
                </c:pt>
                <c:pt idx="1740">
                  <c:v>18.659160614013672</c:v>
                </c:pt>
                <c:pt idx="1741">
                  <c:v>18.643980026245117</c:v>
                </c:pt>
                <c:pt idx="1742">
                  <c:v>18.682058334350586</c:v>
                </c:pt>
                <c:pt idx="1743">
                  <c:v>18.607492446899414</c:v>
                </c:pt>
                <c:pt idx="1744">
                  <c:v>18.663425445556641</c:v>
                </c:pt>
                <c:pt idx="1745">
                  <c:v>18.548711776733398</c:v>
                </c:pt>
                <c:pt idx="1746">
                  <c:v>18.493644714355469</c:v>
                </c:pt>
                <c:pt idx="1747">
                  <c:v>18.488010406494141</c:v>
                </c:pt>
                <c:pt idx="1748">
                  <c:v>18.501821517944336</c:v>
                </c:pt>
                <c:pt idx="1749">
                  <c:v>18.453428268432617</c:v>
                </c:pt>
                <c:pt idx="1750">
                  <c:v>18.428226470947266</c:v>
                </c:pt>
                <c:pt idx="1751">
                  <c:v>18.524538040161133</c:v>
                </c:pt>
                <c:pt idx="1752">
                  <c:v>18.45646858215332</c:v>
                </c:pt>
                <c:pt idx="1753">
                  <c:v>18.413450241088867</c:v>
                </c:pt>
                <c:pt idx="1754">
                  <c:v>18.358404159545898</c:v>
                </c:pt>
                <c:pt idx="1755">
                  <c:v>18.343460083007813</c:v>
                </c:pt>
                <c:pt idx="1756">
                  <c:v>18.255001068115234</c:v>
                </c:pt>
                <c:pt idx="1757">
                  <c:v>18.371984481811523</c:v>
                </c:pt>
                <c:pt idx="1758">
                  <c:v>18.276838302612305</c:v>
                </c:pt>
                <c:pt idx="1759">
                  <c:v>18.294126510620117</c:v>
                </c:pt>
                <c:pt idx="1760">
                  <c:v>18.265645980834961</c:v>
                </c:pt>
                <c:pt idx="1761">
                  <c:v>18.250894546508789</c:v>
                </c:pt>
                <c:pt idx="1762">
                  <c:v>18.260448455810547</c:v>
                </c:pt>
                <c:pt idx="1763">
                  <c:v>18.312179565429688</c:v>
                </c:pt>
                <c:pt idx="1764">
                  <c:v>18.345159530639648</c:v>
                </c:pt>
                <c:pt idx="1765">
                  <c:v>18.286869049072266</c:v>
                </c:pt>
                <c:pt idx="1766">
                  <c:v>18.270011901855469</c:v>
                </c:pt>
                <c:pt idx="1767">
                  <c:v>18.314594268798828</c:v>
                </c:pt>
                <c:pt idx="1768">
                  <c:v>18.294301986694336</c:v>
                </c:pt>
                <c:pt idx="1769">
                  <c:v>18.359556198120117</c:v>
                </c:pt>
                <c:pt idx="1770">
                  <c:v>18.268089294433594</c:v>
                </c:pt>
                <c:pt idx="1771">
                  <c:v>18.283897399902344</c:v>
                </c:pt>
                <c:pt idx="1772">
                  <c:v>18.253269195556641</c:v>
                </c:pt>
                <c:pt idx="1773">
                  <c:v>18.297842025756836</c:v>
                </c:pt>
                <c:pt idx="1774">
                  <c:v>18.162471771240234</c:v>
                </c:pt>
                <c:pt idx="1775">
                  <c:v>18.192920684814453</c:v>
                </c:pt>
                <c:pt idx="1776">
                  <c:v>18.264968872070313</c:v>
                </c:pt>
                <c:pt idx="1777">
                  <c:v>18.17506217956543</c:v>
                </c:pt>
                <c:pt idx="1778">
                  <c:v>18.1651611328125</c:v>
                </c:pt>
                <c:pt idx="1779">
                  <c:v>18.232780456542969</c:v>
                </c:pt>
                <c:pt idx="1780">
                  <c:v>18.163867950439453</c:v>
                </c:pt>
                <c:pt idx="1781">
                  <c:v>18.192346572875977</c:v>
                </c:pt>
                <c:pt idx="1782">
                  <c:v>18.24455451965332</c:v>
                </c:pt>
                <c:pt idx="1783">
                  <c:v>18.247812271118164</c:v>
                </c:pt>
                <c:pt idx="1784">
                  <c:v>18.194972991943359</c:v>
                </c:pt>
                <c:pt idx="1785">
                  <c:v>18.099742889404297</c:v>
                </c:pt>
                <c:pt idx="1786">
                  <c:v>18.184598922729492</c:v>
                </c:pt>
                <c:pt idx="1787">
                  <c:v>18.190755844116211</c:v>
                </c:pt>
                <c:pt idx="1788">
                  <c:v>18.104087829589844</c:v>
                </c:pt>
                <c:pt idx="1789">
                  <c:v>18.06443977355957</c:v>
                </c:pt>
                <c:pt idx="1790">
                  <c:v>18.093250274658203</c:v>
                </c:pt>
                <c:pt idx="1791">
                  <c:v>18.089447021484375</c:v>
                </c:pt>
                <c:pt idx="1792">
                  <c:v>18.083587646484375</c:v>
                </c:pt>
                <c:pt idx="1793">
                  <c:v>18.107637405395508</c:v>
                </c:pt>
                <c:pt idx="1794">
                  <c:v>18.015825271606445</c:v>
                </c:pt>
                <c:pt idx="1795">
                  <c:v>18.095331192016602</c:v>
                </c:pt>
                <c:pt idx="1796">
                  <c:v>18.112014770507813</c:v>
                </c:pt>
                <c:pt idx="1797">
                  <c:v>18.079900741577148</c:v>
                </c:pt>
                <c:pt idx="1798">
                  <c:v>17.953042984008789</c:v>
                </c:pt>
                <c:pt idx="1799">
                  <c:v>18.087625503540039</c:v>
                </c:pt>
                <c:pt idx="1800">
                  <c:v>18.007265090942383</c:v>
                </c:pt>
                <c:pt idx="1801">
                  <c:v>17.932502746582031</c:v>
                </c:pt>
                <c:pt idx="1802">
                  <c:v>17.947357177734375</c:v>
                </c:pt>
                <c:pt idx="1803">
                  <c:v>17.834390640258789</c:v>
                </c:pt>
                <c:pt idx="1804">
                  <c:v>17.822589874267578</c:v>
                </c:pt>
                <c:pt idx="1805">
                  <c:v>17.809892654418945</c:v>
                </c:pt>
                <c:pt idx="1806">
                  <c:v>17.832479476928711</c:v>
                </c:pt>
                <c:pt idx="1807">
                  <c:v>17.810178756713867</c:v>
                </c:pt>
                <c:pt idx="1808">
                  <c:v>17.853790283203125</c:v>
                </c:pt>
                <c:pt idx="1809">
                  <c:v>17.786357879638672</c:v>
                </c:pt>
                <c:pt idx="1810">
                  <c:v>17.750265121459961</c:v>
                </c:pt>
                <c:pt idx="1811">
                  <c:v>17.755664825439453</c:v>
                </c:pt>
                <c:pt idx="1812">
                  <c:v>17.819448471069336</c:v>
                </c:pt>
                <c:pt idx="1813">
                  <c:v>17.719997406005859</c:v>
                </c:pt>
                <c:pt idx="1814">
                  <c:v>17.750820159912109</c:v>
                </c:pt>
                <c:pt idx="1815">
                  <c:v>17.661134719848633</c:v>
                </c:pt>
                <c:pt idx="1816">
                  <c:v>17.59522819519043</c:v>
                </c:pt>
                <c:pt idx="1817">
                  <c:v>17.60169792175293</c:v>
                </c:pt>
                <c:pt idx="1818">
                  <c:v>17.580860137939453</c:v>
                </c:pt>
                <c:pt idx="1819">
                  <c:v>17.486221313476563</c:v>
                </c:pt>
                <c:pt idx="1820">
                  <c:v>17.565164566040039</c:v>
                </c:pt>
                <c:pt idx="1821">
                  <c:v>17.540111541748047</c:v>
                </c:pt>
                <c:pt idx="1822">
                  <c:v>17.573020935058594</c:v>
                </c:pt>
                <c:pt idx="1823">
                  <c:v>17.580926895141602</c:v>
                </c:pt>
                <c:pt idx="1824">
                  <c:v>17.557283401489258</c:v>
                </c:pt>
                <c:pt idx="1825">
                  <c:v>17.603736877441406</c:v>
                </c:pt>
                <c:pt idx="1826">
                  <c:v>17.553718566894531</c:v>
                </c:pt>
                <c:pt idx="1827">
                  <c:v>17.573101043701172</c:v>
                </c:pt>
                <c:pt idx="1828">
                  <c:v>17.527688980102539</c:v>
                </c:pt>
                <c:pt idx="1829">
                  <c:v>17.485862731933594</c:v>
                </c:pt>
                <c:pt idx="1830">
                  <c:v>17.493831634521484</c:v>
                </c:pt>
                <c:pt idx="1831">
                  <c:v>17.535671234130859</c:v>
                </c:pt>
                <c:pt idx="1832">
                  <c:v>17.472902297973633</c:v>
                </c:pt>
                <c:pt idx="1833">
                  <c:v>17.419954299926758</c:v>
                </c:pt>
                <c:pt idx="1834">
                  <c:v>17.431316375732422</c:v>
                </c:pt>
                <c:pt idx="1835">
                  <c:v>17.373228073120117</c:v>
                </c:pt>
                <c:pt idx="1836">
                  <c:v>17.349557876586914</c:v>
                </c:pt>
                <c:pt idx="1837">
                  <c:v>17.466835021972656</c:v>
                </c:pt>
                <c:pt idx="1838">
                  <c:v>17.42048454284668</c:v>
                </c:pt>
                <c:pt idx="1839">
                  <c:v>17.467172622680664</c:v>
                </c:pt>
                <c:pt idx="1840">
                  <c:v>17.385334014892578</c:v>
                </c:pt>
                <c:pt idx="1841">
                  <c:v>17.390405654907227</c:v>
                </c:pt>
                <c:pt idx="1842">
                  <c:v>17.341484069824219</c:v>
                </c:pt>
                <c:pt idx="1843">
                  <c:v>17.371299743652344</c:v>
                </c:pt>
                <c:pt idx="1844">
                  <c:v>17.407209396362305</c:v>
                </c:pt>
                <c:pt idx="1845">
                  <c:v>17.41600227355957</c:v>
                </c:pt>
                <c:pt idx="1846">
                  <c:v>17.49308967590332</c:v>
                </c:pt>
                <c:pt idx="1847">
                  <c:v>17.478485107421875</c:v>
                </c:pt>
                <c:pt idx="1848">
                  <c:v>17.437168121337891</c:v>
                </c:pt>
                <c:pt idx="1849">
                  <c:v>17.395278930664063</c:v>
                </c:pt>
                <c:pt idx="1850">
                  <c:v>17.412357330322266</c:v>
                </c:pt>
                <c:pt idx="1851">
                  <c:v>17.394256591796875</c:v>
                </c:pt>
                <c:pt idx="1852">
                  <c:v>17.426795959472656</c:v>
                </c:pt>
                <c:pt idx="1853">
                  <c:v>17.348772048950195</c:v>
                </c:pt>
                <c:pt idx="1854">
                  <c:v>17.292573928833008</c:v>
                </c:pt>
                <c:pt idx="1855">
                  <c:v>17.36964225769043</c:v>
                </c:pt>
                <c:pt idx="1856">
                  <c:v>17.278326034545898</c:v>
                </c:pt>
                <c:pt idx="1857">
                  <c:v>17.28900146484375</c:v>
                </c:pt>
                <c:pt idx="1858">
                  <c:v>17.163688659667969</c:v>
                </c:pt>
                <c:pt idx="1859">
                  <c:v>17.244232177734375</c:v>
                </c:pt>
                <c:pt idx="1860">
                  <c:v>17.320085525512695</c:v>
                </c:pt>
                <c:pt idx="1861">
                  <c:v>17.152738571166992</c:v>
                </c:pt>
                <c:pt idx="1862">
                  <c:v>17.135421752929688</c:v>
                </c:pt>
                <c:pt idx="1863">
                  <c:v>17.23553466796875</c:v>
                </c:pt>
                <c:pt idx="1864">
                  <c:v>17.256738662719727</c:v>
                </c:pt>
                <c:pt idx="1865">
                  <c:v>17.158401489257813</c:v>
                </c:pt>
                <c:pt idx="1866">
                  <c:v>17.298696517944336</c:v>
                </c:pt>
                <c:pt idx="1867">
                  <c:v>17.262233734130859</c:v>
                </c:pt>
                <c:pt idx="1868">
                  <c:v>17.331209182739258</c:v>
                </c:pt>
                <c:pt idx="1869">
                  <c:v>17.220491409301758</c:v>
                </c:pt>
                <c:pt idx="1870">
                  <c:v>17.242038726806641</c:v>
                </c:pt>
                <c:pt idx="1871">
                  <c:v>17.273994445800781</c:v>
                </c:pt>
                <c:pt idx="1872">
                  <c:v>17.300970077514648</c:v>
                </c:pt>
                <c:pt idx="1873">
                  <c:v>17.272495269775391</c:v>
                </c:pt>
                <c:pt idx="1874">
                  <c:v>17.320283889770508</c:v>
                </c:pt>
                <c:pt idx="1875">
                  <c:v>17.202114105224609</c:v>
                </c:pt>
                <c:pt idx="1876">
                  <c:v>17.232118606567383</c:v>
                </c:pt>
                <c:pt idx="1877">
                  <c:v>17.213109970092773</c:v>
                </c:pt>
                <c:pt idx="1878">
                  <c:v>17.22340202331543</c:v>
                </c:pt>
                <c:pt idx="1879">
                  <c:v>17.25933837890625</c:v>
                </c:pt>
                <c:pt idx="1880">
                  <c:v>17.201536178588867</c:v>
                </c:pt>
                <c:pt idx="1881">
                  <c:v>17.193683624267578</c:v>
                </c:pt>
                <c:pt idx="1882">
                  <c:v>17.196117401123047</c:v>
                </c:pt>
                <c:pt idx="1883">
                  <c:v>17.218732833862305</c:v>
                </c:pt>
                <c:pt idx="1884">
                  <c:v>17.221702575683594</c:v>
                </c:pt>
                <c:pt idx="1885">
                  <c:v>17.206403732299805</c:v>
                </c:pt>
                <c:pt idx="1886">
                  <c:v>17.266498565673828</c:v>
                </c:pt>
                <c:pt idx="1887">
                  <c:v>17.259384155273438</c:v>
                </c:pt>
                <c:pt idx="1888">
                  <c:v>17.194007873535156</c:v>
                </c:pt>
                <c:pt idx="1889">
                  <c:v>17.182687759399414</c:v>
                </c:pt>
                <c:pt idx="1890">
                  <c:v>17.288618087768555</c:v>
                </c:pt>
                <c:pt idx="1891">
                  <c:v>17.211399078369141</c:v>
                </c:pt>
                <c:pt idx="1892">
                  <c:v>17.219989776611328</c:v>
                </c:pt>
                <c:pt idx="1893">
                  <c:v>17.221323013305664</c:v>
                </c:pt>
                <c:pt idx="1894">
                  <c:v>17.25035285949707</c:v>
                </c:pt>
                <c:pt idx="1895">
                  <c:v>17.249061584472656</c:v>
                </c:pt>
                <c:pt idx="1896">
                  <c:v>17.173835754394531</c:v>
                </c:pt>
                <c:pt idx="1897">
                  <c:v>17.087696075439453</c:v>
                </c:pt>
                <c:pt idx="1898">
                  <c:v>17.16248893737793</c:v>
                </c:pt>
                <c:pt idx="1899">
                  <c:v>17.154813766479492</c:v>
                </c:pt>
                <c:pt idx="1900">
                  <c:v>17.176374435424805</c:v>
                </c:pt>
                <c:pt idx="1901">
                  <c:v>17.230716705322266</c:v>
                </c:pt>
                <c:pt idx="1902">
                  <c:v>17.229633331298828</c:v>
                </c:pt>
                <c:pt idx="1903">
                  <c:v>17.188232421875</c:v>
                </c:pt>
                <c:pt idx="1904">
                  <c:v>17.079368591308594</c:v>
                </c:pt>
                <c:pt idx="1905">
                  <c:v>17.106258392333984</c:v>
                </c:pt>
                <c:pt idx="1906">
                  <c:v>17.153730392456055</c:v>
                </c:pt>
                <c:pt idx="1907">
                  <c:v>17.132101058959961</c:v>
                </c:pt>
                <c:pt idx="1908">
                  <c:v>17.200233459472656</c:v>
                </c:pt>
                <c:pt idx="1909">
                  <c:v>17.151729583740234</c:v>
                </c:pt>
                <c:pt idx="1910">
                  <c:v>17.064393997192383</c:v>
                </c:pt>
                <c:pt idx="1911">
                  <c:v>16.958179473876953</c:v>
                </c:pt>
                <c:pt idx="1912">
                  <c:v>17.027460098266602</c:v>
                </c:pt>
                <c:pt idx="1913">
                  <c:v>17.048858642578125</c:v>
                </c:pt>
                <c:pt idx="1914">
                  <c:v>17.003856658935547</c:v>
                </c:pt>
                <c:pt idx="1915">
                  <c:v>17.01640510559082</c:v>
                </c:pt>
                <c:pt idx="1916">
                  <c:v>17.038442611694336</c:v>
                </c:pt>
                <c:pt idx="1917">
                  <c:v>17.023775100708008</c:v>
                </c:pt>
                <c:pt idx="1918">
                  <c:v>16.98735237121582</c:v>
                </c:pt>
                <c:pt idx="1919">
                  <c:v>17.010147094726563</c:v>
                </c:pt>
                <c:pt idx="1920">
                  <c:v>16.923898696899414</c:v>
                </c:pt>
                <c:pt idx="1921">
                  <c:v>16.942010879516602</c:v>
                </c:pt>
                <c:pt idx="1922">
                  <c:v>16.793638229370117</c:v>
                </c:pt>
                <c:pt idx="1923">
                  <c:v>16.862924575805664</c:v>
                </c:pt>
                <c:pt idx="1924">
                  <c:v>16.897541046142578</c:v>
                </c:pt>
                <c:pt idx="1925">
                  <c:v>16.850164413452148</c:v>
                </c:pt>
                <c:pt idx="1926">
                  <c:v>16.764890670776367</c:v>
                </c:pt>
                <c:pt idx="1927">
                  <c:v>16.806730270385742</c:v>
                </c:pt>
                <c:pt idx="1928">
                  <c:v>16.875232696533203</c:v>
                </c:pt>
                <c:pt idx="1929">
                  <c:v>16.837112426757813</c:v>
                </c:pt>
                <c:pt idx="1930">
                  <c:v>16.880714416503906</c:v>
                </c:pt>
                <c:pt idx="1931">
                  <c:v>16.790184020996094</c:v>
                </c:pt>
                <c:pt idx="1932">
                  <c:v>16.877679824829102</c:v>
                </c:pt>
                <c:pt idx="1933">
                  <c:v>16.902978897094727</c:v>
                </c:pt>
                <c:pt idx="1934">
                  <c:v>16.823747634887695</c:v>
                </c:pt>
                <c:pt idx="1935">
                  <c:v>16.779535293579102</c:v>
                </c:pt>
                <c:pt idx="1936">
                  <c:v>16.806667327880859</c:v>
                </c:pt>
                <c:pt idx="1937">
                  <c:v>16.697687149047852</c:v>
                </c:pt>
                <c:pt idx="1938">
                  <c:v>16.677129745483398</c:v>
                </c:pt>
                <c:pt idx="1939">
                  <c:v>16.709857940673828</c:v>
                </c:pt>
                <c:pt idx="1940">
                  <c:v>16.764245986938477</c:v>
                </c:pt>
                <c:pt idx="1941">
                  <c:v>16.791149139404297</c:v>
                </c:pt>
                <c:pt idx="1942">
                  <c:v>16.805042266845703</c:v>
                </c:pt>
                <c:pt idx="1943">
                  <c:v>16.762718200683594</c:v>
                </c:pt>
                <c:pt idx="1944">
                  <c:v>16.756223678588867</c:v>
                </c:pt>
                <c:pt idx="1945">
                  <c:v>16.827011108398438</c:v>
                </c:pt>
                <c:pt idx="1946">
                  <c:v>16.681095123291016</c:v>
                </c:pt>
                <c:pt idx="1947">
                  <c:v>16.739639282226563</c:v>
                </c:pt>
                <c:pt idx="1948">
                  <c:v>16.740972518920898</c:v>
                </c:pt>
                <c:pt idx="1949">
                  <c:v>16.737850189208984</c:v>
                </c:pt>
                <c:pt idx="1950">
                  <c:v>16.64838981628418</c:v>
                </c:pt>
                <c:pt idx="1951">
                  <c:v>16.716154098510742</c:v>
                </c:pt>
                <c:pt idx="1952">
                  <c:v>16.628255844116211</c:v>
                </c:pt>
                <c:pt idx="1953">
                  <c:v>16.685220718383789</c:v>
                </c:pt>
                <c:pt idx="1954">
                  <c:v>16.609540939331055</c:v>
                </c:pt>
                <c:pt idx="1955">
                  <c:v>16.673095703125</c:v>
                </c:pt>
                <c:pt idx="1956">
                  <c:v>16.5943603515625</c:v>
                </c:pt>
                <c:pt idx="1957">
                  <c:v>16.670166015625</c:v>
                </c:pt>
                <c:pt idx="1958">
                  <c:v>16.557632446289063</c:v>
                </c:pt>
                <c:pt idx="1959">
                  <c:v>16.665708541870117</c:v>
                </c:pt>
                <c:pt idx="1960">
                  <c:v>16.545965194702148</c:v>
                </c:pt>
                <c:pt idx="1961">
                  <c:v>16.574409484863281</c:v>
                </c:pt>
                <c:pt idx="1962">
                  <c:v>16.574094772338867</c:v>
                </c:pt>
                <c:pt idx="1963">
                  <c:v>16.580345153808594</c:v>
                </c:pt>
                <c:pt idx="1964">
                  <c:v>16.545610427856445</c:v>
                </c:pt>
                <c:pt idx="1965">
                  <c:v>16.548334121704102</c:v>
                </c:pt>
                <c:pt idx="1966">
                  <c:v>16.551328659057617</c:v>
                </c:pt>
                <c:pt idx="1967">
                  <c:v>16.560935974121094</c:v>
                </c:pt>
                <c:pt idx="1968">
                  <c:v>16.620674133300781</c:v>
                </c:pt>
                <c:pt idx="1969">
                  <c:v>16.492015838623047</c:v>
                </c:pt>
                <c:pt idx="1970">
                  <c:v>16.521486282348633</c:v>
                </c:pt>
                <c:pt idx="1971">
                  <c:v>16.435661315917969</c:v>
                </c:pt>
                <c:pt idx="1972">
                  <c:v>16.534404754638672</c:v>
                </c:pt>
                <c:pt idx="1973">
                  <c:v>16.512182235717773</c:v>
                </c:pt>
                <c:pt idx="1974">
                  <c:v>16.599740982055664</c:v>
                </c:pt>
                <c:pt idx="1975">
                  <c:v>16.397483825683594</c:v>
                </c:pt>
                <c:pt idx="1976">
                  <c:v>16.443933486938477</c:v>
                </c:pt>
                <c:pt idx="1977">
                  <c:v>16.424446105957031</c:v>
                </c:pt>
                <c:pt idx="1978">
                  <c:v>16.425897598266602</c:v>
                </c:pt>
                <c:pt idx="1979">
                  <c:v>16.411745071411133</c:v>
                </c:pt>
                <c:pt idx="1980">
                  <c:v>16.43242073059082</c:v>
                </c:pt>
                <c:pt idx="1981">
                  <c:v>16.324562072753906</c:v>
                </c:pt>
                <c:pt idx="1982">
                  <c:v>16.419591903686523</c:v>
                </c:pt>
                <c:pt idx="1983">
                  <c:v>16.463937759399414</c:v>
                </c:pt>
                <c:pt idx="1984">
                  <c:v>16.525062561035156</c:v>
                </c:pt>
                <c:pt idx="1985">
                  <c:v>16.337375640869141</c:v>
                </c:pt>
                <c:pt idx="1986">
                  <c:v>16.37584114074707</c:v>
                </c:pt>
                <c:pt idx="1987">
                  <c:v>16.38580322265625</c:v>
                </c:pt>
                <c:pt idx="1988">
                  <c:v>16.421646118164063</c:v>
                </c:pt>
                <c:pt idx="1989">
                  <c:v>16.441232681274414</c:v>
                </c:pt>
                <c:pt idx="1990">
                  <c:v>16.395723342895508</c:v>
                </c:pt>
                <c:pt idx="1991">
                  <c:v>16.362422943115234</c:v>
                </c:pt>
                <c:pt idx="1992">
                  <c:v>16.409141540527344</c:v>
                </c:pt>
                <c:pt idx="1993">
                  <c:v>16.367727279663086</c:v>
                </c:pt>
                <c:pt idx="1994">
                  <c:v>16.322195053100586</c:v>
                </c:pt>
                <c:pt idx="1995">
                  <c:v>16.325918197631836</c:v>
                </c:pt>
                <c:pt idx="1996">
                  <c:v>16.333209991455078</c:v>
                </c:pt>
                <c:pt idx="1997">
                  <c:v>16.337409973144531</c:v>
                </c:pt>
                <c:pt idx="1998">
                  <c:v>16.318855285644531</c:v>
                </c:pt>
                <c:pt idx="1999">
                  <c:v>16.366695404052734</c:v>
                </c:pt>
                <c:pt idx="2000">
                  <c:v>16.337289810180664</c:v>
                </c:pt>
                <c:pt idx="2001">
                  <c:v>16.335393905639648</c:v>
                </c:pt>
                <c:pt idx="2002">
                  <c:v>16.296865463256836</c:v>
                </c:pt>
                <c:pt idx="2003">
                  <c:v>16.320024490356445</c:v>
                </c:pt>
                <c:pt idx="2004">
                  <c:v>16.290637969970703</c:v>
                </c:pt>
                <c:pt idx="2005">
                  <c:v>16.347681045532227</c:v>
                </c:pt>
                <c:pt idx="2006">
                  <c:v>16.289417266845703</c:v>
                </c:pt>
                <c:pt idx="2007">
                  <c:v>16.318283081054688</c:v>
                </c:pt>
                <c:pt idx="2008">
                  <c:v>16.307882308959961</c:v>
                </c:pt>
                <c:pt idx="2009">
                  <c:v>16.254777908325195</c:v>
                </c:pt>
                <c:pt idx="2010">
                  <c:v>16.231149673461914</c:v>
                </c:pt>
                <c:pt idx="2011">
                  <c:v>16.179409027099609</c:v>
                </c:pt>
                <c:pt idx="2012">
                  <c:v>16.162370681762695</c:v>
                </c:pt>
                <c:pt idx="2013">
                  <c:v>16.122364044189453</c:v>
                </c:pt>
                <c:pt idx="2014">
                  <c:v>16.148675918579102</c:v>
                </c:pt>
                <c:pt idx="2015">
                  <c:v>16.186931610107422</c:v>
                </c:pt>
                <c:pt idx="2016">
                  <c:v>16.169673919677734</c:v>
                </c:pt>
                <c:pt idx="2017">
                  <c:v>16.178014755249023</c:v>
                </c:pt>
                <c:pt idx="2018">
                  <c:v>16.199277877807617</c:v>
                </c:pt>
                <c:pt idx="2019">
                  <c:v>16.212308883666992</c:v>
                </c:pt>
                <c:pt idx="2020">
                  <c:v>16.125219345092773</c:v>
                </c:pt>
                <c:pt idx="2021">
                  <c:v>16.234489440917969</c:v>
                </c:pt>
                <c:pt idx="2022">
                  <c:v>16.118776321411133</c:v>
                </c:pt>
                <c:pt idx="2023">
                  <c:v>16.105117797851563</c:v>
                </c:pt>
                <c:pt idx="2024">
                  <c:v>16.111223220825195</c:v>
                </c:pt>
                <c:pt idx="2025">
                  <c:v>16.112558364868164</c:v>
                </c:pt>
                <c:pt idx="2026">
                  <c:v>16.053678512573242</c:v>
                </c:pt>
                <c:pt idx="2027">
                  <c:v>16.077247619628906</c:v>
                </c:pt>
                <c:pt idx="2028">
                  <c:v>16.13897705078125</c:v>
                </c:pt>
                <c:pt idx="2029">
                  <c:v>16.23307991027832</c:v>
                </c:pt>
                <c:pt idx="2030">
                  <c:v>16.173954010009766</c:v>
                </c:pt>
                <c:pt idx="2031">
                  <c:v>16.139238357543945</c:v>
                </c:pt>
                <c:pt idx="2032">
                  <c:v>16.019826889038086</c:v>
                </c:pt>
                <c:pt idx="2033">
                  <c:v>16.155630111694336</c:v>
                </c:pt>
                <c:pt idx="2034">
                  <c:v>16.103527069091797</c:v>
                </c:pt>
                <c:pt idx="2035">
                  <c:v>16.113454818725586</c:v>
                </c:pt>
                <c:pt idx="2036">
                  <c:v>16.114019393920898</c:v>
                </c:pt>
                <c:pt idx="2037">
                  <c:v>16.175956726074219</c:v>
                </c:pt>
                <c:pt idx="2038">
                  <c:v>16.15369987487793</c:v>
                </c:pt>
                <c:pt idx="2039">
                  <c:v>16.083646774291992</c:v>
                </c:pt>
                <c:pt idx="2040">
                  <c:v>16.12824821472168</c:v>
                </c:pt>
                <c:pt idx="2041">
                  <c:v>16.132574081420898</c:v>
                </c:pt>
                <c:pt idx="2042">
                  <c:v>16.123079299926758</c:v>
                </c:pt>
                <c:pt idx="2043">
                  <c:v>16.05522346496582</c:v>
                </c:pt>
                <c:pt idx="2044">
                  <c:v>16.072505950927734</c:v>
                </c:pt>
                <c:pt idx="2045">
                  <c:v>16.021385192871094</c:v>
                </c:pt>
                <c:pt idx="2046">
                  <c:v>15.99647045135498</c:v>
                </c:pt>
                <c:pt idx="2047">
                  <c:v>16.085639953613281</c:v>
                </c:pt>
                <c:pt idx="2048">
                  <c:v>16.097856521606445</c:v>
                </c:pt>
                <c:pt idx="2049">
                  <c:v>16.13697624206543</c:v>
                </c:pt>
                <c:pt idx="2050">
                  <c:v>16.181182861328125</c:v>
                </c:pt>
                <c:pt idx="2051">
                  <c:v>16.058109283447266</c:v>
                </c:pt>
                <c:pt idx="2052">
                  <c:v>16.023067474365234</c:v>
                </c:pt>
                <c:pt idx="2053">
                  <c:v>16.054939270019531</c:v>
                </c:pt>
                <c:pt idx="2054">
                  <c:v>15.971803665161133</c:v>
                </c:pt>
                <c:pt idx="2055">
                  <c:v>16.023591995239258</c:v>
                </c:pt>
                <c:pt idx="2056">
                  <c:v>16.111383438110352</c:v>
                </c:pt>
                <c:pt idx="2057">
                  <c:v>16.112401962280273</c:v>
                </c:pt>
                <c:pt idx="2058">
                  <c:v>16.047023773193359</c:v>
                </c:pt>
                <c:pt idx="2059">
                  <c:v>16.129970550537109</c:v>
                </c:pt>
                <c:pt idx="2060">
                  <c:v>16.135656356811523</c:v>
                </c:pt>
                <c:pt idx="2061">
                  <c:v>16.087116241455078</c:v>
                </c:pt>
                <c:pt idx="2062">
                  <c:v>16.143613815307617</c:v>
                </c:pt>
                <c:pt idx="2063">
                  <c:v>16.038890838623047</c:v>
                </c:pt>
                <c:pt idx="2064">
                  <c:v>16.021186828613281</c:v>
                </c:pt>
                <c:pt idx="2065">
                  <c:v>16.014459609985352</c:v>
                </c:pt>
                <c:pt idx="2066">
                  <c:v>16.030517578125</c:v>
                </c:pt>
                <c:pt idx="2067">
                  <c:v>16.102140426635742</c:v>
                </c:pt>
                <c:pt idx="2068">
                  <c:v>16.118825912475586</c:v>
                </c:pt>
                <c:pt idx="2069">
                  <c:v>16.042184829711914</c:v>
                </c:pt>
                <c:pt idx="2070">
                  <c:v>15.945172309875488</c:v>
                </c:pt>
                <c:pt idx="2071">
                  <c:v>15.970843315124512</c:v>
                </c:pt>
                <c:pt idx="2072">
                  <c:v>15.928533554077148</c:v>
                </c:pt>
                <c:pt idx="2073">
                  <c:v>15.996155738830566</c:v>
                </c:pt>
                <c:pt idx="2074">
                  <c:v>15.956453323364258</c:v>
                </c:pt>
                <c:pt idx="2075">
                  <c:v>15.939105987548828</c:v>
                </c:pt>
                <c:pt idx="2076">
                  <c:v>15.930560111999512</c:v>
                </c:pt>
                <c:pt idx="2077">
                  <c:v>15.981751441955566</c:v>
                </c:pt>
                <c:pt idx="2078">
                  <c:v>15.933615684509277</c:v>
                </c:pt>
                <c:pt idx="2079">
                  <c:v>16.038013458251953</c:v>
                </c:pt>
                <c:pt idx="2080">
                  <c:v>16.000833511352539</c:v>
                </c:pt>
                <c:pt idx="2081">
                  <c:v>16.056835174560547</c:v>
                </c:pt>
                <c:pt idx="2082">
                  <c:v>15.811572074890137</c:v>
                </c:pt>
                <c:pt idx="2083">
                  <c:v>15.897226333618164</c:v>
                </c:pt>
                <c:pt idx="2084">
                  <c:v>15.88458251953125</c:v>
                </c:pt>
                <c:pt idx="2085">
                  <c:v>15.741747856140137</c:v>
                </c:pt>
                <c:pt idx="2086">
                  <c:v>15.803297996520996</c:v>
                </c:pt>
                <c:pt idx="2087">
                  <c:v>15.893499374389648</c:v>
                </c:pt>
                <c:pt idx="2088">
                  <c:v>15.88918399810791</c:v>
                </c:pt>
                <c:pt idx="2089">
                  <c:v>15.853481292724609</c:v>
                </c:pt>
                <c:pt idx="2090">
                  <c:v>15.811572074890137</c:v>
                </c:pt>
                <c:pt idx="2091">
                  <c:v>15.801127433776855</c:v>
                </c:pt>
                <c:pt idx="2092">
                  <c:v>15.809517860412598</c:v>
                </c:pt>
                <c:pt idx="2093">
                  <c:v>15.844522476196289</c:v>
                </c:pt>
                <c:pt idx="2094">
                  <c:v>15.880472183227539</c:v>
                </c:pt>
                <c:pt idx="2095">
                  <c:v>15.836233139038086</c:v>
                </c:pt>
                <c:pt idx="2096">
                  <c:v>15.831545829772949</c:v>
                </c:pt>
                <c:pt idx="2097">
                  <c:v>15.80731201171875</c:v>
                </c:pt>
                <c:pt idx="2098">
                  <c:v>15.724270820617676</c:v>
                </c:pt>
                <c:pt idx="2099">
                  <c:v>15.729701995849609</c:v>
                </c:pt>
                <c:pt idx="2100">
                  <c:v>15.81960391998291</c:v>
                </c:pt>
                <c:pt idx="2101">
                  <c:v>15.734226226806641</c:v>
                </c:pt>
                <c:pt idx="2102">
                  <c:v>15.734813690185547</c:v>
                </c:pt>
                <c:pt idx="2103">
                  <c:v>15.721525192260742</c:v>
                </c:pt>
                <c:pt idx="2104">
                  <c:v>15.82138729095459</c:v>
                </c:pt>
                <c:pt idx="2105">
                  <c:v>15.723857879638672</c:v>
                </c:pt>
                <c:pt idx="2106">
                  <c:v>15.689895629882813</c:v>
                </c:pt>
                <c:pt idx="2107">
                  <c:v>15.659633636474609</c:v>
                </c:pt>
                <c:pt idx="2108">
                  <c:v>15.61726188659668</c:v>
                </c:pt>
                <c:pt idx="2109">
                  <c:v>15.608749389648438</c:v>
                </c:pt>
                <c:pt idx="2110">
                  <c:v>15.596904754638672</c:v>
                </c:pt>
                <c:pt idx="2111">
                  <c:v>15.572207450866699</c:v>
                </c:pt>
                <c:pt idx="2112">
                  <c:v>15.622354507446289</c:v>
                </c:pt>
                <c:pt idx="2113">
                  <c:v>15.581583976745605</c:v>
                </c:pt>
                <c:pt idx="2114">
                  <c:v>15.535002708435059</c:v>
                </c:pt>
                <c:pt idx="2115">
                  <c:v>15.633472442626953</c:v>
                </c:pt>
                <c:pt idx="2116">
                  <c:v>15.705728530883789</c:v>
                </c:pt>
                <c:pt idx="2117">
                  <c:v>15.723522186279297</c:v>
                </c:pt>
                <c:pt idx="2118">
                  <c:v>15.622736930847168</c:v>
                </c:pt>
                <c:pt idx="2119">
                  <c:v>15.530333518981934</c:v>
                </c:pt>
                <c:pt idx="2120">
                  <c:v>15.565770149230957</c:v>
                </c:pt>
                <c:pt idx="2121">
                  <c:v>15.645565986633301</c:v>
                </c:pt>
                <c:pt idx="2122">
                  <c:v>15.606315612792969</c:v>
                </c:pt>
                <c:pt idx="2123">
                  <c:v>15.650192260742188</c:v>
                </c:pt>
                <c:pt idx="2124">
                  <c:v>15.653074264526367</c:v>
                </c:pt>
                <c:pt idx="2125">
                  <c:v>15.590733528137207</c:v>
                </c:pt>
                <c:pt idx="2126">
                  <c:v>15.608585357666016</c:v>
                </c:pt>
                <c:pt idx="2127">
                  <c:v>15.683836936950684</c:v>
                </c:pt>
                <c:pt idx="2128">
                  <c:v>15.572845458984375</c:v>
                </c:pt>
                <c:pt idx="2129">
                  <c:v>15.643986701965332</c:v>
                </c:pt>
                <c:pt idx="2130">
                  <c:v>15.671051025390625</c:v>
                </c:pt>
                <c:pt idx="2131">
                  <c:v>15.647856712341309</c:v>
                </c:pt>
                <c:pt idx="2132">
                  <c:v>15.555149078369141</c:v>
                </c:pt>
                <c:pt idx="2133">
                  <c:v>15.560915946960449</c:v>
                </c:pt>
                <c:pt idx="2134">
                  <c:v>15.507186889648438</c:v>
                </c:pt>
                <c:pt idx="2135">
                  <c:v>15.566304206848145</c:v>
                </c:pt>
                <c:pt idx="2136">
                  <c:v>15.524748802185059</c:v>
                </c:pt>
                <c:pt idx="2137">
                  <c:v>15.497495651245117</c:v>
                </c:pt>
                <c:pt idx="2138">
                  <c:v>15.532074928283691</c:v>
                </c:pt>
                <c:pt idx="2139">
                  <c:v>15.541056632995605</c:v>
                </c:pt>
                <c:pt idx="2140">
                  <c:v>15.485535621643066</c:v>
                </c:pt>
                <c:pt idx="2141">
                  <c:v>15.519376754760742</c:v>
                </c:pt>
                <c:pt idx="2142">
                  <c:v>15.530400276184082</c:v>
                </c:pt>
                <c:pt idx="2143">
                  <c:v>15.520895957946777</c:v>
                </c:pt>
                <c:pt idx="2144">
                  <c:v>15.524909019470215</c:v>
                </c:pt>
                <c:pt idx="2145">
                  <c:v>15.509487152099609</c:v>
                </c:pt>
                <c:pt idx="2146">
                  <c:v>15.483100891113281</c:v>
                </c:pt>
                <c:pt idx="2147">
                  <c:v>15.423789024353027</c:v>
                </c:pt>
                <c:pt idx="2148">
                  <c:v>15.518278121948242</c:v>
                </c:pt>
                <c:pt idx="2149">
                  <c:v>15.465550422668457</c:v>
                </c:pt>
                <c:pt idx="2150">
                  <c:v>15.429874420166016</c:v>
                </c:pt>
                <c:pt idx="2151">
                  <c:v>15.376275062561035</c:v>
                </c:pt>
                <c:pt idx="2152">
                  <c:v>15.369062423706055</c:v>
                </c:pt>
                <c:pt idx="2153">
                  <c:v>15.409660339355469</c:v>
                </c:pt>
                <c:pt idx="2154">
                  <c:v>15.500449180603027</c:v>
                </c:pt>
                <c:pt idx="2155">
                  <c:v>15.398643493652344</c:v>
                </c:pt>
                <c:pt idx="2156">
                  <c:v>15.464753150939941</c:v>
                </c:pt>
                <c:pt idx="2157">
                  <c:v>15.431339263916016</c:v>
                </c:pt>
                <c:pt idx="2158">
                  <c:v>15.361343383789063</c:v>
                </c:pt>
                <c:pt idx="2159">
                  <c:v>15.336845397949219</c:v>
                </c:pt>
                <c:pt idx="2160">
                  <c:v>15.334214210510254</c:v>
                </c:pt>
                <c:pt idx="2161">
                  <c:v>15.316227912902832</c:v>
                </c:pt>
                <c:pt idx="2162">
                  <c:v>15.47697925567627</c:v>
                </c:pt>
                <c:pt idx="2163">
                  <c:v>15.487099647521973</c:v>
                </c:pt>
                <c:pt idx="2164">
                  <c:v>15.435309410095215</c:v>
                </c:pt>
                <c:pt idx="2165">
                  <c:v>15.385930061340332</c:v>
                </c:pt>
                <c:pt idx="2166">
                  <c:v>15.336222648620605</c:v>
                </c:pt>
                <c:pt idx="2167">
                  <c:v>15.342931747436523</c:v>
                </c:pt>
                <c:pt idx="2168">
                  <c:v>15.275931358337402</c:v>
                </c:pt>
                <c:pt idx="2169">
                  <c:v>15.227383613586426</c:v>
                </c:pt>
                <c:pt idx="2170">
                  <c:v>15.280749320983887</c:v>
                </c:pt>
                <c:pt idx="2171">
                  <c:v>15.287962913513184</c:v>
                </c:pt>
                <c:pt idx="2172">
                  <c:v>15.240706443786621</c:v>
                </c:pt>
                <c:pt idx="2173">
                  <c:v>15.189395904541016</c:v>
                </c:pt>
                <c:pt idx="2174">
                  <c:v>15.213763236999512</c:v>
                </c:pt>
                <c:pt idx="2175">
                  <c:v>15.216184616088867</c:v>
                </c:pt>
                <c:pt idx="2176">
                  <c:v>15.254453659057617</c:v>
                </c:pt>
                <c:pt idx="2177">
                  <c:v>15.278298377990723</c:v>
                </c:pt>
                <c:pt idx="2178">
                  <c:v>15.190550804138184</c:v>
                </c:pt>
                <c:pt idx="2179">
                  <c:v>15.23261547088623</c:v>
                </c:pt>
                <c:pt idx="2180">
                  <c:v>15.188185691833496</c:v>
                </c:pt>
                <c:pt idx="2181">
                  <c:v>15.187139511108398</c:v>
                </c:pt>
                <c:pt idx="2182">
                  <c:v>15.268980026245117</c:v>
                </c:pt>
                <c:pt idx="2183">
                  <c:v>15.269866943359375</c:v>
                </c:pt>
                <c:pt idx="2184">
                  <c:v>15.184869766235352</c:v>
                </c:pt>
                <c:pt idx="2185">
                  <c:v>15.12537670135498</c:v>
                </c:pt>
                <c:pt idx="2186">
                  <c:v>15.164120674133301</c:v>
                </c:pt>
                <c:pt idx="2187">
                  <c:v>15.140713691711426</c:v>
                </c:pt>
                <c:pt idx="2188">
                  <c:v>15.190506935119629</c:v>
                </c:pt>
                <c:pt idx="2189">
                  <c:v>15.226493835449219</c:v>
                </c:pt>
                <c:pt idx="2190">
                  <c:v>15.172904014587402</c:v>
                </c:pt>
                <c:pt idx="2191">
                  <c:v>15.174266815185547</c:v>
                </c:pt>
                <c:pt idx="2192">
                  <c:v>15.165467262268066</c:v>
                </c:pt>
                <c:pt idx="2193">
                  <c:v>15.047250747680664</c:v>
                </c:pt>
                <c:pt idx="2194">
                  <c:v>15.082620620727539</c:v>
                </c:pt>
                <c:pt idx="2195">
                  <c:v>15.069039344787598</c:v>
                </c:pt>
                <c:pt idx="2196">
                  <c:v>15.149218559265137</c:v>
                </c:pt>
                <c:pt idx="2197">
                  <c:v>15.036643028259277</c:v>
                </c:pt>
                <c:pt idx="2198">
                  <c:v>15.079154968261719</c:v>
                </c:pt>
                <c:pt idx="2199">
                  <c:v>15.038203239440918</c:v>
                </c:pt>
                <c:pt idx="2200">
                  <c:v>14.994093894958496</c:v>
                </c:pt>
                <c:pt idx="2201">
                  <c:v>15.055471420288086</c:v>
                </c:pt>
                <c:pt idx="2202">
                  <c:v>15.155003547668457</c:v>
                </c:pt>
                <c:pt idx="2203">
                  <c:v>15.183553695678711</c:v>
                </c:pt>
                <c:pt idx="2204">
                  <c:v>15.176198959350586</c:v>
                </c:pt>
                <c:pt idx="2205">
                  <c:v>15.083248138427734</c:v>
                </c:pt>
                <c:pt idx="2206">
                  <c:v>15.081500053405762</c:v>
                </c:pt>
                <c:pt idx="2207">
                  <c:v>15.018399238586426</c:v>
                </c:pt>
                <c:pt idx="2208">
                  <c:v>15.083333969116211</c:v>
                </c:pt>
                <c:pt idx="2209">
                  <c:v>15.119559288024902</c:v>
                </c:pt>
                <c:pt idx="2210">
                  <c:v>15.046598434448242</c:v>
                </c:pt>
                <c:pt idx="2211">
                  <c:v>15.038539886474609</c:v>
                </c:pt>
                <c:pt idx="2212">
                  <c:v>15.017983436584473</c:v>
                </c:pt>
                <c:pt idx="2213">
                  <c:v>15.074873924255371</c:v>
                </c:pt>
                <c:pt idx="2214">
                  <c:v>14.979186058044434</c:v>
                </c:pt>
                <c:pt idx="2215">
                  <c:v>14.941415786743164</c:v>
                </c:pt>
                <c:pt idx="2216">
                  <c:v>14.99825382232666</c:v>
                </c:pt>
                <c:pt idx="2217">
                  <c:v>14.94804859161377</c:v>
                </c:pt>
                <c:pt idx="2218">
                  <c:v>14.990785598754883</c:v>
                </c:pt>
                <c:pt idx="2219">
                  <c:v>15.000919342041016</c:v>
                </c:pt>
                <c:pt idx="2220">
                  <c:v>14.995551109313965</c:v>
                </c:pt>
                <c:pt idx="2221">
                  <c:v>15.028258323669434</c:v>
                </c:pt>
                <c:pt idx="2222">
                  <c:v>14.987539291381836</c:v>
                </c:pt>
                <c:pt idx="2223">
                  <c:v>14.972723007202148</c:v>
                </c:pt>
                <c:pt idx="2224">
                  <c:v>14.991586685180664</c:v>
                </c:pt>
                <c:pt idx="2225">
                  <c:v>15.071892738342285</c:v>
                </c:pt>
                <c:pt idx="2226">
                  <c:v>15.112675666809082</c:v>
                </c:pt>
                <c:pt idx="2227">
                  <c:v>15.027162551879883</c:v>
                </c:pt>
                <c:pt idx="2228">
                  <c:v>15.037752151489258</c:v>
                </c:pt>
                <c:pt idx="2229">
                  <c:v>15.067981719970703</c:v>
                </c:pt>
                <c:pt idx="2230">
                  <c:v>15.035576820373535</c:v>
                </c:pt>
                <c:pt idx="2231">
                  <c:v>14.993819236755371</c:v>
                </c:pt>
                <c:pt idx="2232">
                  <c:v>15.005824089050293</c:v>
                </c:pt>
                <c:pt idx="2233">
                  <c:v>15.023955345153809</c:v>
                </c:pt>
                <c:pt idx="2234">
                  <c:v>14.982439041137695</c:v>
                </c:pt>
                <c:pt idx="2235">
                  <c:v>14.970961570739746</c:v>
                </c:pt>
                <c:pt idx="2236">
                  <c:v>14.900128364562988</c:v>
                </c:pt>
                <c:pt idx="2237">
                  <c:v>14.904138565063477</c:v>
                </c:pt>
                <c:pt idx="2238">
                  <c:v>14.925726890563965</c:v>
                </c:pt>
                <c:pt idx="2239">
                  <c:v>14.925140380859375</c:v>
                </c:pt>
                <c:pt idx="2240">
                  <c:v>14.944236755371094</c:v>
                </c:pt>
                <c:pt idx="2241">
                  <c:v>15.011570930480957</c:v>
                </c:pt>
                <c:pt idx="2242">
                  <c:v>14.988410949707031</c:v>
                </c:pt>
                <c:pt idx="2243">
                  <c:v>14.944615364074707</c:v>
                </c:pt>
                <c:pt idx="2244">
                  <c:v>14.90434455871582</c:v>
                </c:pt>
                <c:pt idx="2245">
                  <c:v>14.940245628356934</c:v>
                </c:pt>
                <c:pt idx="2246">
                  <c:v>14.891371726989746</c:v>
                </c:pt>
                <c:pt idx="2247">
                  <c:v>14.849188804626465</c:v>
                </c:pt>
                <c:pt idx="2248">
                  <c:v>14.829463958740234</c:v>
                </c:pt>
                <c:pt idx="2249">
                  <c:v>14.870795249938965</c:v>
                </c:pt>
                <c:pt idx="2250">
                  <c:v>14.898857116699219</c:v>
                </c:pt>
                <c:pt idx="2251">
                  <c:v>14.917198181152344</c:v>
                </c:pt>
                <c:pt idx="2252">
                  <c:v>14.948286056518555</c:v>
                </c:pt>
                <c:pt idx="2253">
                  <c:v>14.889126777648926</c:v>
                </c:pt>
                <c:pt idx="2254">
                  <c:v>14.898576736450195</c:v>
                </c:pt>
                <c:pt idx="2255">
                  <c:v>14.905521392822266</c:v>
                </c:pt>
                <c:pt idx="2256">
                  <c:v>14.917946815490723</c:v>
                </c:pt>
                <c:pt idx="2257">
                  <c:v>14.87746524810791</c:v>
                </c:pt>
                <c:pt idx="2258">
                  <c:v>14.925749778747559</c:v>
                </c:pt>
                <c:pt idx="2259">
                  <c:v>15.000914573669434</c:v>
                </c:pt>
                <c:pt idx="2260">
                  <c:v>15.027590751647949</c:v>
                </c:pt>
                <c:pt idx="2261">
                  <c:v>14.960574150085449</c:v>
                </c:pt>
                <c:pt idx="2262">
                  <c:v>14.892807006835938</c:v>
                </c:pt>
                <c:pt idx="2263">
                  <c:v>14.943434715270996</c:v>
                </c:pt>
                <c:pt idx="2264">
                  <c:v>14.901629447937012</c:v>
                </c:pt>
                <c:pt idx="2265">
                  <c:v>14.912492752075195</c:v>
                </c:pt>
                <c:pt idx="2266">
                  <c:v>14.798327445983887</c:v>
                </c:pt>
                <c:pt idx="2267">
                  <c:v>14.81125545501709</c:v>
                </c:pt>
                <c:pt idx="2268">
                  <c:v>14.790437698364258</c:v>
                </c:pt>
                <c:pt idx="2269">
                  <c:v>14.908035278320313</c:v>
                </c:pt>
                <c:pt idx="2270">
                  <c:v>14.778316497802734</c:v>
                </c:pt>
                <c:pt idx="2271">
                  <c:v>14.758563041687012</c:v>
                </c:pt>
                <c:pt idx="2272">
                  <c:v>14.764761924743652</c:v>
                </c:pt>
                <c:pt idx="2273">
                  <c:v>14.815340995788574</c:v>
                </c:pt>
                <c:pt idx="2274">
                  <c:v>14.844894409179688</c:v>
                </c:pt>
                <c:pt idx="2275">
                  <c:v>14.758971214294434</c:v>
                </c:pt>
                <c:pt idx="2276">
                  <c:v>14.786263465881348</c:v>
                </c:pt>
                <c:pt idx="2277">
                  <c:v>14.639690399169922</c:v>
                </c:pt>
                <c:pt idx="2278">
                  <c:v>14.624717712402344</c:v>
                </c:pt>
                <c:pt idx="2279">
                  <c:v>14.643028259277344</c:v>
                </c:pt>
                <c:pt idx="2280">
                  <c:v>14.586444854736328</c:v>
                </c:pt>
                <c:pt idx="2281">
                  <c:v>14.537036895751953</c:v>
                </c:pt>
                <c:pt idx="2282">
                  <c:v>14.537068367004395</c:v>
                </c:pt>
                <c:pt idx="2283">
                  <c:v>14.594600677490234</c:v>
                </c:pt>
                <c:pt idx="2284">
                  <c:v>14.522049903869629</c:v>
                </c:pt>
                <c:pt idx="2285">
                  <c:v>14.548029899597168</c:v>
                </c:pt>
                <c:pt idx="2286">
                  <c:v>14.491991996765137</c:v>
                </c:pt>
                <c:pt idx="2287">
                  <c:v>14.517511367797852</c:v>
                </c:pt>
                <c:pt idx="2288">
                  <c:v>14.566414833068848</c:v>
                </c:pt>
                <c:pt idx="2289">
                  <c:v>14.518153190612793</c:v>
                </c:pt>
                <c:pt idx="2290">
                  <c:v>14.532988548278809</c:v>
                </c:pt>
                <c:pt idx="2291">
                  <c:v>14.640346527099609</c:v>
                </c:pt>
                <c:pt idx="2292">
                  <c:v>14.551731109619141</c:v>
                </c:pt>
                <c:pt idx="2293">
                  <c:v>14.502432823181152</c:v>
                </c:pt>
                <c:pt idx="2294">
                  <c:v>14.520214080810547</c:v>
                </c:pt>
                <c:pt idx="2295">
                  <c:v>14.514415740966797</c:v>
                </c:pt>
                <c:pt idx="2296">
                  <c:v>14.516830444335938</c:v>
                </c:pt>
                <c:pt idx="2297">
                  <c:v>14.500039100646973</c:v>
                </c:pt>
                <c:pt idx="2298">
                  <c:v>14.530113220214844</c:v>
                </c:pt>
                <c:pt idx="2299">
                  <c:v>14.475687026977539</c:v>
                </c:pt>
                <c:pt idx="2300">
                  <c:v>14.385408401489258</c:v>
                </c:pt>
                <c:pt idx="2301">
                  <c:v>14.44297981262207</c:v>
                </c:pt>
                <c:pt idx="2302">
                  <c:v>14.440308570861816</c:v>
                </c:pt>
                <c:pt idx="2303">
                  <c:v>14.429220199584961</c:v>
                </c:pt>
                <c:pt idx="2304">
                  <c:v>14.48241138458252</c:v>
                </c:pt>
                <c:pt idx="2305">
                  <c:v>14.509589195251465</c:v>
                </c:pt>
                <c:pt idx="2306">
                  <c:v>14.447158813476563</c:v>
                </c:pt>
                <c:pt idx="2307">
                  <c:v>14.525200843811035</c:v>
                </c:pt>
                <c:pt idx="2308">
                  <c:v>14.508620262145996</c:v>
                </c:pt>
                <c:pt idx="2309">
                  <c:v>14.507583618164063</c:v>
                </c:pt>
                <c:pt idx="2310">
                  <c:v>14.446454048156738</c:v>
                </c:pt>
                <c:pt idx="2311">
                  <c:v>14.399022102355957</c:v>
                </c:pt>
                <c:pt idx="2312">
                  <c:v>14.417872428894043</c:v>
                </c:pt>
                <c:pt idx="2313">
                  <c:v>14.430950164794922</c:v>
                </c:pt>
                <c:pt idx="2314">
                  <c:v>14.353254318237305</c:v>
                </c:pt>
                <c:pt idx="2315">
                  <c:v>14.413293838500977</c:v>
                </c:pt>
                <c:pt idx="2316">
                  <c:v>14.46328067779541</c:v>
                </c:pt>
                <c:pt idx="2317">
                  <c:v>14.552682876586914</c:v>
                </c:pt>
                <c:pt idx="2318">
                  <c:v>14.504621505737305</c:v>
                </c:pt>
                <c:pt idx="2319">
                  <c:v>14.400680541992188</c:v>
                </c:pt>
                <c:pt idx="2320">
                  <c:v>14.387986183166504</c:v>
                </c:pt>
                <c:pt idx="2321">
                  <c:v>14.416792869567871</c:v>
                </c:pt>
                <c:pt idx="2322">
                  <c:v>14.432364463806152</c:v>
                </c:pt>
                <c:pt idx="2323">
                  <c:v>14.420504570007324</c:v>
                </c:pt>
                <c:pt idx="2324">
                  <c:v>14.473504066467285</c:v>
                </c:pt>
                <c:pt idx="2325">
                  <c:v>14.434634208679199</c:v>
                </c:pt>
                <c:pt idx="2326">
                  <c:v>14.45890998840332</c:v>
                </c:pt>
                <c:pt idx="2327">
                  <c:v>14.428726196289063</c:v>
                </c:pt>
                <c:pt idx="2328">
                  <c:v>14.395947456359863</c:v>
                </c:pt>
                <c:pt idx="2329">
                  <c:v>14.430814743041992</c:v>
                </c:pt>
                <c:pt idx="2330">
                  <c:v>14.347594261169434</c:v>
                </c:pt>
                <c:pt idx="2331">
                  <c:v>14.441797256469727</c:v>
                </c:pt>
                <c:pt idx="2332">
                  <c:v>14.479326248168945</c:v>
                </c:pt>
                <c:pt idx="2333">
                  <c:v>14.385024070739746</c:v>
                </c:pt>
                <c:pt idx="2334">
                  <c:v>14.35999870300293</c:v>
                </c:pt>
                <c:pt idx="2335">
                  <c:v>14.412289619445801</c:v>
                </c:pt>
                <c:pt idx="2336">
                  <c:v>14.39848804473877</c:v>
                </c:pt>
                <c:pt idx="2337">
                  <c:v>14.510400772094727</c:v>
                </c:pt>
                <c:pt idx="2338">
                  <c:v>14.420601844787598</c:v>
                </c:pt>
                <c:pt idx="2339">
                  <c:v>14.393978118896484</c:v>
                </c:pt>
                <c:pt idx="2340">
                  <c:v>14.471127510070801</c:v>
                </c:pt>
                <c:pt idx="2341">
                  <c:v>14.450819969177246</c:v>
                </c:pt>
                <c:pt idx="2342">
                  <c:v>14.465206146240234</c:v>
                </c:pt>
                <c:pt idx="2343">
                  <c:v>14.447571754455566</c:v>
                </c:pt>
                <c:pt idx="2344">
                  <c:v>14.43582820892334</c:v>
                </c:pt>
                <c:pt idx="2345">
                  <c:v>14.46265983581543</c:v>
                </c:pt>
                <c:pt idx="2346">
                  <c:v>14.511802673339844</c:v>
                </c:pt>
                <c:pt idx="2347">
                  <c:v>14.401334762573242</c:v>
                </c:pt>
                <c:pt idx="2348">
                  <c:v>14.456315040588379</c:v>
                </c:pt>
                <c:pt idx="2349">
                  <c:v>14.482024192810059</c:v>
                </c:pt>
                <c:pt idx="2350">
                  <c:v>14.4805908203125</c:v>
                </c:pt>
                <c:pt idx="2351">
                  <c:v>14.420702934265137</c:v>
                </c:pt>
                <c:pt idx="2352">
                  <c:v>14.425410270690918</c:v>
                </c:pt>
                <c:pt idx="2353">
                  <c:v>14.440836906433105</c:v>
                </c:pt>
                <c:pt idx="2354">
                  <c:v>14.406716346740723</c:v>
                </c:pt>
                <c:pt idx="2355">
                  <c:v>14.504157066345215</c:v>
                </c:pt>
                <c:pt idx="2356">
                  <c:v>14.457415580749512</c:v>
                </c:pt>
                <c:pt idx="2357">
                  <c:v>14.513837814331055</c:v>
                </c:pt>
                <c:pt idx="2358">
                  <c:v>14.426092147827148</c:v>
                </c:pt>
                <c:pt idx="2359">
                  <c:v>14.371238708496094</c:v>
                </c:pt>
                <c:pt idx="2360">
                  <c:v>14.36121940612793</c:v>
                </c:pt>
                <c:pt idx="2361">
                  <c:v>14.324657440185547</c:v>
                </c:pt>
                <c:pt idx="2362">
                  <c:v>14.397904396057129</c:v>
                </c:pt>
                <c:pt idx="2363">
                  <c:v>14.31411075592041</c:v>
                </c:pt>
                <c:pt idx="2364">
                  <c:v>14.347511291503906</c:v>
                </c:pt>
                <c:pt idx="2365">
                  <c:v>14.376021385192871</c:v>
                </c:pt>
                <c:pt idx="2366">
                  <c:v>14.418454170227051</c:v>
                </c:pt>
                <c:pt idx="2367">
                  <c:v>14.378052711486816</c:v>
                </c:pt>
                <c:pt idx="2368">
                  <c:v>14.362359046936035</c:v>
                </c:pt>
                <c:pt idx="2369">
                  <c:v>14.423081398010254</c:v>
                </c:pt>
                <c:pt idx="2370">
                  <c:v>14.412097930908203</c:v>
                </c:pt>
                <c:pt idx="2371">
                  <c:v>14.395077705383301</c:v>
                </c:pt>
                <c:pt idx="2372">
                  <c:v>14.417288780212402</c:v>
                </c:pt>
                <c:pt idx="2373">
                  <c:v>14.395650863647461</c:v>
                </c:pt>
                <c:pt idx="2374">
                  <c:v>14.418692588806152</c:v>
                </c:pt>
                <c:pt idx="2375">
                  <c:v>14.332222938537598</c:v>
                </c:pt>
                <c:pt idx="2376">
                  <c:v>14.325004577636719</c:v>
                </c:pt>
                <c:pt idx="2377">
                  <c:v>14.38228702545166</c:v>
                </c:pt>
                <c:pt idx="2378">
                  <c:v>14.386812210083008</c:v>
                </c:pt>
                <c:pt idx="2379">
                  <c:v>14.385605812072754</c:v>
                </c:pt>
                <c:pt idx="2380">
                  <c:v>14.366498947143555</c:v>
                </c:pt>
                <c:pt idx="2381">
                  <c:v>14.356266021728516</c:v>
                </c:pt>
                <c:pt idx="2382">
                  <c:v>14.351520538330078</c:v>
                </c:pt>
                <c:pt idx="2383">
                  <c:v>14.405779838562012</c:v>
                </c:pt>
                <c:pt idx="2384">
                  <c:v>14.35639476776123</c:v>
                </c:pt>
                <c:pt idx="2385">
                  <c:v>14.384163856506348</c:v>
                </c:pt>
                <c:pt idx="2386">
                  <c:v>14.383610725402832</c:v>
                </c:pt>
                <c:pt idx="2387">
                  <c:v>14.356740951538086</c:v>
                </c:pt>
                <c:pt idx="2388">
                  <c:v>14.403763771057129</c:v>
                </c:pt>
                <c:pt idx="2389">
                  <c:v>14.406900405883789</c:v>
                </c:pt>
                <c:pt idx="2390">
                  <c:v>14.364703178405762</c:v>
                </c:pt>
                <c:pt idx="2391">
                  <c:v>14.353382110595703</c:v>
                </c:pt>
                <c:pt idx="2392">
                  <c:v>14.332093238830566</c:v>
                </c:pt>
                <c:pt idx="2393">
                  <c:v>14.219910621643066</c:v>
                </c:pt>
                <c:pt idx="2394">
                  <c:v>14.357355117797852</c:v>
                </c:pt>
                <c:pt idx="2395">
                  <c:v>14.260326385498047</c:v>
                </c:pt>
                <c:pt idx="2396">
                  <c:v>14.251195907592773</c:v>
                </c:pt>
                <c:pt idx="2397">
                  <c:v>14.272871971130371</c:v>
                </c:pt>
                <c:pt idx="2398">
                  <c:v>14.32728099822998</c:v>
                </c:pt>
                <c:pt idx="2399">
                  <c:v>14.340021133422852</c:v>
                </c:pt>
                <c:pt idx="2400">
                  <c:v>14.224364280700684</c:v>
                </c:pt>
                <c:pt idx="2401">
                  <c:v>14.27515697479248</c:v>
                </c:pt>
                <c:pt idx="2402">
                  <c:v>14.294736862182617</c:v>
                </c:pt>
                <c:pt idx="2403">
                  <c:v>14.221010208129883</c:v>
                </c:pt>
                <c:pt idx="2404">
                  <c:v>14.234952926635742</c:v>
                </c:pt>
                <c:pt idx="2405">
                  <c:v>14.246941566467285</c:v>
                </c:pt>
                <c:pt idx="2406">
                  <c:v>14.221426963806152</c:v>
                </c:pt>
                <c:pt idx="2407">
                  <c:v>14.195089340209961</c:v>
                </c:pt>
                <c:pt idx="2408">
                  <c:v>14.220125198364258</c:v>
                </c:pt>
                <c:pt idx="2409">
                  <c:v>14.227267265319824</c:v>
                </c:pt>
                <c:pt idx="2410">
                  <c:v>14.278591156005859</c:v>
                </c:pt>
                <c:pt idx="2411">
                  <c:v>14.162898063659668</c:v>
                </c:pt>
                <c:pt idx="2412">
                  <c:v>14.294338226318359</c:v>
                </c:pt>
                <c:pt idx="2413">
                  <c:v>14.291489601135254</c:v>
                </c:pt>
                <c:pt idx="2414">
                  <c:v>14.308302879333496</c:v>
                </c:pt>
                <c:pt idx="2415">
                  <c:v>14.337213516235352</c:v>
                </c:pt>
                <c:pt idx="2416">
                  <c:v>14.255475044250488</c:v>
                </c:pt>
                <c:pt idx="2417">
                  <c:v>14.308446884155273</c:v>
                </c:pt>
                <c:pt idx="2418">
                  <c:v>14.283624649047852</c:v>
                </c:pt>
                <c:pt idx="2419">
                  <c:v>14.25106143951416</c:v>
                </c:pt>
                <c:pt idx="2420">
                  <c:v>14.279951095581055</c:v>
                </c:pt>
                <c:pt idx="2421">
                  <c:v>14.342883110046387</c:v>
                </c:pt>
                <c:pt idx="2422">
                  <c:v>14.336153984069824</c:v>
                </c:pt>
                <c:pt idx="2423">
                  <c:v>14.306632995605469</c:v>
                </c:pt>
                <c:pt idx="2424">
                  <c:v>14.34182071685791</c:v>
                </c:pt>
                <c:pt idx="2425">
                  <c:v>14.363713264465332</c:v>
                </c:pt>
                <c:pt idx="2426">
                  <c:v>14.321558952331543</c:v>
                </c:pt>
                <c:pt idx="2427">
                  <c:v>14.377272605895996</c:v>
                </c:pt>
                <c:pt idx="2428">
                  <c:v>14.361415863037109</c:v>
                </c:pt>
                <c:pt idx="2429">
                  <c:v>14.347983360290527</c:v>
                </c:pt>
                <c:pt idx="2430">
                  <c:v>14.29576587677002</c:v>
                </c:pt>
                <c:pt idx="2431">
                  <c:v>14.310827255249023</c:v>
                </c:pt>
                <c:pt idx="2432">
                  <c:v>14.329537391662598</c:v>
                </c:pt>
                <c:pt idx="2433">
                  <c:v>14.380356788635254</c:v>
                </c:pt>
                <c:pt idx="2434">
                  <c:v>14.355071067810059</c:v>
                </c:pt>
                <c:pt idx="2435">
                  <c:v>14.346565246582031</c:v>
                </c:pt>
                <c:pt idx="2436">
                  <c:v>14.215153694152832</c:v>
                </c:pt>
                <c:pt idx="2437">
                  <c:v>14.216107368469238</c:v>
                </c:pt>
                <c:pt idx="2438">
                  <c:v>14.261258125305176</c:v>
                </c:pt>
                <c:pt idx="2439">
                  <c:v>14.275904655456543</c:v>
                </c:pt>
                <c:pt idx="2440">
                  <c:v>14.25261402130127</c:v>
                </c:pt>
                <c:pt idx="2441">
                  <c:v>14.268679618835449</c:v>
                </c:pt>
                <c:pt idx="2442">
                  <c:v>14.286347389221191</c:v>
                </c:pt>
                <c:pt idx="2443">
                  <c:v>14.234457969665527</c:v>
                </c:pt>
                <c:pt idx="2444">
                  <c:v>14.233614921569824</c:v>
                </c:pt>
                <c:pt idx="2445">
                  <c:v>14.233017921447754</c:v>
                </c:pt>
                <c:pt idx="2446">
                  <c:v>14.19623851776123</c:v>
                </c:pt>
                <c:pt idx="2447">
                  <c:v>14.192395210266113</c:v>
                </c:pt>
                <c:pt idx="2448">
                  <c:v>14.218348503112793</c:v>
                </c:pt>
                <c:pt idx="2449">
                  <c:v>14.249485969543457</c:v>
                </c:pt>
                <c:pt idx="2450">
                  <c:v>14.244936943054199</c:v>
                </c:pt>
                <c:pt idx="2451">
                  <c:v>14.208792686462402</c:v>
                </c:pt>
                <c:pt idx="2452">
                  <c:v>14.184562683105469</c:v>
                </c:pt>
                <c:pt idx="2453">
                  <c:v>14.208217620849609</c:v>
                </c:pt>
                <c:pt idx="2454">
                  <c:v>14.234002113342285</c:v>
                </c:pt>
                <c:pt idx="2455">
                  <c:v>14.234799385070801</c:v>
                </c:pt>
                <c:pt idx="2456">
                  <c:v>14.333991050720215</c:v>
                </c:pt>
                <c:pt idx="2457">
                  <c:v>14.290423393249512</c:v>
                </c:pt>
                <c:pt idx="2458">
                  <c:v>14.247998237609863</c:v>
                </c:pt>
                <c:pt idx="2459">
                  <c:v>14.225944519042969</c:v>
                </c:pt>
                <c:pt idx="2460">
                  <c:v>14.324798583984375</c:v>
                </c:pt>
                <c:pt idx="2461">
                  <c:v>14.207632064819336</c:v>
                </c:pt>
                <c:pt idx="2462">
                  <c:v>14.237765312194824</c:v>
                </c:pt>
                <c:pt idx="2463">
                  <c:v>14.27486515045166</c:v>
                </c:pt>
                <c:pt idx="2464">
                  <c:v>14.201608657836914</c:v>
                </c:pt>
                <c:pt idx="2465">
                  <c:v>14.256801605224609</c:v>
                </c:pt>
                <c:pt idx="2466">
                  <c:v>14.203438758850098</c:v>
                </c:pt>
                <c:pt idx="2467">
                  <c:v>14.195615768432617</c:v>
                </c:pt>
                <c:pt idx="2468">
                  <c:v>14.103972434997559</c:v>
                </c:pt>
                <c:pt idx="2469">
                  <c:v>14.158415794372559</c:v>
                </c:pt>
                <c:pt idx="2470">
                  <c:v>14.166444778442383</c:v>
                </c:pt>
                <c:pt idx="2471">
                  <c:v>14.085246086120605</c:v>
                </c:pt>
                <c:pt idx="2472">
                  <c:v>14.127583503723145</c:v>
                </c:pt>
                <c:pt idx="2473">
                  <c:v>14.060227394104004</c:v>
                </c:pt>
                <c:pt idx="2474">
                  <c:v>14.100221633911133</c:v>
                </c:pt>
                <c:pt idx="2475">
                  <c:v>14.345170974731445</c:v>
                </c:pt>
                <c:pt idx="2476">
                  <c:v>14.242429733276367</c:v>
                </c:pt>
                <c:pt idx="2477">
                  <c:v>14.256138801574707</c:v>
                </c:pt>
                <c:pt idx="2478">
                  <c:v>14.196487426757813</c:v>
                </c:pt>
                <c:pt idx="2479">
                  <c:v>14.228817939758301</c:v>
                </c:pt>
                <c:pt idx="2480">
                  <c:v>14.22752857208252</c:v>
                </c:pt>
                <c:pt idx="2481">
                  <c:v>14.24085521697998</c:v>
                </c:pt>
                <c:pt idx="2482">
                  <c:v>14.150415420532227</c:v>
                </c:pt>
                <c:pt idx="2483">
                  <c:v>14.231406211853027</c:v>
                </c:pt>
                <c:pt idx="2484">
                  <c:v>14.1458740234375</c:v>
                </c:pt>
                <c:pt idx="2485">
                  <c:v>14.101141929626465</c:v>
                </c:pt>
                <c:pt idx="2486">
                  <c:v>14.236315727233887</c:v>
                </c:pt>
                <c:pt idx="2487">
                  <c:v>14.274599075317383</c:v>
                </c:pt>
                <c:pt idx="2488">
                  <c:v>14.150976181030273</c:v>
                </c:pt>
                <c:pt idx="2489">
                  <c:v>14.182003974914551</c:v>
                </c:pt>
                <c:pt idx="2490">
                  <c:v>14.21861743927002</c:v>
                </c:pt>
                <c:pt idx="2491">
                  <c:v>14.232860565185547</c:v>
                </c:pt>
                <c:pt idx="2492">
                  <c:v>14.130557060241699</c:v>
                </c:pt>
                <c:pt idx="2493">
                  <c:v>14.230367660522461</c:v>
                </c:pt>
                <c:pt idx="2494">
                  <c:v>14.241311073303223</c:v>
                </c:pt>
                <c:pt idx="2495">
                  <c:v>14.138738632202148</c:v>
                </c:pt>
                <c:pt idx="2496">
                  <c:v>14.255999565124512</c:v>
                </c:pt>
                <c:pt idx="2497">
                  <c:v>14.236433982849121</c:v>
                </c:pt>
                <c:pt idx="2498">
                  <c:v>14.190103530883789</c:v>
                </c:pt>
                <c:pt idx="2499">
                  <c:v>14.080774307250977</c:v>
                </c:pt>
                <c:pt idx="2500">
                  <c:v>14.084113121032715</c:v>
                </c:pt>
                <c:pt idx="2501">
                  <c:v>14.153393745422363</c:v>
                </c:pt>
                <c:pt idx="2502">
                  <c:v>14.145114898681641</c:v>
                </c:pt>
                <c:pt idx="2503">
                  <c:v>14.068961143493652</c:v>
                </c:pt>
                <c:pt idx="2504">
                  <c:v>14.101068496704102</c:v>
                </c:pt>
                <c:pt idx="2505">
                  <c:v>14.144538879394531</c:v>
                </c:pt>
                <c:pt idx="2506">
                  <c:v>14.158098220825195</c:v>
                </c:pt>
                <c:pt idx="2507">
                  <c:v>14.149116516113281</c:v>
                </c:pt>
                <c:pt idx="2508">
                  <c:v>14.185856819152832</c:v>
                </c:pt>
                <c:pt idx="2509">
                  <c:v>14.12189769744873</c:v>
                </c:pt>
                <c:pt idx="2510">
                  <c:v>14.170063972473145</c:v>
                </c:pt>
                <c:pt idx="2511">
                  <c:v>14.163642883300781</c:v>
                </c:pt>
                <c:pt idx="2512">
                  <c:v>14.100406646728516</c:v>
                </c:pt>
                <c:pt idx="2513">
                  <c:v>14.093853950500488</c:v>
                </c:pt>
                <c:pt idx="2514">
                  <c:v>14.036885261535645</c:v>
                </c:pt>
                <c:pt idx="2515">
                  <c:v>14.055243492126465</c:v>
                </c:pt>
                <c:pt idx="2516">
                  <c:v>14.058030128479004</c:v>
                </c:pt>
                <c:pt idx="2517">
                  <c:v>14.023009300231934</c:v>
                </c:pt>
                <c:pt idx="2518">
                  <c:v>14.161270141601563</c:v>
                </c:pt>
                <c:pt idx="2519">
                  <c:v>14.060811042785645</c:v>
                </c:pt>
                <c:pt idx="2520">
                  <c:v>14.035284996032715</c:v>
                </c:pt>
                <c:pt idx="2521">
                  <c:v>14.012364387512207</c:v>
                </c:pt>
                <c:pt idx="2522">
                  <c:v>14.077171325683594</c:v>
                </c:pt>
                <c:pt idx="2523">
                  <c:v>14.063632011413574</c:v>
                </c:pt>
                <c:pt idx="2524">
                  <c:v>14.021270751953125</c:v>
                </c:pt>
                <c:pt idx="2525">
                  <c:v>14.087769508361816</c:v>
                </c:pt>
                <c:pt idx="2526">
                  <c:v>14.033284187316895</c:v>
                </c:pt>
                <c:pt idx="2527">
                  <c:v>14.011462211608887</c:v>
                </c:pt>
                <c:pt idx="2528">
                  <c:v>13.986871719360352</c:v>
                </c:pt>
                <c:pt idx="2529">
                  <c:v>13.993100166320801</c:v>
                </c:pt>
                <c:pt idx="2530">
                  <c:v>13.967555046081543</c:v>
                </c:pt>
                <c:pt idx="2531">
                  <c:v>14.038450241088867</c:v>
                </c:pt>
                <c:pt idx="2532">
                  <c:v>14.003572463989258</c:v>
                </c:pt>
                <c:pt idx="2533">
                  <c:v>14.053667068481445</c:v>
                </c:pt>
                <c:pt idx="2534">
                  <c:v>13.973882675170898</c:v>
                </c:pt>
                <c:pt idx="2535">
                  <c:v>14.040223121643066</c:v>
                </c:pt>
                <c:pt idx="2536">
                  <c:v>14.038749694824219</c:v>
                </c:pt>
                <c:pt idx="2537">
                  <c:v>13.970330238342285</c:v>
                </c:pt>
                <c:pt idx="2538">
                  <c:v>13.986357688903809</c:v>
                </c:pt>
                <c:pt idx="2539">
                  <c:v>13.917505264282227</c:v>
                </c:pt>
                <c:pt idx="2540">
                  <c:v>13.959782600402832</c:v>
                </c:pt>
                <c:pt idx="2541">
                  <c:v>13.986432075500488</c:v>
                </c:pt>
                <c:pt idx="2542">
                  <c:v>13.926777839660645</c:v>
                </c:pt>
                <c:pt idx="2543">
                  <c:v>14.034782409667969</c:v>
                </c:pt>
                <c:pt idx="2544">
                  <c:v>14.053768157958984</c:v>
                </c:pt>
                <c:pt idx="2545">
                  <c:v>13.981243133544922</c:v>
                </c:pt>
                <c:pt idx="2546">
                  <c:v>13.922457695007324</c:v>
                </c:pt>
                <c:pt idx="2547">
                  <c:v>13.996441841125488</c:v>
                </c:pt>
                <c:pt idx="2548">
                  <c:v>14.053299903869629</c:v>
                </c:pt>
                <c:pt idx="2549">
                  <c:v>13.919042587280273</c:v>
                </c:pt>
                <c:pt idx="2550">
                  <c:v>13.982267379760742</c:v>
                </c:pt>
                <c:pt idx="2551">
                  <c:v>13.921027183532715</c:v>
                </c:pt>
                <c:pt idx="2552">
                  <c:v>13.951370239257813</c:v>
                </c:pt>
                <c:pt idx="2553">
                  <c:v>14.013492584228516</c:v>
                </c:pt>
                <c:pt idx="2554">
                  <c:v>13.944842338562012</c:v>
                </c:pt>
                <c:pt idx="2555">
                  <c:v>13.949399948120117</c:v>
                </c:pt>
                <c:pt idx="2556">
                  <c:v>13.968558311462402</c:v>
                </c:pt>
                <c:pt idx="2557">
                  <c:v>13.891288757324219</c:v>
                </c:pt>
                <c:pt idx="2558">
                  <c:v>13.835694313049316</c:v>
                </c:pt>
                <c:pt idx="2559">
                  <c:v>13.767910003662109</c:v>
                </c:pt>
                <c:pt idx="2560">
                  <c:v>13.753612518310547</c:v>
                </c:pt>
                <c:pt idx="2561">
                  <c:v>13.75424861907959</c:v>
                </c:pt>
                <c:pt idx="2562">
                  <c:v>13.78554630279541</c:v>
                </c:pt>
                <c:pt idx="2563">
                  <c:v>13.805680274963379</c:v>
                </c:pt>
                <c:pt idx="2564">
                  <c:v>13.695931434631348</c:v>
                </c:pt>
                <c:pt idx="2565">
                  <c:v>13.714017868041992</c:v>
                </c:pt>
                <c:pt idx="2566">
                  <c:v>13.707965850830078</c:v>
                </c:pt>
                <c:pt idx="2567">
                  <c:v>13.697897911071777</c:v>
                </c:pt>
                <c:pt idx="2568">
                  <c:v>13.688656806945801</c:v>
                </c:pt>
                <c:pt idx="2569">
                  <c:v>13.649645805358887</c:v>
                </c:pt>
                <c:pt idx="2570">
                  <c:v>13.694326400756836</c:v>
                </c:pt>
                <c:pt idx="2571">
                  <c:v>13.652072906494141</c:v>
                </c:pt>
                <c:pt idx="2572">
                  <c:v>13.594204902648926</c:v>
                </c:pt>
                <c:pt idx="2573">
                  <c:v>13.641357421875</c:v>
                </c:pt>
                <c:pt idx="2574">
                  <c:v>13.623110771179199</c:v>
                </c:pt>
                <c:pt idx="2575">
                  <c:v>13.706647872924805</c:v>
                </c:pt>
                <c:pt idx="2576">
                  <c:v>13.686036109924316</c:v>
                </c:pt>
                <c:pt idx="2577">
                  <c:v>13.617681503295898</c:v>
                </c:pt>
                <c:pt idx="2578">
                  <c:v>13.507096290588379</c:v>
                </c:pt>
                <c:pt idx="2579">
                  <c:v>13.60768985748291</c:v>
                </c:pt>
                <c:pt idx="2580">
                  <c:v>13.595157623291016</c:v>
                </c:pt>
                <c:pt idx="2581">
                  <c:v>13.494366645812988</c:v>
                </c:pt>
                <c:pt idx="2582">
                  <c:v>13.567695617675781</c:v>
                </c:pt>
                <c:pt idx="2583">
                  <c:v>13.449657440185547</c:v>
                </c:pt>
                <c:pt idx="2584">
                  <c:v>13.493790626525879</c:v>
                </c:pt>
                <c:pt idx="2585">
                  <c:v>13.54268741607666</c:v>
                </c:pt>
                <c:pt idx="2586">
                  <c:v>13.46284008026123</c:v>
                </c:pt>
                <c:pt idx="2587">
                  <c:v>13.498048782348633</c:v>
                </c:pt>
                <c:pt idx="2588">
                  <c:v>13.530912399291992</c:v>
                </c:pt>
                <c:pt idx="2589">
                  <c:v>13.48549747467041</c:v>
                </c:pt>
                <c:pt idx="2590">
                  <c:v>13.435338020324707</c:v>
                </c:pt>
                <c:pt idx="2591">
                  <c:v>13.458011627197266</c:v>
                </c:pt>
                <c:pt idx="2592">
                  <c:v>13.470436096191406</c:v>
                </c:pt>
                <c:pt idx="2593">
                  <c:v>13.485260009765625</c:v>
                </c:pt>
                <c:pt idx="2594">
                  <c:v>13.512689590454102</c:v>
                </c:pt>
                <c:pt idx="2595">
                  <c:v>13.498171806335449</c:v>
                </c:pt>
                <c:pt idx="2596">
                  <c:v>13.512323379516602</c:v>
                </c:pt>
                <c:pt idx="2597">
                  <c:v>13.580817222595215</c:v>
                </c:pt>
                <c:pt idx="2598">
                  <c:v>13.584133148193359</c:v>
                </c:pt>
                <c:pt idx="2599">
                  <c:v>13.591108322143555</c:v>
                </c:pt>
                <c:pt idx="2600">
                  <c:v>13.508967399597168</c:v>
                </c:pt>
                <c:pt idx="2601">
                  <c:v>13.503694534301758</c:v>
                </c:pt>
                <c:pt idx="2602">
                  <c:v>13.504045486450195</c:v>
                </c:pt>
                <c:pt idx="2603">
                  <c:v>13.511872291564941</c:v>
                </c:pt>
                <c:pt idx="2604">
                  <c:v>13.492953300476074</c:v>
                </c:pt>
                <c:pt idx="2605">
                  <c:v>13.456912994384766</c:v>
                </c:pt>
                <c:pt idx="2606">
                  <c:v>13.478647232055664</c:v>
                </c:pt>
                <c:pt idx="2607">
                  <c:v>13.462164878845215</c:v>
                </c:pt>
                <c:pt idx="2608">
                  <c:v>13.527015686035156</c:v>
                </c:pt>
                <c:pt idx="2609">
                  <c:v>13.545878410339355</c:v>
                </c:pt>
                <c:pt idx="2610">
                  <c:v>13.596200942993164</c:v>
                </c:pt>
                <c:pt idx="2611">
                  <c:v>13.483436584472656</c:v>
                </c:pt>
                <c:pt idx="2612">
                  <c:v>13.490116119384766</c:v>
                </c:pt>
                <c:pt idx="2613">
                  <c:v>13.508149147033691</c:v>
                </c:pt>
                <c:pt idx="2614">
                  <c:v>13.464509963989258</c:v>
                </c:pt>
                <c:pt idx="2615">
                  <c:v>13.35231876373291</c:v>
                </c:pt>
                <c:pt idx="2616">
                  <c:v>13.454730987548828</c:v>
                </c:pt>
                <c:pt idx="2617">
                  <c:v>13.437261581420898</c:v>
                </c:pt>
                <c:pt idx="2618">
                  <c:v>13.414091110229492</c:v>
                </c:pt>
                <c:pt idx="2619">
                  <c:v>13.408552169799805</c:v>
                </c:pt>
                <c:pt idx="2620">
                  <c:v>13.391457557678223</c:v>
                </c:pt>
                <c:pt idx="2621">
                  <c:v>13.445283889770508</c:v>
                </c:pt>
                <c:pt idx="2622">
                  <c:v>13.32805061340332</c:v>
                </c:pt>
                <c:pt idx="2623">
                  <c:v>13.43620491027832</c:v>
                </c:pt>
                <c:pt idx="2624">
                  <c:v>13.434370994567871</c:v>
                </c:pt>
                <c:pt idx="2625">
                  <c:v>13.382089614868164</c:v>
                </c:pt>
                <c:pt idx="2626">
                  <c:v>13.430636405944824</c:v>
                </c:pt>
                <c:pt idx="2627">
                  <c:v>13.479108810424805</c:v>
                </c:pt>
                <c:pt idx="2628">
                  <c:v>13.42582893371582</c:v>
                </c:pt>
                <c:pt idx="2629">
                  <c:v>13.423321723937988</c:v>
                </c:pt>
                <c:pt idx="2630">
                  <c:v>13.464690208435059</c:v>
                </c:pt>
                <c:pt idx="2631">
                  <c:v>13.435857772827148</c:v>
                </c:pt>
                <c:pt idx="2632">
                  <c:v>13.405529022216797</c:v>
                </c:pt>
                <c:pt idx="2633">
                  <c:v>13.321019172668457</c:v>
                </c:pt>
                <c:pt idx="2634">
                  <c:v>13.455451965332031</c:v>
                </c:pt>
                <c:pt idx="2635">
                  <c:v>13.463505744934082</c:v>
                </c:pt>
                <c:pt idx="2636">
                  <c:v>13.397923469543457</c:v>
                </c:pt>
                <c:pt idx="2637">
                  <c:v>13.446078300476074</c:v>
                </c:pt>
                <c:pt idx="2638">
                  <c:v>13.439864158630371</c:v>
                </c:pt>
                <c:pt idx="2639">
                  <c:v>13.375704765319824</c:v>
                </c:pt>
                <c:pt idx="2640">
                  <c:v>13.272030830383301</c:v>
                </c:pt>
                <c:pt idx="2641">
                  <c:v>13.318187713623047</c:v>
                </c:pt>
                <c:pt idx="2642">
                  <c:v>13.385669708251953</c:v>
                </c:pt>
                <c:pt idx="2643">
                  <c:v>13.382817268371582</c:v>
                </c:pt>
                <c:pt idx="2644">
                  <c:v>13.496683120727539</c:v>
                </c:pt>
                <c:pt idx="2645">
                  <c:v>13.427495956420898</c:v>
                </c:pt>
                <c:pt idx="2646">
                  <c:v>13.490557670593262</c:v>
                </c:pt>
                <c:pt idx="2647">
                  <c:v>13.483748435974121</c:v>
                </c:pt>
                <c:pt idx="2648">
                  <c:v>13.462148666381836</c:v>
                </c:pt>
                <c:pt idx="2649">
                  <c:v>13.438599586486816</c:v>
                </c:pt>
                <c:pt idx="2650">
                  <c:v>13.449309349060059</c:v>
                </c:pt>
                <c:pt idx="2651">
                  <c:v>13.388239860534668</c:v>
                </c:pt>
                <c:pt idx="2652">
                  <c:v>13.463466644287109</c:v>
                </c:pt>
                <c:pt idx="2653">
                  <c:v>13.372967720031738</c:v>
                </c:pt>
                <c:pt idx="2654">
                  <c:v>13.476596832275391</c:v>
                </c:pt>
                <c:pt idx="2655">
                  <c:v>13.354508399963379</c:v>
                </c:pt>
                <c:pt idx="2656">
                  <c:v>13.368913650512695</c:v>
                </c:pt>
                <c:pt idx="2657">
                  <c:v>13.440915107727051</c:v>
                </c:pt>
                <c:pt idx="2658">
                  <c:v>13.486459732055664</c:v>
                </c:pt>
                <c:pt idx="2659">
                  <c:v>13.391118049621582</c:v>
                </c:pt>
                <c:pt idx="2660">
                  <c:v>13.419033050537109</c:v>
                </c:pt>
                <c:pt idx="2661">
                  <c:v>13.385195732116699</c:v>
                </c:pt>
                <c:pt idx="2662">
                  <c:v>13.419558525085449</c:v>
                </c:pt>
                <c:pt idx="2663">
                  <c:v>13.298295974731445</c:v>
                </c:pt>
                <c:pt idx="2664">
                  <c:v>13.306044578552246</c:v>
                </c:pt>
                <c:pt idx="2665">
                  <c:v>13.312748908996582</c:v>
                </c:pt>
                <c:pt idx="2666">
                  <c:v>13.28831672668457</c:v>
                </c:pt>
                <c:pt idx="2667">
                  <c:v>13.246523857116699</c:v>
                </c:pt>
                <c:pt idx="2668">
                  <c:v>13.235257148742676</c:v>
                </c:pt>
                <c:pt idx="2669">
                  <c:v>13.291347503662109</c:v>
                </c:pt>
                <c:pt idx="2670">
                  <c:v>13.245899200439453</c:v>
                </c:pt>
                <c:pt idx="2671">
                  <c:v>13.345537185668945</c:v>
                </c:pt>
                <c:pt idx="2672">
                  <c:v>13.413402557373047</c:v>
                </c:pt>
                <c:pt idx="2673">
                  <c:v>13.341744422912598</c:v>
                </c:pt>
                <c:pt idx="2674">
                  <c:v>13.40070915222168</c:v>
                </c:pt>
                <c:pt idx="2675">
                  <c:v>13.409808158874512</c:v>
                </c:pt>
                <c:pt idx="2676">
                  <c:v>13.318727493286133</c:v>
                </c:pt>
                <c:pt idx="2677">
                  <c:v>13.372556686401367</c:v>
                </c:pt>
                <c:pt idx="2678">
                  <c:v>13.301640510559082</c:v>
                </c:pt>
                <c:pt idx="2679">
                  <c:v>13.373477935791016</c:v>
                </c:pt>
                <c:pt idx="2680">
                  <c:v>13.313016891479492</c:v>
                </c:pt>
                <c:pt idx="2681">
                  <c:v>13.300046920776367</c:v>
                </c:pt>
                <c:pt idx="2682">
                  <c:v>13.277329444885254</c:v>
                </c:pt>
                <c:pt idx="2683">
                  <c:v>13.300758361816406</c:v>
                </c:pt>
                <c:pt idx="2684">
                  <c:v>13.373806953430176</c:v>
                </c:pt>
                <c:pt idx="2685">
                  <c:v>13.375747680664063</c:v>
                </c:pt>
                <c:pt idx="2686">
                  <c:v>13.307927131652832</c:v>
                </c:pt>
                <c:pt idx="2687">
                  <c:v>13.233063697814941</c:v>
                </c:pt>
                <c:pt idx="2688">
                  <c:v>13.243523597717285</c:v>
                </c:pt>
                <c:pt idx="2689">
                  <c:v>13.266778945922852</c:v>
                </c:pt>
                <c:pt idx="2690">
                  <c:v>13.230680465698242</c:v>
                </c:pt>
                <c:pt idx="2691">
                  <c:v>13.231152534484863</c:v>
                </c:pt>
                <c:pt idx="2692">
                  <c:v>13.248382568359375</c:v>
                </c:pt>
                <c:pt idx="2693">
                  <c:v>13.177783012390137</c:v>
                </c:pt>
                <c:pt idx="2694">
                  <c:v>13.278985977172852</c:v>
                </c:pt>
                <c:pt idx="2695">
                  <c:v>13.19005012512207</c:v>
                </c:pt>
                <c:pt idx="2696">
                  <c:v>13.209074974060059</c:v>
                </c:pt>
                <c:pt idx="2697">
                  <c:v>13.228413581848145</c:v>
                </c:pt>
                <c:pt idx="2698">
                  <c:v>13.238997459411621</c:v>
                </c:pt>
                <c:pt idx="2699">
                  <c:v>13.167207717895508</c:v>
                </c:pt>
                <c:pt idx="2700">
                  <c:v>13.213190078735352</c:v>
                </c:pt>
                <c:pt idx="2701">
                  <c:v>13.226314544677734</c:v>
                </c:pt>
                <c:pt idx="2702">
                  <c:v>13.260391235351563</c:v>
                </c:pt>
                <c:pt idx="2703">
                  <c:v>13.115758895874023</c:v>
                </c:pt>
                <c:pt idx="2704">
                  <c:v>13.13347339630127</c:v>
                </c:pt>
                <c:pt idx="2705">
                  <c:v>13.141938209533691</c:v>
                </c:pt>
                <c:pt idx="2706">
                  <c:v>13.177350997924805</c:v>
                </c:pt>
                <c:pt idx="2707">
                  <c:v>13.207320213317871</c:v>
                </c:pt>
                <c:pt idx="2708">
                  <c:v>13.21825122833252</c:v>
                </c:pt>
                <c:pt idx="2709">
                  <c:v>13.279232025146484</c:v>
                </c:pt>
                <c:pt idx="2710">
                  <c:v>13.233847618103027</c:v>
                </c:pt>
                <c:pt idx="2711">
                  <c:v>13.265451431274414</c:v>
                </c:pt>
                <c:pt idx="2712">
                  <c:v>13.187008857727051</c:v>
                </c:pt>
                <c:pt idx="2713">
                  <c:v>13.188135147094727</c:v>
                </c:pt>
                <c:pt idx="2714">
                  <c:v>13.158843040466309</c:v>
                </c:pt>
                <c:pt idx="2715">
                  <c:v>13.233487129211426</c:v>
                </c:pt>
                <c:pt idx="2716">
                  <c:v>13.197628974914551</c:v>
                </c:pt>
                <c:pt idx="2717">
                  <c:v>13.357084274291992</c:v>
                </c:pt>
                <c:pt idx="2718">
                  <c:v>13.29666805267334</c:v>
                </c:pt>
                <c:pt idx="2719">
                  <c:v>13.200597763061523</c:v>
                </c:pt>
                <c:pt idx="2720">
                  <c:v>13.22138500213623</c:v>
                </c:pt>
                <c:pt idx="2721">
                  <c:v>13.255388259887695</c:v>
                </c:pt>
                <c:pt idx="2722">
                  <c:v>13.275973320007324</c:v>
                </c:pt>
                <c:pt idx="2723">
                  <c:v>13.308576583862305</c:v>
                </c:pt>
                <c:pt idx="2724">
                  <c:v>13.258528709411621</c:v>
                </c:pt>
                <c:pt idx="2725">
                  <c:v>13.239982604980469</c:v>
                </c:pt>
                <c:pt idx="2726">
                  <c:v>13.203034400939941</c:v>
                </c:pt>
                <c:pt idx="2727">
                  <c:v>13.271188735961914</c:v>
                </c:pt>
                <c:pt idx="2728">
                  <c:v>13.240053176879883</c:v>
                </c:pt>
                <c:pt idx="2729">
                  <c:v>13.231256484985352</c:v>
                </c:pt>
                <c:pt idx="2730">
                  <c:v>13.26197624206543</c:v>
                </c:pt>
                <c:pt idx="2731">
                  <c:v>13.113116264343262</c:v>
                </c:pt>
                <c:pt idx="2732">
                  <c:v>13.163955688476563</c:v>
                </c:pt>
                <c:pt idx="2733">
                  <c:v>13.211487770080566</c:v>
                </c:pt>
                <c:pt idx="2734">
                  <c:v>13.279787063598633</c:v>
                </c:pt>
                <c:pt idx="2735">
                  <c:v>13.244674682617188</c:v>
                </c:pt>
                <c:pt idx="2736">
                  <c:v>13.209548950195313</c:v>
                </c:pt>
                <c:pt idx="2737">
                  <c:v>13.216226577758789</c:v>
                </c:pt>
                <c:pt idx="2738">
                  <c:v>13.163164138793945</c:v>
                </c:pt>
                <c:pt idx="2739">
                  <c:v>13.162940979003906</c:v>
                </c:pt>
                <c:pt idx="2740">
                  <c:v>13.143411636352539</c:v>
                </c:pt>
                <c:pt idx="2741">
                  <c:v>13.074298858642578</c:v>
                </c:pt>
                <c:pt idx="2742">
                  <c:v>13.067849159240723</c:v>
                </c:pt>
                <c:pt idx="2743">
                  <c:v>13.055113792419434</c:v>
                </c:pt>
                <c:pt idx="2744">
                  <c:v>13.186953544616699</c:v>
                </c:pt>
                <c:pt idx="2745">
                  <c:v>13.181571960449219</c:v>
                </c:pt>
                <c:pt idx="2746">
                  <c:v>13.164408683776855</c:v>
                </c:pt>
                <c:pt idx="2747">
                  <c:v>13.135716438293457</c:v>
                </c:pt>
                <c:pt idx="2748">
                  <c:v>13.102094650268555</c:v>
                </c:pt>
                <c:pt idx="2749">
                  <c:v>13.076021194458008</c:v>
                </c:pt>
                <c:pt idx="2750">
                  <c:v>13.067386627197266</c:v>
                </c:pt>
                <c:pt idx="2751">
                  <c:v>13.085334777832031</c:v>
                </c:pt>
                <c:pt idx="2752">
                  <c:v>13.109373092651367</c:v>
                </c:pt>
                <c:pt idx="2753">
                  <c:v>13.189682960510254</c:v>
                </c:pt>
                <c:pt idx="2754">
                  <c:v>13.134909629821777</c:v>
                </c:pt>
                <c:pt idx="2755">
                  <c:v>13.049613952636719</c:v>
                </c:pt>
                <c:pt idx="2756">
                  <c:v>13.131161689758301</c:v>
                </c:pt>
                <c:pt idx="2757">
                  <c:v>13.152909278869629</c:v>
                </c:pt>
                <c:pt idx="2758">
                  <c:v>13.134207725524902</c:v>
                </c:pt>
                <c:pt idx="2759">
                  <c:v>13.112363815307617</c:v>
                </c:pt>
                <c:pt idx="2760">
                  <c:v>13.065192222595215</c:v>
                </c:pt>
                <c:pt idx="2761">
                  <c:v>13.033937454223633</c:v>
                </c:pt>
                <c:pt idx="2762">
                  <c:v>13.075937271118164</c:v>
                </c:pt>
                <c:pt idx="2763">
                  <c:v>13.104403495788574</c:v>
                </c:pt>
                <c:pt idx="2764">
                  <c:v>13.084829330444336</c:v>
                </c:pt>
                <c:pt idx="2765">
                  <c:v>12.998717308044434</c:v>
                </c:pt>
                <c:pt idx="2766">
                  <c:v>13.066147804260254</c:v>
                </c:pt>
                <c:pt idx="2767">
                  <c:v>13.023271560668945</c:v>
                </c:pt>
                <c:pt idx="2768">
                  <c:v>13.068490028381348</c:v>
                </c:pt>
                <c:pt idx="2769">
                  <c:v>13.061050415039063</c:v>
                </c:pt>
                <c:pt idx="2770">
                  <c:v>13.060567855834961</c:v>
                </c:pt>
                <c:pt idx="2771">
                  <c:v>13.196819305419922</c:v>
                </c:pt>
                <c:pt idx="2772">
                  <c:v>13.142671585083008</c:v>
                </c:pt>
                <c:pt idx="2773">
                  <c:v>13.146443367004395</c:v>
                </c:pt>
                <c:pt idx="2774">
                  <c:v>13.101420402526855</c:v>
                </c:pt>
                <c:pt idx="2775">
                  <c:v>13.182773590087891</c:v>
                </c:pt>
                <c:pt idx="2776">
                  <c:v>13.166068077087402</c:v>
                </c:pt>
                <c:pt idx="2777">
                  <c:v>13.040319442749023</c:v>
                </c:pt>
                <c:pt idx="2778">
                  <c:v>12.954282760620117</c:v>
                </c:pt>
                <c:pt idx="2779">
                  <c:v>13.00821590423584</c:v>
                </c:pt>
                <c:pt idx="2780">
                  <c:v>13.043964385986328</c:v>
                </c:pt>
                <c:pt idx="2781">
                  <c:v>12.960702896118164</c:v>
                </c:pt>
                <c:pt idx="2782">
                  <c:v>13.01955509185791</c:v>
                </c:pt>
                <c:pt idx="2783">
                  <c:v>12.969215393066406</c:v>
                </c:pt>
                <c:pt idx="2784">
                  <c:v>13.027426719665527</c:v>
                </c:pt>
                <c:pt idx="2785">
                  <c:v>13.054268836975098</c:v>
                </c:pt>
                <c:pt idx="2786">
                  <c:v>13.067073822021484</c:v>
                </c:pt>
                <c:pt idx="2787">
                  <c:v>12.968694686889648</c:v>
                </c:pt>
                <c:pt idx="2788">
                  <c:v>12.955888748168945</c:v>
                </c:pt>
                <c:pt idx="2789">
                  <c:v>13.031932830810547</c:v>
                </c:pt>
                <c:pt idx="2790">
                  <c:v>12.959709167480469</c:v>
                </c:pt>
                <c:pt idx="2791">
                  <c:v>13.001708030700684</c:v>
                </c:pt>
                <c:pt idx="2792">
                  <c:v>13.09131908416748</c:v>
                </c:pt>
                <c:pt idx="2793">
                  <c:v>12.969618797302246</c:v>
                </c:pt>
                <c:pt idx="2794">
                  <c:v>13.000148773193359</c:v>
                </c:pt>
                <c:pt idx="2795">
                  <c:v>12.927923202514648</c:v>
                </c:pt>
                <c:pt idx="2796">
                  <c:v>12.985044479370117</c:v>
                </c:pt>
                <c:pt idx="2797">
                  <c:v>12.98060131072998</c:v>
                </c:pt>
                <c:pt idx="2798">
                  <c:v>13.038665771484375</c:v>
                </c:pt>
                <c:pt idx="2799">
                  <c:v>13.060305595397949</c:v>
                </c:pt>
                <c:pt idx="2800">
                  <c:v>13.02867603302002</c:v>
                </c:pt>
                <c:pt idx="2801">
                  <c:v>12.99623966217041</c:v>
                </c:pt>
                <c:pt idx="2802">
                  <c:v>12.937932968139648</c:v>
                </c:pt>
                <c:pt idx="2803">
                  <c:v>12.948847770690918</c:v>
                </c:pt>
                <c:pt idx="2804">
                  <c:v>12.838485717773438</c:v>
                </c:pt>
                <c:pt idx="2805">
                  <c:v>13.005009651184082</c:v>
                </c:pt>
                <c:pt idx="2806">
                  <c:v>12.922919273376465</c:v>
                </c:pt>
                <c:pt idx="2807">
                  <c:v>12.883208274841309</c:v>
                </c:pt>
                <c:pt idx="2808">
                  <c:v>12.878486633300781</c:v>
                </c:pt>
                <c:pt idx="2809">
                  <c:v>12.939200401306152</c:v>
                </c:pt>
                <c:pt idx="2810">
                  <c:v>12.913800239562988</c:v>
                </c:pt>
                <c:pt idx="2811">
                  <c:v>12.834076881408691</c:v>
                </c:pt>
                <c:pt idx="2812">
                  <c:v>12.932901382446289</c:v>
                </c:pt>
                <c:pt idx="2813">
                  <c:v>12.878091812133789</c:v>
                </c:pt>
                <c:pt idx="2814">
                  <c:v>12.822096824645996</c:v>
                </c:pt>
                <c:pt idx="2815">
                  <c:v>12.852682113647461</c:v>
                </c:pt>
                <c:pt idx="2816">
                  <c:v>12.764142036437988</c:v>
                </c:pt>
                <c:pt idx="2817">
                  <c:v>12.853654861450195</c:v>
                </c:pt>
                <c:pt idx="2818">
                  <c:v>12.836610794067383</c:v>
                </c:pt>
                <c:pt idx="2819">
                  <c:v>12.909811019897461</c:v>
                </c:pt>
                <c:pt idx="2820">
                  <c:v>12.887931823730469</c:v>
                </c:pt>
                <c:pt idx="2821">
                  <c:v>12.888672828674316</c:v>
                </c:pt>
                <c:pt idx="2822">
                  <c:v>12.914115905761719</c:v>
                </c:pt>
                <c:pt idx="2823">
                  <c:v>12.879467010498047</c:v>
                </c:pt>
                <c:pt idx="2824">
                  <c:v>12.936630249023438</c:v>
                </c:pt>
                <c:pt idx="2825">
                  <c:v>12.826793670654297</c:v>
                </c:pt>
                <c:pt idx="2826">
                  <c:v>12.904352188110352</c:v>
                </c:pt>
                <c:pt idx="2827">
                  <c:v>12.886054992675781</c:v>
                </c:pt>
                <c:pt idx="2828">
                  <c:v>12.868556022644043</c:v>
                </c:pt>
                <c:pt idx="2829">
                  <c:v>12.759844779968262</c:v>
                </c:pt>
                <c:pt idx="2830">
                  <c:v>12.835596084594727</c:v>
                </c:pt>
                <c:pt idx="2831">
                  <c:v>12.831533432006836</c:v>
                </c:pt>
                <c:pt idx="2832">
                  <c:v>12.827472686767578</c:v>
                </c:pt>
                <c:pt idx="2833">
                  <c:v>12.879241943359375</c:v>
                </c:pt>
                <c:pt idx="2834">
                  <c:v>12.790249824523926</c:v>
                </c:pt>
                <c:pt idx="2835">
                  <c:v>12.88318920135498</c:v>
                </c:pt>
                <c:pt idx="2836">
                  <c:v>12.836996078491211</c:v>
                </c:pt>
                <c:pt idx="2837">
                  <c:v>12.903268814086914</c:v>
                </c:pt>
                <c:pt idx="2838">
                  <c:v>12.813620567321777</c:v>
                </c:pt>
                <c:pt idx="2839">
                  <c:v>12.886194229125977</c:v>
                </c:pt>
                <c:pt idx="2840">
                  <c:v>12.811704635620117</c:v>
                </c:pt>
                <c:pt idx="2841">
                  <c:v>12.861025810241699</c:v>
                </c:pt>
                <c:pt idx="2842">
                  <c:v>12.688235282897949</c:v>
                </c:pt>
                <c:pt idx="2843">
                  <c:v>12.714003562927246</c:v>
                </c:pt>
                <c:pt idx="2844">
                  <c:v>12.67548656463623</c:v>
                </c:pt>
                <c:pt idx="2845">
                  <c:v>12.728289604187012</c:v>
                </c:pt>
                <c:pt idx="2846">
                  <c:v>12.692667961120605</c:v>
                </c:pt>
                <c:pt idx="2847">
                  <c:v>12.765805244445801</c:v>
                </c:pt>
                <c:pt idx="2848">
                  <c:v>12.729619979858398</c:v>
                </c:pt>
                <c:pt idx="2849">
                  <c:v>12.795248031616211</c:v>
                </c:pt>
                <c:pt idx="2850">
                  <c:v>12.810403823852539</c:v>
                </c:pt>
                <c:pt idx="2851">
                  <c:v>12.74244213104248</c:v>
                </c:pt>
                <c:pt idx="2852">
                  <c:v>12.781437873840332</c:v>
                </c:pt>
                <c:pt idx="2853">
                  <c:v>12.795343399047852</c:v>
                </c:pt>
                <c:pt idx="2854">
                  <c:v>12.803065299987793</c:v>
                </c:pt>
                <c:pt idx="2855">
                  <c:v>12.681640625</c:v>
                </c:pt>
                <c:pt idx="2856">
                  <c:v>12.83617115020752</c:v>
                </c:pt>
                <c:pt idx="2857">
                  <c:v>12.746193885803223</c:v>
                </c:pt>
                <c:pt idx="2858">
                  <c:v>12.790037155151367</c:v>
                </c:pt>
                <c:pt idx="2859">
                  <c:v>12.829445838928223</c:v>
                </c:pt>
                <c:pt idx="2860">
                  <c:v>12.82111644744873</c:v>
                </c:pt>
                <c:pt idx="2861">
                  <c:v>12.836324691772461</c:v>
                </c:pt>
                <c:pt idx="2862">
                  <c:v>12.869645118713379</c:v>
                </c:pt>
                <c:pt idx="2863">
                  <c:v>12.844021797180176</c:v>
                </c:pt>
                <c:pt idx="2864">
                  <c:v>12.907454490661621</c:v>
                </c:pt>
                <c:pt idx="2865">
                  <c:v>12.848415374755859</c:v>
                </c:pt>
                <c:pt idx="2866">
                  <c:v>12.836704254150391</c:v>
                </c:pt>
                <c:pt idx="2867">
                  <c:v>12.776848793029785</c:v>
                </c:pt>
                <c:pt idx="2868">
                  <c:v>12.781180381774902</c:v>
                </c:pt>
                <c:pt idx="2869">
                  <c:v>12.834144592285156</c:v>
                </c:pt>
                <c:pt idx="2870">
                  <c:v>12.817028045654297</c:v>
                </c:pt>
                <c:pt idx="2871">
                  <c:v>12.842036247253418</c:v>
                </c:pt>
                <c:pt idx="2872">
                  <c:v>12.812543869018555</c:v>
                </c:pt>
                <c:pt idx="2873">
                  <c:v>12.779775619506836</c:v>
                </c:pt>
                <c:pt idx="2874">
                  <c:v>12.767534255981445</c:v>
                </c:pt>
                <c:pt idx="2875">
                  <c:v>12.837240219116211</c:v>
                </c:pt>
                <c:pt idx="2876">
                  <c:v>12.815071105957031</c:v>
                </c:pt>
                <c:pt idx="2877">
                  <c:v>12.848649978637695</c:v>
                </c:pt>
                <c:pt idx="2878">
                  <c:v>12.733332633972168</c:v>
                </c:pt>
                <c:pt idx="2879">
                  <c:v>12.76954460144043</c:v>
                </c:pt>
                <c:pt idx="2880">
                  <c:v>12.742581367492676</c:v>
                </c:pt>
                <c:pt idx="2881">
                  <c:v>12.679207801818848</c:v>
                </c:pt>
                <c:pt idx="2882">
                  <c:v>12.756638526916504</c:v>
                </c:pt>
                <c:pt idx="2883">
                  <c:v>12.786593437194824</c:v>
                </c:pt>
                <c:pt idx="2884">
                  <c:v>12.802358627319336</c:v>
                </c:pt>
                <c:pt idx="2885">
                  <c:v>12.73353099822998</c:v>
                </c:pt>
                <c:pt idx="2886">
                  <c:v>12.698376655578613</c:v>
                </c:pt>
                <c:pt idx="2887">
                  <c:v>12.771052360534668</c:v>
                </c:pt>
                <c:pt idx="2888">
                  <c:v>12.81511116027832</c:v>
                </c:pt>
                <c:pt idx="2889">
                  <c:v>12.825785636901855</c:v>
                </c:pt>
                <c:pt idx="2890">
                  <c:v>12.784035682678223</c:v>
                </c:pt>
                <c:pt idx="2891">
                  <c:v>12.732455253601074</c:v>
                </c:pt>
                <c:pt idx="2892">
                  <c:v>12.651266098022461</c:v>
                </c:pt>
                <c:pt idx="2893">
                  <c:v>12.743934631347656</c:v>
                </c:pt>
                <c:pt idx="2894">
                  <c:v>12.711421966552734</c:v>
                </c:pt>
                <c:pt idx="2895">
                  <c:v>12.721543312072754</c:v>
                </c:pt>
                <c:pt idx="2896">
                  <c:v>12.675134658813477</c:v>
                </c:pt>
                <c:pt idx="2897">
                  <c:v>12.672240257263184</c:v>
                </c:pt>
                <c:pt idx="2898">
                  <c:v>12.638093948364258</c:v>
                </c:pt>
                <c:pt idx="2899">
                  <c:v>12.791412353515625</c:v>
                </c:pt>
                <c:pt idx="2900">
                  <c:v>12.615008354187012</c:v>
                </c:pt>
                <c:pt idx="2901">
                  <c:v>12.664778709411621</c:v>
                </c:pt>
                <c:pt idx="2902">
                  <c:v>12.668180465698242</c:v>
                </c:pt>
                <c:pt idx="2903">
                  <c:v>12.693440437316895</c:v>
                </c:pt>
                <c:pt idx="2904">
                  <c:v>12.617666244506836</c:v>
                </c:pt>
                <c:pt idx="2905">
                  <c:v>12.565170288085938</c:v>
                </c:pt>
                <c:pt idx="2906">
                  <c:v>12.53345775604248</c:v>
                </c:pt>
                <c:pt idx="2907">
                  <c:v>12.580754280090332</c:v>
                </c:pt>
                <c:pt idx="2908">
                  <c:v>12.563233375549316</c:v>
                </c:pt>
                <c:pt idx="2909">
                  <c:v>12.532726287841797</c:v>
                </c:pt>
                <c:pt idx="2910">
                  <c:v>12.50139045715332</c:v>
                </c:pt>
                <c:pt idx="2911">
                  <c:v>12.585024833679199</c:v>
                </c:pt>
                <c:pt idx="2912">
                  <c:v>12.582608222961426</c:v>
                </c:pt>
                <c:pt idx="2913">
                  <c:v>12.601913452148438</c:v>
                </c:pt>
                <c:pt idx="2914">
                  <c:v>12.539364814758301</c:v>
                </c:pt>
                <c:pt idx="2915">
                  <c:v>12.542384147644043</c:v>
                </c:pt>
                <c:pt idx="2916">
                  <c:v>12.577898979187012</c:v>
                </c:pt>
                <c:pt idx="2917">
                  <c:v>12.503230094909668</c:v>
                </c:pt>
                <c:pt idx="2918">
                  <c:v>12.566623687744141</c:v>
                </c:pt>
                <c:pt idx="2919">
                  <c:v>12.535161018371582</c:v>
                </c:pt>
                <c:pt idx="2920">
                  <c:v>12.540960311889648</c:v>
                </c:pt>
                <c:pt idx="2921">
                  <c:v>12.569278717041016</c:v>
                </c:pt>
                <c:pt idx="2922">
                  <c:v>12.585356712341309</c:v>
                </c:pt>
                <c:pt idx="2923">
                  <c:v>12.630928993225098</c:v>
                </c:pt>
                <c:pt idx="2924">
                  <c:v>12.667102813720703</c:v>
                </c:pt>
                <c:pt idx="2925">
                  <c:v>12.599974632263184</c:v>
                </c:pt>
                <c:pt idx="2926">
                  <c:v>12.613500595092773</c:v>
                </c:pt>
                <c:pt idx="2927">
                  <c:v>12.565494537353516</c:v>
                </c:pt>
                <c:pt idx="2928">
                  <c:v>12.559341430664063</c:v>
                </c:pt>
                <c:pt idx="2929">
                  <c:v>12.586190223693848</c:v>
                </c:pt>
                <c:pt idx="2930">
                  <c:v>12.574501991271973</c:v>
                </c:pt>
                <c:pt idx="2931">
                  <c:v>12.518965721130371</c:v>
                </c:pt>
                <c:pt idx="2932">
                  <c:v>12.513640403747559</c:v>
                </c:pt>
                <c:pt idx="2933">
                  <c:v>12.532060623168945</c:v>
                </c:pt>
                <c:pt idx="2934">
                  <c:v>12.453373908996582</c:v>
                </c:pt>
                <c:pt idx="2935">
                  <c:v>12.537253379821777</c:v>
                </c:pt>
                <c:pt idx="2936">
                  <c:v>12.535113334655762</c:v>
                </c:pt>
                <c:pt idx="2937">
                  <c:v>12.488019943237305</c:v>
                </c:pt>
                <c:pt idx="2938">
                  <c:v>12.544447898864746</c:v>
                </c:pt>
                <c:pt idx="2939">
                  <c:v>12.458908081054688</c:v>
                </c:pt>
                <c:pt idx="2940">
                  <c:v>12.450095176696777</c:v>
                </c:pt>
                <c:pt idx="2941">
                  <c:v>12.537778854370117</c:v>
                </c:pt>
                <c:pt idx="2942">
                  <c:v>12.490970611572266</c:v>
                </c:pt>
                <c:pt idx="2943">
                  <c:v>12.539623260498047</c:v>
                </c:pt>
                <c:pt idx="2944">
                  <c:v>12.597216606140137</c:v>
                </c:pt>
                <c:pt idx="2945">
                  <c:v>12.57564640045166</c:v>
                </c:pt>
                <c:pt idx="2946">
                  <c:v>12.503692626953125</c:v>
                </c:pt>
                <c:pt idx="2947">
                  <c:v>12.52550220489502</c:v>
                </c:pt>
                <c:pt idx="2948">
                  <c:v>12.597132682800293</c:v>
                </c:pt>
                <c:pt idx="2949">
                  <c:v>12.544716835021973</c:v>
                </c:pt>
                <c:pt idx="2950">
                  <c:v>12.596774101257324</c:v>
                </c:pt>
                <c:pt idx="2951">
                  <c:v>12.474055290222168</c:v>
                </c:pt>
                <c:pt idx="2952">
                  <c:v>12.41917896270752</c:v>
                </c:pt>
                <c:pt idx="2953">
                  <c:v>12.498135566711426</c:v>
                </c:pt>
                <c:pt idx="2954">
                  <c:v>12.488765716552734</c:v>
                </c:pt>
                <c:pt idx="2955">
                  <c:v>12.503415107727051</c:v>
                </c:pt>
                <c:pt idx="2956">
                  <c:v>12.450834274291992</c:v>
                </c:pt>
                <c:pt idx="2957">
                  <c:v>12.520711898803711</c:v>
                </c:pt>
                <c:pt idx="2958">
                  <c:v>12.536101341247559</c:v>
                </c:pt>
                <c:pt idx="2959">
                  <c:v>12.533648490905762</c:v>
                </c:pt>
                <c:pt idx="2960">
                  <c:v>12.41515064239502</c:v>
                </c:pt>
                <c:pt idx="2961">
                  <c:v>12.426861763000488</c:v>
                </c:pt>
                <c:pt idx="2962">
                  <c:v>12.40956974029541</c:v>
                </c:pt>
                <c:pt idx="2963">
                  <c:v>12.377837181091309</c:v>
                </c:pt>
                <c:pt idx="2964">
                  <c:v>12.289897918701172</c:v>
                </c:pt>
                <c:pt idx="2965">
                  <c:v>12.341160774230957</c:v>
                </c:pt>
                <c:pt idx="2966">
                  <c:v>12.410380363464355</c:v>
                </c:pt>
                <c:pt idx="2967">
                  <c:v>12.438567161560059</c:v>
                </c:pt>
                <c:pt idx="2968">
                  <c:v>12.473928451538086</c:v>
                </c:pt>
                <c:pt idx="2969">
                  <c:v>12.420491218566895</c:v>
                </c:pt>
                <c:pt idx="2970">
                  <c:v>12.346030235290527</c:v>
                </c:pt>
                <c:pt idx="2971">
                  <c:v>12.341551780700684</c:v>
                </c:pt>
                <c:pt idx="2972">
                  <c:v>12.305716514587402</c:v>
                </c:pt>
                <c:pt idx="2973">
                  <c:v>12.363758087158203</c:v>
                </c:pt>
                <c:pt idx="2974">
                  <c:v>12.331825256347656</c:v>
                </c:pt>
                <c:pt idx="2975">
                  <c:v>12.30280590057373</c:v>
                </c:pt>
                <c:pt idx="2976">
                  <c:v>12.197697639465332</c:v>
                </c:pt>
                <c:pt idx="2977">
                  <c:v>12.232656478881836</c:v>
                </c:pt>
                <c:pt idx="2978">
                  <c:v>12.228192329406738</c:v>
                </c:pt>
                <c:pt idx="2979">
                  <c:v>12.245706558227539</c:v>
                </c:pt>
                <c:pt idx="2980">
                  <c:v>12.173501968383789</c:v>
                </c:pt>
                <c:pt idx="2981">
                  <c:v>12.243328094482422</c:v>
                </c:pt>
                <c:pt idx="2982">
                  <c:v>12.23006534576416</c:v>
                </c:pt>
                <c:pt idx="2983">
                  <c:v>12.192226409912109</c:v>
                </c:pt>
                <c:pt idx="2984">
                  <c:v>12.081756591796875</c:v>
                </c:pt>
                <c:pt idx="2985">
                  <c:v>12.099010467529297</c:v>
                </c:pt>
                <c:pt idx="2986">
                  <c:v>12.075878143310547</c:v>
                </c:pt>
                <c:pt idx="2987">
                  <c:v>12.129420280456543</c:v>
                </c:pt>
                <c:pt idx="2988">
                  <c:v>12.099364280700684</c:v>
                </c:pt>
                <c:pt idx="2989">
                  <c:v>12.070858955383301</c:v>
                </c:pt>
                <c:pt idx="2990">
                  <c:v>12.002715110778809</c:v>
                </c:pt>
                <c:pt idx="2991">
                  <c:v>12.055418014526367</c:v>
                </c:pt>
                <c:pt idx="2992">
                  <c:v>12.098268508911133</c:v>
                </c:pt>
                <c:pt idx="2993">
                  <c:v>12.073291778564453</c:v>
                </c:pt>
                <c:pt idx="2994">
                  <c:v>12.015268325805664</c:v>
                </c:pt>
                <c:pt idx="2995">
                  <c:v>12.010052680969238</c:v>
                </c:pt>
                <c:pt idx="2996">
                  <c:v>11.935227394104004</c:v>
                </c:pt>
                <c:pt idx="2997">
                  <c:v>11.980010032653809</c:v>
                </c:pt>
                <c:pt idx="2998">
                  <c:v>11.975398063659668</c:v>
                </c:pt>
                <c:pt idx="2999">
                  <c:v>11.848234176635742</c:v>
                </c:pt>
                <c:pt idx="3000">
                  <c:v>11.884807586669922</c:v>
                </c:pt>
                <c:pt idx="3001">
                  <c:v>11.939014434814453</c:v>
                </c:pt>
                <c:pt idx="3002">
                  <c:v>11.997865676879883</c:v>
                </c:pt>
                <c:pt idx="3003">
                  <c:v>11.963440895080566</c:v>
                </c:pt>
                <c:pt idx="3004">
                  <c:v>11.894947052001953</c:v>
                </c:pt>
                <c:pt idx="3005">
                  <c:v>11.955032348632813</c:v>
                </c:pt>
                <c:pt idx="3006">
                  <c:v>11.823144912719727</c:v>
                </c:pt>
                <c:pt idx="3007">
                  <c:v>11.903215408325195</c:v>
                </c:pt>
                <c:pt idx="3008">
                  <c:v>11.930863380432129</c:v>
                </c:pt>
                <c:pt idx="3009">
                  <c:v>11.994868278503418</c:v>
                </c:pt>
                <c:pt idx="3010">
                  <c:v>11.926055908203125</c:v>
                </c:pt>
                <c:pt idx="3011">
                  <c:v>11.987527847290039</c:v>
                </c:pt>
                <c:pt idx="3012">
                  <c:v>11.92003345489502</c:v>
                </c:pt>
                <c:pt idx="3013">
                  <c:v>11.939243316650391</c:v>
                </c:pt>
                <c:pt idx="3014">
                  <c:v>11.992856025695801</c:v>
                </c:pt>
                <c:pt idx="3015">
                  <c:v>12.074971199035645</c:v>
                </c:pt>
                <c:pt idx="3016">
                  <c:v>12.046965599060059</c:v>
                </c:pt>
                <c:pt idx="3017">
                  <c:v>12.071926116943359</c:v>
                </c:pt>
                <c:pt idx="3018">
                  <c:v>11.944307327270508</c:v>
                </c:pt>
                <c:pt idx="3019">
                  <c:v>11.982785224914551</c:v>
                </c:pt>
                <c:pt idx="3020">
                  <c:v>11.95267391204834</c:v>
                </c:pt>
                <c:pt idx="3021">
                  <c:v>11.973101615905762</c:v>
                </c:pt>
                <c:pt idx="3022">
                  <c:v>11.965112686157227</c:v>
                </c:pt>
                <c:pt idx="3023">
                  <c:v>11.917038917541504</c:v>
                </c:pt>
                <c:pt idx="3024">
                  <c:v>11.933542251586914</c:v>
                </c:pt>
                <c:pt idx="3025">
                  <c:v>11.929162979125977</c:v>
                </c:pt>
                <c:pt idx="3026">
                  <c:v>11.93877124786377</c:v>
                </c:pt>
                <c:pt idx="3027">
                  <c:v>11.925655364990234</c:v>
                </c:pt>
                <c:pt idx="3028">
                  <c:v>11.970449447631836</c:v>
                </c:pt>
                <c:pt idx="3029">
                  <c:v>11.955234527587891</c:v>
                </c:pt>
                <c:pt idx="3030">
                  <c:v>11.926313400268555</c:v>
                </c:pt>
                <c:pt idx="3031">
                  <c:v>12.015942573547363</c:v>
                </c:pt>
                <c:pt idx="3032">
                  <c:v>11.994292259216309</c:v>
                </c:pt>
                <c:pt idx="3033">
                  <c:v>12.03813648223877</c:v>
                </c:pt>
                <c:pt idx="3034">
                  <c:v>11.981934547424316</c:v>
                </c:pt>
                <c:pt idx="3035">
                  <c:v>11.970955848693848</c:v>
                </c:pt>
                <c:pt idx="3036">
                  <c:v>12.039016723632813</c:v>
                </c:pt>
                <c:pt idx="3037">
                  <c:v>11.968276023864746</c:v>
                </c:pt>
                <c:pt idx="3038">
                  <c:v>11.985049247741699</c:v>
                </c:pt>
                <c:pt idx="3039">
                  <c:v>12.009954452514648</c:v>
                </c:pt>
                <c:pt idx="3040">
                  <c:v>12.022807121276855</c:v>
                </c:pt>
                <c:pt idx="3041">
                  <c:v>11.910654067993164</c:v>
                </c:pt>
                <c:pt idx="3042">
                  <c:v>11.907710075378418</c:v>
                </c:pt>
                <c:pt idx="3043">
                  <c:v>11.986144065856934</c:v>
                </c:pt>
                <c:pt idx="3044">
                  <c:v>11.924252510070801</c:v>
                </c:pt>
                <c:pt idx="3045">
                  <c:v>11.961206436157227</c:v>
                </c:pt>
                <c:pt idx="3046">
                  <c:v>12.034700393676758</c:v>
                </c:pt>
                <c:pt idx="3047">
                  <c:v>11.992963790893555</c:v>
                </c:pt>
                <c:pt idx="3048">
                  <c:v>12.057439804077148</c:v>
                </c:pt>
                <c:pt idx="3049">
                  <c:v>11.997145652770996</c:v>
                </c:pt>
                <c:pt idx="3050">
                  <c:v>11.97182559967041</c:v>
                </c:pt>
                <c:pt idx="3051">
                  <c:v>11.999180793762207</c:v>
                </c:pt>
                <c:pt idx="3052">
                  <c:v>12.003934860229492</c:v>
                </c:pt>
                <c:pt idx="3053">
                  <c:v>11.973886489868164</c:v>
                </c:pt>
                <c:pt idx="3054">
                  <c:v>11.864080429077148</c:v>
                </c:pt>
                <c:pt idx="3055">
                  <c:v>11.892462730407715</c:v>
                </c:pt>
                <c:pt idx="3056">
                  <c:v>11.899196624755859</c:v>
                </c:pt>
                <c:pt idx="3057">
                  <c:v>11.93181037902832</c:v>
                </c:pt>
                <c:pt idx="3058">
                  <c:v>11.867359161376953</c:v>
                </c:pt>
                <c:pt idx="3059">
                  <c:v>11.844810485839844</c:v>
                </c:pt>
                <c:pt idx="3060">
                  <c:v>11.878766059875488</c:v>
                </c:pt>
                <c:pt idx="3061">
                  <c:v>11.887136459350586</c:v>
                </c:pt>
                <c:pt idx="3062">
                  <c:v>11.890280723571777</c:v>
                </c:pt>
                <c:pt idx="3063">
                  <c:v>11.895923614501953</c:v>
                </c:pt>
                <c:pt idx="3064">
                  <c:v>11.817509651184082</c:v>
                </c:pt>
                <c:pt idx="3065">
                  <c:v>11.845316886901855</c:v>
                </c:pt>
                <c:pt idx="3066">
                  <c:v>11.844017028808594</c:v>
                </c:pt>
                <c:pt idx="3067">
                  <c:v>11.885144233703613</c:v>
                </c:pt>
                <c:pt idx="3068">
                  <c:v>11.857430458068848</c:v>
                </c:pt>
                <c:pt idx="3069">
                  <c:v>11.838401794433594</c:v>
                </c:pt>
                <c:pt idx="3070">
                  <c:v>11.810056686401367</c:v>
                </c:pt>
                <c:pt idx="3071">
                  <c:v>11.853699684143066</c:v>
                </c:pt>
                <c:pt idx="3072">
                  <c:v>11.843557357788086</c:v>
                </c:pt>
                <c:pt idx="3073">
                  <c:v>11.883571624755859</c:v>
                </c:pt>
                <c:pt idx="3074">
                  <c:v>11.867012023925781</c:v>
                </c:pt>
                <c:pt idx="3075">
                  <c:v>11.902029037475586</c:v>
                </c:pt>
                <c:pt idx="3076">
                  <c:v>11.88417911529541</c:v>
                </c:pt>
                <c:pt idx="3077">
                  <c:v>11.865966796875</c:v>
                </c:pt>
                <c:pt idx="3078">
                  <c:v>11.870363235473633</c:v>
                </c:pt>
                <c:pt idx="3079">
                  <c:v>11.861105918884277</c:v>
                </c:pt>
                <c:pt idx="3080">
                  <c:v>11.801260948181152</c:v>
                </c:pt>
                <c:pt idx="3081">
                  <c:v>11.893674850463867</c:v>
                </c:pt>
                <c:pt idx="3082">
                  <c:v>11.855315208435059</c:v>
                </c:pt>
                <c:pt idx="3083">
                  <c:v>11.877551078796387</c:v>
                </c:pt>
                <c:pt idx="3084">
                  <c:v>11.915353775024414</c:v>
                </c:pt>
                <c:pt idx="3085">
                  <c:v>11.825656890869141</c:v>
                </c:pt>
                <c:pt idx="3086">
                  <c:v>11.858547210693359</c:v>
                </c:pt>
                <c:pt idx="3087">
                  <c:v>11.877147674560547</c:v>
                </c:pt>
                <c:pt idx="3088">
                  <c:v>11.792584419250488</c:v>
                </c:pt>
                <c:pt idx="3089">
                  <c:v>11.788051605224609</c:v>
                </c:pt>
                <c:pt idx="3090">
                  <c:v>11.850872993469238</c:v>
                </c:pt>
                <c:pt idx="3091">
                  <c:v>11.948896408081055</c:v>
                </c:pt>
                <c:pt idx="3092">
                  <c:v>11.863668441772461</c:v>
                </c:pt>
                <c:pt idx="3093">
                  <c:v>11.824967384338379</c:v>
                </c:pt>
                <c:pt idx="3094">
                  <c:v>11.84650707244873</c:v>
                </c:pt>
                <c:pt idx="3095">
                  <c:v>11.828133583068848</c:v>
                </c:pt>
                <c:pt idx="3096">
                  <c:v>11.880287170410156</c:v>
                </c:pt>
                <c:pt idx="3097">
                  <c:v>11.744260787963867</c:v>
                </c:pt>
                <c:pt idx="3098">
                  <c:v>11.780124664306641</c:v>
                </c:pt>
                <c:pt idx="3099">
                  <c:v>11.690896034240723</c:v>
                </c:pt>
                <c:pt idx="3100">
                  <c:v>11.726374626159668</c:v>
                </c:pt>
                <c:pt idx="3101">
                  <c:v>11.682191848754883</c:v>
                </c:pt>
                <c:pt idx="3102">
                  <c:v>11.71098518371582</c:v>
                </c:pt>
                <c:pt idx="3103">
                  <c:v>11.759308815002441</c:v>
                </c:pt>
                <c:pt idx="3104">
                  <c:v>11.710061073303223</c:v>
                </c:pt>
                <c:pt idx="3105">
                  <c:v>11.632731437683105</c:v>
                </c:pt>
                <c:pt idx="3106">
                  <c:v>11.717487335205078</c:v>
                </c:pt>
                <c:pt idx="3107">
                  <c:v>11.706451416015625</c:v>
                </c:pt>
                <c:pt idx="3108">
                  <c:v>11.705516815185547</c:v>
                </c:pt>
                <c:pt idx="3109">
                  <c:v>11.609203338623047</c:v>
                </c:pt>
                <c:pt idx="3110">
                  <c:v>11.645865440368652</c:v>
                </c:pt>
                <c:pt idx="3111">
                  <c:v>11.685308456420898</c:v>
                </c:pt>
                <c:pt idx="3112">
                  <c:v>11.642759323120117</c:v>
                </c:pt>
                <c:pt idx="3113">
                  <c:v>11.624481201171875</c:v>
                </c:pt>
                <c:pt idx="3114">
                  <c:v>11.632307052612305</c:v>
                </c:pt>
                <c:pt idx="3115">
                  <c:v>11.606621742248535</c:v>
                </c:pt>
                <c:pt idx="3116">
                  <c:v>11.650077819824219</c:v>
                </c:pt>
                <c:pt idx="3117">
                  <c:v>11.58868408203125</c:v>
                </c:pt>
                <c:pt idx="3118">
                  <c:v>11.597588539123535</c:v>
                </c:pt>
                <c:pt idx="3119">
                  <c:v>11.634869575500488</c:v>
                </c:pt>
                <c:pt idx="3120">
                  <c:v>11.560704231262207</c:v>
                </c:pt>
                <c:pt idx="3121">
                  <c:v>11.634886741638184</c:v>
                </c:pt>
                <c:pt idx="3122">
                  <c:v>11.564749717712402</c:v>
                </c:pt>
                <c:pt idx="3123">
                  <c:v>11.580309867858887</c:v>
                </c:pt>
                <c:pt idx="3124">
                  <c:v>11.617319107055664</c:v>
                </c:pt>
                <c:pt idx="3125">
                  <c:v>11.58060359954834</c:v>
                </c:pt>
                <c:pt idx="3126">
                  <c:v>11.448152542114258</c:v>
                </c:pt>
                <c:pt idx="3127">
                  <c:v>11.547208786010742</c:v>
                </c:pt>
                <c:pt idx="3128">
                  <c:v>11.55675220489502</c:v>
                </c:pt>
                <c:pt idx="3129">
                  <c:v>11.544523239135742</c:v>
                </c:pt>
                <c:pt idx="3130">
                  <c:v>11.605721473693848</c:v>
                </c:pt>
                <c:pt idx="3131">
                  <c:v>11.566629409790039</c:v>
                </c:pt>
                <c:pt idx="3132">
                  <c:v>11.530102729797363</c:v>
                </c:pt>
                <c:pt idx="3133">
                  <c:v>11.557790756225586</c:v>
                </c:pt>
                <c:pt idx="3134">
                  <c:v>11.558984756469727</c:v>
                </c:pt>
                <c:pt idx="3135">
                  <c:v>11.644891738891602</c:v>
                </c:pt>
                <c:pt idx="3136">
                  <c:v>11.582198143005371</c:v>
                </c:pt>
                <c:pt idx="3137">
                  <c:v>11.62376880645752</c:v>
                </c:pt>
                <c:pt idx="3138">
                  <c:v>11.536994934082031</c:v>
                </c:pt>
                <c:pt idx="3139">
                  <c:v>11.486640930175781</c:v>
                </c:pt>
                <c:pt idx="3140">
                  <c:v>11.552554130554199</c:v>
                </c:pt>
                <c:pt idx="3141">
                  <c:v>11.577197074890137</c:v>
                </c:pt>
                <c:pt idx="3142">
                  <c:v>11.574389457702637</c:v>
                </c:pt>
                <c:pt idx="3143">
                  <c:v>11.730870246887207</c:v>
                </c:pt>
                <c:pt idx="3144">
                  <c:v>11.589625358581543</c:v>
                </c:pt>
                <c:pt idx="3145">
                  <c:v>11.591985702514648</c:v>
                </c:pt>
                <c:pt idx="3146">
                  <c:v>11.560577392578125</c:v>
                </c:pt>
                <c:pt idx="3147">
                  <c:v>11.591753959655762</c:v>
                </c:pt>
                <c:pt idx="3148">
                  <c:v>11.62019157409668</c:v>
                </c:pt>
                <c:pt idx="3149">
                  <c:v>11.577492713928223</c:v>
                </c:pt>
                <c:pt idx="3150">
                  <c:v>11.51521110534668</c:v>
                </c:pt>
                <c:pt idx="3151">
                  <c:v>11.47325325012207</c:v>
                </c:pt>
                <c:pt idx="3152">
                  <c:v>11.579693794250488</c:v>
                </c:pt>
                <c:pt idx="3153">
                  <c:v>11.51258373260498</c:v>
                </c:pt>
                <c:pt idx="3154">
                  <c:v>11.557486534118652</c:v>
                </c:pt>
                <c:pt idx="3155">
                  <c:v>11.640875816345215</c:v>
                </c:pt>
                <c:pt idx="3156">
                  <c:v>11.650027275085449</c:v>
                </c:pt>
                <c:pt idx="3157">
                  <c:v>11.632089614868164</c:v>
                </c:pt>
                <c:pt idx="3158">
                  <c:v>11.57105827331543</c:v>
                </c:pt>
                <c:pt idx="3159">
                  <c:v>11.544198036193848</c:v>
                </c:pt>
                <c:pt idx="3160">
                  <c:v>11.549107551574707</c:v>
                </c:pt>
                <c:pt idx="3161">
                  <c:v>11.509011268615723</c:v>
                </c:pt>
                <c:pt idx="3162">
                  <c:v>11.479254722595215</c:v>
                </c:pt>
                <c:pt idx="3163">
                  <c:v>11.510067939758301</c:v>
                </c:pt>
                <c:pt idx="3164">
                  <c:v>11.503996849060059</c:v>
                </c:pt>
                <c:pt idx="3165">
                  <c:v>11.516973495483398</c:v>
                </c:pt>
                <c:pt idx="3166">
                  <c:v>11.426289558410645</c:v>
                </c:pt>
                <c:pt idx="3167">
                  <c:v>11.446325302124023</c:v>
                </c:pt>
                <c:pt idx="3168">
                  <c:v>11.468769073486328</c:v>
                </c:pt>
                <c:pt idx="3169">
                  <c:v>11.433133125305176</c:v>
                </c:pt>
                <c:pt idx="3170">
                  <c:v>11.431124687194824</c:v>
                </c:pt>
                <c:pt idx="3171">
                  <c:v>11.447503089904785</c:v>
                </c:pt>
                <c:pt idx="3172">
                  <c:v>11.523650169372559</c:v>
                </c:pt>
                <c:pt idx="3173">
                  <c:v>11.500798225402832</c:v>
                </c:pt>
                <c:pt idx="3174">
                  <c:v>11.482111930847168</c:v>
                </c:pt>
                <c:pt idx="3175">
                  <c:v>11.470348358154297</c:v>
                </c:pt>
                <c:pt idx="3176">
                  <c:v>11.46642017364502</c:v>
                </c:pt>
                <c:pt idx="3177">
                  <c:v>11.493160247802734</c:v>
                </c:pt>
                <c:pt idx="3178">
                  <c:v>11.439566612243652</c:v>
                </c:pt>
                <c:pt idx="3179">
                  <c:v>11.376909255981445</c:v>
                </c:pt>
                <c:pt idx="3180">
                  <c:v>11.371052742004395</c:v>
                </c:pt>
                <c:pt idx="3181">
                  <c:v>11.369304656982422</c:v>
                </c:pt>
                <c:pt idx="3182">
                  <c:v>11.456423759460449</c:v>
                </c:pt>
                <c:pt idx="3183">
                  <c:v>11.345807075500488</c:v>
                </c:pt>
                <c:pt idx="3184">
                  <c:v>11.280119895935059</c:v>
                </c:pt>
                <c:pt idx="3185">
                  <c:v>11.380414009094238</c:v>
                </c:pt>
                <c:pt idx="3186">
                  <c:v>11.292790412902832</c:v>
                </c:pt>
                <c:pt idx="3187">
                  <c:v>11.327688217163086</c:v>
                </c:pt>
                <c:pt idx="3188">
                  <c:v>11.325206756591797</c:v>
                </c:pt>
                <c:pt idx="3189">
                  <c:v>11.285911560058594</c:v>
                </c:pt>
                <c:pt idx="3190">
                  <c:v>11.308782577514648</c:v>
                </c:pt>
                <c:pt idx="3191">
                  <c:v>11.381331443786621</c:v>
                </c:pt>
                <c:pt idx="3192">
                  <c:v>11.341046333312988</c:v>
                </c:pt>
                <c:pt idx="3193">
                  <c:v>11.269210815429688</c:v>
                </c:pt>
                <c:pt idx="3194">
                  <c:v>11.33976936340332</c:v>
                </c:pt>
                <c:pt idx="3195">
                  <c:v>11.340731620788574</c:v>
                </c:pt>
                <c:pt idx="3196">
                  <c:v>11.376290321350098</c:v>
                </c:pt>
                <c:pt idx="3197">
                  <c:v>11.283873558044434</c:v>
                </c:pt>
                <c:pt idx="3198">
                  <c:v>11.270938873291016</c:v>
                </c:pt>
                <c:pt idx="3199">
                  <c:v>11.280533790588379</c:v>
                </c:pt>
                <c:pt idx="3200">
                  <c:v>11.334869384765625</c:v>
                </c:pt>
                <c:pt idx="3201">
                  <c:v>11.302854537963867</c:v>
                </c:pt>
                <c:pt idx="3202">
                  <c:v>11.229770660400391</c:v>
                </c:pt>
                <c:pt idx="3203">
                  <c:v>11.277067184448242</c:v>
                </c:pt>
                <c:pt idx="3204">
                  <c:v>11.345170021057129</c:v>
                </c:pt>
                <c:pt idx="3205">
                  <c:v>11.264302253723145</c:v>
                </c:pt>
                <c:pt idx="3206">
                  <c:v>11.351298332214355</c:v>
                </c:pt>
                <c:pt idx="3207">
                  <c:v>11.297783851623535</c:v>
                </c:pt>
                <c:pt idx="3208">
                  <c:v>11.317424774169922</c:v>
                </c:pt>
                <c:pt idx="3209">
                  <c:v>11.229439735412598</c:v>
                </c:pt>
                <c:pt idx="3210">
                  <c:v>11.415021896362305</c:v>
                </c:pt>
                <c:pt idx="3211">
                  <c:v>11.287019729614258</c:v>
                </c:pt>
                <c:pt idx="3212">
                  <c:v>11.371538162231445</c:v>
                </c:pt>
                <c:pt idx="3213">
                  <c:v>11.296213150024414</c:v>
                </c:pt>
                <c:pt idx="3214">
                  <c:v>11.308771133422852</c:v>
                </c:pt>
                <c:pt idx="3215">
                  <c:v>11.393526077270508</c:v>
                </c:pt>
                <c:pt idx="3216">
                  <c:v>11.232929229736328</c:v>
                </c:pt>
                <c:pt idx="3217">
                  <c:v>11.274581909179688</c:v>
                </c:pt>
                <c:pt idx="3218">
                  <c:v>11.248305320739746</c:v>
                </c:pt>
                <c:pt idx="3219">
                  <c:v>11.247650146484375</c:v>
                </c:pt>
                <c:pt idx="3220">
                  <c:v>11.31328010559082</c:v>
                </c:pt>
                <c:pt idx="3221">
                  <c:v>11.343144416809082</c:v>
                </c:pt>
                <c:pt idx="3222">
                  <c:v>11.257861137390137</c:v>
                </c:pt>
                <c:pt idx="3223">
                  <c:v>11.249909400939941</c:v>
                </c:pt>
                <c:pt idx="3224">
                  <c:v>11.228206634521484</c:v>
                </c:pt>
                <c:pt idx="3225">
                  <c:v>11.181822776794434</c:v>
                </c:pt>
                <c:pt idx="3226">
                  <c:v>11.166873931884766</c:v>
                </c:pt>
                <c:pt idx="3227">
                  <c:v>11.085372924804688</c:v>
                </c:pt>
                <c:pt idx="3228">
                  <c:v>11.202351570129395</c:v>
                </c:pt>
                <c:pt idx="3229">
                  <c:v>11.297039031982422</c:v>
                </c:pt>
                <c:pt idx="3230">
                  <c:v>11.192185401916504</c:v>
                </c:pt>
                <c:pt idx="3231">
                  <c:v>11.217401504516602</c:v>
                </c:pt>
                <c:pt idx="3232">
                  <c:v>11.249513626098633</c:v>
                </c:pt>
                <c:pt idx="3233">
                  <c:v>11.18027400970459</c:v>
                </c:pt>
                <c:pt idx="3234">
                  <c:v>11.230781555175781</c:v>
                </c:pt>
                <c:pt idx="3235">
                  <c:v>11.199973106384277</c:v>
                </c:pt>
                <c:pt idx="3236">
                  <c:v>11.409112930297852</c:v>
                </c:pt>
                <c:pt idx="3237">
                  <c:v>11.242424011230469</c:v>
                </c:pt>
                <c:pt idx="3238">
                  <c:v>11.383946418762207</c:v>
                </c:pt>
                <c:pt idx="3239">
                  <c:v>11.356869697570801</c:v>
                </c:pt>
                <c:pt idx="3240">
                  <c:v>11.286863327026367</c:v>
                </c:pt>
                <c:pt idx="3241">
                  <c:v>11.289538383483887</c:v>
                </c:pt>
                <c:pt idx="3242">
                  <c:v>11.286554336547852</c:v>
                </c:pt>
                <c:pt idx="3243">
                  <c:v>11.244440078735352</c:v>
                </c:pt>
                <c:pt idx="3244">
                  <c:v>11.192710876464844</c:v>
                </c:pt>
                <c:pt idx="3245">
                  <c:v>11.246997833251953</c:v>
                </c:pt>
                <c:pt idx="3246">
                  <c:v>11.236687660217285</c:v>
                </c:pt>
                <c:pt idx="3247">
                  <c:v>11.157906532287598</c:v>
                </c:pt>
                <c:pt idx="3248">
                  <c:v>11.144356727600098</c:v>
                </c:pt>
                <c:pt idx="3249">
                  <c:v>11.211794853210449</c:v>
                </c:pt>
                <c:pt idx="3250">
                  <c:v>11.208286285400391</c:v>
                </c:pt>
                <c:pt idx="3251">
                  <c:v>11.131451606750488</c:v>
                </c:pt>
                <c:pt idx="3252">
                  <c:v>11.187748908996582</c:v>
                </c:pt>
                <c:pt idx="3253">
                  <c:v>11.267061233520508</c:v>
                </c:pt>
                <c:pt idx="3254">
                  <c:v>11.219154357910156</c:v>
                </c:pt>
                <c:pt idx="3255">
                  <c:v>11.202121734619141</c:v>
                </c:pt>
                <c:pt idx="3256">
                  <c:v>11.24293327331543</c:v>
                </c:pt>
                <c:pt idx="3257">
                  <c:v>11.291088104248047</c:v>
                </c:pt>
                <c:pt idx="3258">
                  <c:v>11.235103607177734</c:v>
                </c:pt>
                <c:pt idx="3259">
                  <c:v>11.197248458862305</c:v>
                </c:pt>
                <c:pt idx="3260">
                  <c:v>11.219834327697754</c:v>
                </c:pt>
                <c:pt idx="3261">
                  <c:v>11.234837532043457</c:v>
                </c:pt>
                <c:pt idx="3262">
                  <c:v>11.186728477478027</c:v>
                </c:pt>
                <c:pt idx="3263">
                  <c:v>11.182304382324219</c:v>
                </c:pt>
                <c:pt idx="3264">
                  <c:v>11.144209861755371</c:v>
                </c:pt>
                <c:pt idx="3265">
                  <c:v>11.166193008422852</c:v>
                </c:pt>
                <c:pt idx="3266">
                  <c:v>11.193770408630371</c:v>
                </c:pt>
                <c:pt idx="3267">
                  <c:v>11.092948913574219</c:v>
                </c:pt>
                <c:pt idx="3268">
                  <c:v>11.147411346435547</c:v>
                </c:pt>
                <c:pt idx="3269">
                  <c:v>11.105991363525391</c:v>
                </c:pt>
                <c:pt idx="3270">
                  <c:v>11.06001091003418</c:v>
                </c:pt>
                <c:pt idx="3271">
                  <c:v>11.082454681396484</c:v>
                </c:pt>
                <c:pt idx="3272">
                  <c:v>11.131315231323242</c:v>
                </c:pt>
                <c:pt idx="3273">
                  <c:v>11.05092716217041</c:v>
                </c:pt>
                <c:pt idx="3274">
                  <c:v>11.03342342376709</c:v>
                </c:pt>
                <c:pt idx="3275">
                  <c:v>11.099596977233887</c:v>
                </c:pt>
                <c:pt idx="3276">
                  <c:v>11.05854320526123</c:v>
                </c:pt>
                <c:pt idx="3277">
                  <c:v>11.035017967224121</c:v>
                </c:pt>
                <c:pt idx="3278">
                  <c:v>11.006417274475098</c:v>
                </c:pt>
                <c:pt idx="3279">
                  <c:v>11.070287704467773</c:v>
                </c:pt>
                <c:pt idx="3280">
                  <c:v>11.040060997009277</c:v>
                </c:pt>
                <c:pt idx="3281">
                  <c:v>10.968874931335449</c:v>
                </c:pt>
                <c:pt idx="3282">
                  <c:v>11.053567886352539</c:v>
                </c:pt>
                <c:pt idx="3283">
                  <c:v>11.032620429992676</c:v>
                </c:pt>
                <c:pt idx="3284">
                  <c:v>11.033086776733398</c:v>
                </c:pt>
                <c:pt idx="3285">
                  <c:v>11.082776069641113</c:v>
                </c:pt>
                <c:pt idx="3286">
                  <c:v>11.059267997741699</c:v>
                </c:pt>
                <c:pt idx="3287">
                  <c:v>11.006776809692383</c:v>
                </c:pt>
                <c:pt idx="3288">
                  <c:v>11.037149429321289</c:v>
                </c:pt>
                <c:pt idx="3289">
                  <c:v>11.087603569030762</c:v>
                </c:pt>
                <c:pt idx="3290">
                  <c:v>11.09737491607666</c:v>
                </c:pt>
                <c:pt idx="3291">
                  <c:v>11.07966423034668</c:v>
                </c:pt>
                <c:pt idx="3292">
                  <c:v>11.028436660766602</c:v>
                </c:pt>
                <c:pt idx="3293">
                  <c:v>10.9927978515625</c:v>
                </c:pt>
                <c:pt idx="3294">
                  <c:v>10.967657089233398</c:v>
                </c:pt>
                <c:pt idx="3295">
                  <c:v>10.980602264404297</c:v>
                </c:pt>
                <c:pt idx="3296">
                  <c:v>11.005119323730469</c:v>
                </c:pt>
                <c:pt idx="3297">
                  <c:v>10.976593971252441</c:v>
                </c:pt>
                <c:pt idx="3298">
                  <c:v>11.048853874206543</c:v>
                </c:pt>
                <c:pt idx="3299">
                  <c:v>10.997823715209961</c:v>
                </c:pt>
                <c:pt idx="3300">
                  <c:v>11.14990234375</c:v>
                </c:pt>
                <c:pt idx="3301">
                  <c:v>11.02074146270752</c:v>
                </c:pt>
                <c:pt idx="3302">
                  <c:v>11.071334838867188</c:v>
                </c:pt>
                <c:pt idx="3303">
                  <c:v>11.149149894714355</c:v>
                </c:pt>
                <c:pt idx="3304">
                  <c:v>11.115078926086426</c:v>
                </c:pt>
                <c:pt idx="3305">
                  <c:v>11.132771492004395</c:v>
                </c:pt>
                <c:pt idx="3306">
                  <c:v>11.039323806762695</c:v>
                </c:pt>
                <c:pt idx="3307">
                  <c:v>11.083623886108398</c:v>
                </c:pt>
                <c:pt idx="3308">
                  <c:v>11.048604965209961</c:v>
                </c:pt>
                <c:pt idx="3309">
                  <c:v>11.129875183105469</c:v>
                </c:pt>
                <c:pt idx="3310">
                  <c:v>11.066373825073242</c:v>
                </c:pt>
                <c:pt idx="3311">
                  <c:v>11.051600456237793</c:v>
                </c:pt>
                <c:pt idx="3312">
                  <c:v>11.130362510681152</c:v>
                </c:pt>
                <c:pt idx="3313">
                  <c:v>11.086928367614746</c:v>
                </c:pt>
                <c:pt idx="3314">
                  <c:v>11.146425247192383</c:v>
                </c:pt>
                <c:pt idx="3315">
                  <c:v>11.065159797668457</c:v>
                </c:pt>
                <c:pt idx="3316">
                  <c:v>11.046076774597168</c:v>
                </c:pt>
                <c:pt idx="3317">
                  <c:v>11.032127380371094</c:v>
                </c:pt>
                <c:pt idx="3318">
                  <c:v>10.969256401062012</c:v>
                </c:pt>
                <c:pt idx="3319">
                  <c:v>11.045653343200684</c:v>
                </c:pt>
                <c:pt idx="3320">
                  <c:v>11.062084197998047</c:v>
                </c:pt>
                <c:pt idx="3321">
                  <c:v>10.99324893951416</c:v>
                </c:pt>
                <c:pt idx="3322">
                  <c:v>11.030135154724121</c:v>
                </c:pt>
                <c:pt idx="3323">
                  <c:v>11.015019416809082</c:v>
                </c:pt>
                <c:pt idx="3324">
                  <c:v>10.937204360961914</c:v>
                </c:pt>
                <c:pt idx="3325">
                  <c:v>10.979150772094727</c:v>
                </c:pt>
                <c:pt idx="3326">
                  <c:v>10.970086097717285</c:v>
                </c:pt>
                <c:pt idx="3327">
                  <c:v>10.989450454711914</c:v>
                </c:pt>
                <c:pt idx="3328">
                  <c:v>10.975207328796387</c:v>
                </c:pt>
                <c:pt idx="3329">
                  <c:v>10.997701644897461</c:v>
                </c:pt>
                <c:pt idx="3330">
                  <c:v>10.990224838256836</c:v>
                </c:pt>
                <c:pt idx="3331">
                  <c:v>10.866212844848633</c:v>
                </c:pt>
                <c:pt idx="3332">
                  <c:v>10.984468460083008</c:v>
                </c:pt>
                <c:pt idx="3333">
                  <c:v>10.916672706604004</c:v>
                </c:pt>
                <c:pt idx="3334">
                  <c:v>10.993694305419922</c:v>
                </c:pt>
                <c:pt idx="3335">
                  <c:v>10.917960166931152</c:v>
                </c:pt>
                <c:pt idx="3336">
                  <c:v>10.944968223571777</c:v>
                </c:pt>
                <c:pt idx="3337">
                  <c:v>11.015308380126953</c:v>
                </c:pt>
                <c:pt idx="3338">
                  <c:v>10.959137916564941</c:v>
                </c:pt>
                <c:pt idx="3339">
                  <c:v>10.961316108703613</c:v>
                </c:pt>
                <c:pt idx="3340">
                  <c:v>10.969184875488281</c:v>
                </c:pt>
                <c:pt idx="3341">
                  <c:v>10.942038536071777</c:v>
                </c:pt>
                <c:pt idx="3342">
                  <c:v>10.93819522857666</c:v>
                </c:pt>
                <c:pt idx="3343">
                  <c:v>10.966337203979492</c:v>
                </c:pt>
                <c:pt idx="3344">
                  <c:v>10.865971565246582</c:v>
                </c:pt>
                <c:pt idx="3345">
                  <c:v>10.926217079162598</c:v>
                </c:pt>
                <c:pt idx="3346">
                  <c:v>10.83970832824707</c:v>
                </c:pt>
                <c:pt idx="3347">
                  <c:v>10.906087875366211</c:v>
                </c:pt>
                <c:pt idx="3348">
                  <c:v>10.90672779083252</c:v>
                </c:pt>
                <c:pt idx="3349">
                  <c:v>10.917859077453613</c:v>
                </c:pt>
                <c:pt idx="3350">
                  <c:v>10.902338981628418</c:v>
                </c:pt>
                <c:pt idx="3351">
                  <c:v>10.86075496673584</c:v>
                </c:pt>
                <c:pt idx="3352">
                  <c:v>10.74393367767334</c:v>
                </c:pt>
                <c:pt idx="3353">
                  <c:v>10.677452087402344</c:v>
                </c:pt>
                <c:pt idx="3354">
                  <c:v>10.767483711242676</c:v>
                </c:pt>
                <c:pt idx="3355">
                  <c:v>10.690874099731445</c:v>
                </c:pt>
                <c:pt idx="3356">
                  <c:v>10.670145034790039</c:v>
                </c:pt>
                <c:pt idx="3357">
                  <c:v>10.725405693054199</c:v>
                </c:pt>
                <c:pt idx="3358">
                  <c:v>10.709554672241211</c:v>
                </c:pt>
                <c:pt idx="3359">
                  <c:v>10.751387596130371</c:v>
                </c:pt>
                <c:pt idx="3360">
                  <c:v>10.667214393615723</c:v>
                </c:pt>
                <c:pt idx="3361">
                  <c:v>10.62711238861084</c:v>
                </c:pt>
                <c:pt idx="3362">
                  <c:v>10.659115791320801</c:v>
                </c:pt>
                <c:pt idx="3363">
                  <c:v>10.623788833618164</c:v>
                </c:pt>
                <c:pt idx="3364">
                  <c:v>10.556728363037109</c:v>
                </c:pt>
                <c:pt idx="3365">
                  <c:v>10.575778961181641</c:v>
                </c:pt>
                <c:pt idx="3366">
                  <c:v>10.654170989990234</c:v>
                </c:pt>
                <c:pt idx="3367">
                  <c:v>10.656757354736328</c:v>
                </c:pt>
                <c:pt idx="3368">
                  <c:v>10.511528968811035</c:v>
                </c:pt>
                <c:pt idx="3369">
                  <c:v>10.50306224822998</c:v>
                </c:pt>
                <c:pt idx="3370">
                  <c:v>10.594019889831543</c:v>
                </c:pt>
                <c:pt idx="3371">
                  <c:v>10.61689567565918</c:v>
                </c:pt>
                <c:pt idx="3372">
                  <c:v>10.56432056427002</c:v>
                </c:pt>
                <c:pt idx="3373">
                  <c:v>10.599509239196777</c:v>
                </c:pt>
                <c:pt idx="3374">
                  <c:v>10.549081802368164</c:v>
                </c:pt>
                <c:pt idx="3375">
                  <c:v>10.599257469177246</c:v>
                </c:pt>
                <c:pt idx="3376">
                  <c:v>10.492898941040039</c:v>
                </c:pt>
                <c:pt idx="3377">
                  <c:v>10.516212463378906</c:v>
                </c:pt>
                <c:pt idx="3378">
                  <c:v>10.458492279052734</c:v>
                </c:pt>
                <c:pt idx="3379">
                  <c:v>10.484124183654785</c:v>
                </c:pt>
                <c:pt idx="3380">
                  <c:v>10.453862190246582</c:v>
                </c:pt>
                <c:pt idx="3381">
                  <c:v>10.530093193054199</c:v>
                </c:pt>
                <c:pt idx="3382">
                  <c:v>10.440643310546875</c:v>
                </c:pt>
                <c:pt idx="3383">
                  <c:v>10.534822463989258</c:v>
                </c:pt>
                <c:pt idx="3384">
                  <c:v>10.435366630554199</c:v>
                </c:pt>
                <c:pt idx="3385">
                  <c:v>10.465923309326172</c:v>
                </c:pt>
                <c:pt idx="3386">
                  <c:v>10.526510238647461</c:v>
                </c:pt>
                <c:pt idx="3387">
                  <c:v>10.550545692443848</c:v>
                </c:pt>
                <c:pt idx="3388">
                  <c:v>10.428337097167969</c:v>
                </c:pt>
                <c:pt idx="3389">
                  <c:v>10.562604904174805</c:v>
                </c:pt>
                <c:pt idx="3390">
                  <c:v>10.490333557128906</c:v>
                </c:pt>
                <c:pt idx="3391">
                  <c:v>10.448637008666992</c:v>
                </c:pt>
                <c:pt idx="3392">
                  <c:v>10.428933143615723</c:v>
                </c:pt>
                <c:pt idx="3393">
                  <c:v>10.376237869262695</c:v>
                </c:pt>
                <c:pt idx="3394">
                  <c:v>10.429410934448242</c:v>
                </c:pt>
                <c:pt idx="3395">
                  <c:v>10.453366279602051</c:v>
                </c:pt>
                <c:pt idx="3396">
                  <c:v>10.524141311645508</c:v>
                </c:pt>
                <c:pt idx="3397">
                  <c:v>10.44394588470459</c:v>
                </c:pt>
                <c:pt idx="3398">
                  <c:v>10.475009918212891</c:v>
                </c:pt>
                <c:pt idx="3399">
                  <c:v>10.468026161193848</c:v>
                </c:pt>
                <c:pt idx="3400">
                  <c:v>10.446770668029785</c:v>
                </c:pt>
                <c:pt idx="3401">
                  <c:v>10.538865089416504</c:v>
                </c:pt>
                <c:pt idx="3402">
                  <c:v>10.493453979492188</c:v>
                </c:pt>
                <c:pt idx="3403">
                  <c:v>10.57459831237793</c:v>
                </c:pt>
                <c:pt idx="3404">
                  <c:v>10.499700546264648</c:v>
                </c:pt>
                <c:pt idx="3405">
                  <c:v>10.486759185791016</c:v>
                </c:pt>
                <c:pt idx="3406">
                  <c:v>10.510173797607422</c:v>
                </c:pt>
                <c:pt idx="3407">
                  <c:v>10.581441879272461</c:v>
                </c:pt>
                <c:pt idx="3408">
                  <c:v>10.498019218444824</c:v>
                </c:pt>
                <c:pt idx="3409">
                  <c:v>10.453997611999512</c:v>
                </c:pt>
                <c:pt idx="3410">
                  <c:v>10.419904708862305</c:v>
                </c:pt>
                <c:pt idx="3411">
                  <c:v>10.502514839172363</c:v>
                </c:pt>
                <c:pt idx="3412">
                  <c:v>10.395476341247559</c:v>
                </c:pt>
                <c:pt idx="3413">
                  <c:v>10.515230178833008</c:v>
                </c:pt>
                <c:pt idx="3414">
                  <c:v>10.46441650390625</c:v>
                </c:pt>
                <c:pt idx="3415">
                  <c:v>10.505266189575195</c:v>
                </c:pt>
                <c:pt idx="3416">
                  <c:v>10.55672550201416</c:v>
                </c:pt>
                <c:pt idx="3417">
                  <c:v>10.477269172668457</c:v>
                </c:pt>
                <c:pt idx="3418">
                  <c:v>10.546340942382813</c:v>
                </c:pt>
                <c:pt idx="3419">
                  <c:v>10.549237251281738</c:v>
                </c:pt>
                <c:pt idx="3420">
                  <c:v>10.521121025085449</c:v>
                </c:pt>
                <c:pt idx="3421">
                  <c:v>10.439249992370605</c:v>
                </c:pt>
                <c:pt idx="3422">
                  <c:v>10.435839653015137</c:v>
                </c:pt>
                <c:pt idx="3423">
                  <c:v>10.384618759155273</c:v>
                </c:pt>
                <c:pt idx="3424">
                  <c:v>10.315333366394043</c:v>
                </c:pt>
                <c:pt idx="3425">
                  <c:v>10.419257164001465</c:v>
                </c:pt>
                <c:pt idx="3426">
                  <c:v>10.455389022827148</c:v>
                </c:pt>
                <c:pt idx="3427">
                  <c:v>10.542983055114746</c:v>
                </c:pt>
                <c:pt idx="3428">
                  <c:v>10.570896148681641</c:v>
                </c:pt>
                <c:pt idx="3429">
                  <c:v>10.601553916931152</c:v>
                </c:pt>
                <c:pt idx="3430">
                  <c:v>10.613238334655762</c:v>
                </c:pt>
                <c:pt idx="3431">
                  <c:v>10.528704643249512</c:v>
                </c:pt>
                <c:pt idx="3432">
                  <c:v>10.557590484619141</c:v>
                </c:pt>
                <c:pt idx="3433">
                  <c:v>10.527947425842285</c:v>
                </c:pt>
                <c:pt idx="3434">
                  <c:v>10.570127487182617</c:v>
                </c:pt>
                <c:pt idx="3435">
                  <c:v>10.510686874389648</c:v>
                </c:pt>
                <c:pt idx="3436">
                  <c:v>10.626646995544434</c:v>
                </c:pt>
                <c:pt idx="3437">
                  <c:v>10.528144836425781</c:v>
                </c:pt>
                <c:pt idx="3438">
                  <c:v>10.468195915222168</c:v>
                </c:pt>
                <c:pt idx="3439">
                  <c:v>10.50957202911377</c:v>
                </c:pt>
                <c:pt idx="3440">
                  <c:v>10.385928153991699</c:v>
                </c:pt>
                <c:pt idx="3441">
                  <c:v>10.422333717346191</c:v>
                </c:pt>
                <c:pt idx="3442">
                  <c:v>10.415104866027832</c:v>
                </c:pt>
                <c:pt idx="3443">
                  <c:v>10.481367111206055</c:v>
                </c:pt>
                <c:pt idx="3444">
                  <c:v>10.380659103393555</c:v>
                </c:pt>
                <c:pt idx="3445">
                  <c:v>10.355685234069824</c:v>
                </c:pt>
                <c:pt idx="3446">
                  <c:v>10.332062721252441</c:v>
                </c:pt>
                <c:pt idx="3447">
                  <c:v>10.472478866577148</c:v>
                </c:pt>
                <c:pt idx="3448">
                  <c:v>10.492643356323242</c:v>
                </c:pt>
                <c:pt idx="3449">
                  <c:v>10.472930908203125</c:v>
                </c:pt>
                <c:pt idx="3450">
                  <c:v>10.40363597869873</c:v>
                </c:pt>
                <c:pt idx="3451">
                  <c:v>10.446030616760254</c:v>
                </c:pt>
                <c:pt idx="3452">
                  <c:v>10.347681045532227</c:v>
                </c:pt>
                <c:pt idx="3453">
                  <c:v>10.494388580322266</c:v>
                </c:pt>
                <c:pt idx="3454">
                  <c:v>10.470467567443848</c:v>
                </c:pt>
                <c:pt idx="3455">
                  <c:v>10.434737205505371</c:v>
                </c:pt>
                <c:pt idx="3456">
                  <c:v>10.49681568145752</c:v>
                </c:pt>
                <c:pt idx="3457">
                  <c:v>10.440797805786133</c:v>
                </c:pt>
                <c:pt idx="3458">
                  <c:v>10.474589347839355</c:v>
                </c:pt>
                <c:pt idx="3459">
                  <c:v>10.412722587585449</c:v>
                </c:pt>
                <c:pt idx="3460">
                  <c:v>10.435389518737793</c:v>
                </c:pt>
                <c:pt idx="3461">
                  <c:v>10.404783248901367</c:v>
                </c:pt>
                <c:pt idx="3462">
                  <c:v>10.420021057128906</c:v>
                </c:pt>
                <c:pt idx="3463">
                  <c:v>10.389142036437988</c:v>
                </c:pt>
                <c:pt idx="3464">
                  <c:v>10.439450263977051</c:v>
                </c:pt>
                <c:pt idx="3465">
                  <c:v>10.501496315002441</c:v>
                </c:pt>
                <c:pt idx="3466">
                  <c:v>10.357179641723633</c:v>
                </c:pt>
                <c:pt idx="3467">
                  <c:v>10.467164993286133</c:v>
                </c:pt>
                <c:pt idx="3468">
                  <c:v>10.391770362854004</c:v>
                </c:pt>
                <c:pt idx="3469">
                  <c:v>10.393590927124023</c:v>
                </c:pt>
                <c:pt idx="3470">
                  <c:v>10.526787757873535</c:v>
                </c:pt>
                <c:pt idx="3471">
                  <c:v>10.553403854370117</c:v>
                </c:pt>
                <c:pt idx="3472">
                  <c:v>10.50895881652832</c:v>
                </c:pt>
                <c:pt idx="3473">
                  <c:v>10.49982738494873</c:v>
                </c:pt>
                <c:pt idx="3474">
                  <c:v>10.438958168029785</c:v>
                </c:pt>
                <c:pt idx="3475">
                  <c:v>10.444215774536133</c:v>
                </c:pt>
                <c:pt idx="3476">
                  <c:v>10.448379516601563</c:v>
                </c:pt>
                <c:pt idx="3477">
                  <c:v>10.492183685302734</c:v>
                </c:pt>
                <c:pt idx="3478">
                  <c:v>10.468511581420898</c:v>
                </c:pt>
                <c:pt idx="3479">
                  <c:v>10.516434669494629</c:v>
                </c:pt>
                <c:pt idx="3480">
                  <c:v>10.481513977050781</c:v>
                </c:pt>
                <c:pt idx="3481">
                  <c:v>10.507124900817871</c:v>
                </c:pt>
                <c:pt idx="3482">
                  <c:v>10.444286346435547</c:v>
                </c:pt>
                <c:pt idx="3483">
                  <c:v>10.48933219909668</c:v>
                </c:pt>
                <c:pt idx="3484">
                  <c:v>10.50370979309082</c:v>
                </c:pt>
                <c:pt idx="3485">
                  <c:v>10.470061302185059</c:v>
                </c:pt>
                <c:pt idx="3486">
                  <c:v>10.484460830688477</c:v>
                </c:pt>
                <c:pt idx="3487">
                  <c:v>10.501373291015625</c:v>
                </c:pt>
                <c:pt idx="3488">
                  <c:v>10.497408866882324</c:v>
                </c:pt>
                <c:pt idx="3489">
                  <c:v>10.45775032043457</c:v>
                </c:pt>
                <c:pt idx="3490">
                  <c:v>10.465217590332031</c:v>
                </c:pt>
                <c:pt idx="3491">
                  <c:v>10.520187377929688</c:v>
                </c:pt>
                <c:pt idx="3492">
                  <c:v>10.567514419555664</c:v>
                </c:pt>
                <c:pt idx="3493">
                  <c:v>10.492619514465332</c:v>
                </c:pt>
                <c:pt idx="3494">
                  <c:v>10.558677673339844</c:v>
                </c:pt>
                <c:pt idx="3495">
                  <c:v>10.550156593322754</c:v>
                </c:pt>
                <c:pt idx="3496">
                  <c:v>10.465664863586426</c:v>
                </c:pt>
                <c:pt idx="3497">
                  <c:v>10.601798057556152</c:v>
                </c:pt>
                <c:pt idx="3498">
                  <c:v>10.566245079040527</c:v>
                </c:pt>
                <c:pt idx="3499">
                  <c:v>10.535239219665527</c:v>
                </c:pt>
                <c:pt idx="3500">
                  <c:v>10.510696411132813</c:v>
                </c:pt>
                <c:pt idx="3501">
                  <c:v>10.520810127258301</c:v>
                </c:pt>
                <c:pt idx="3502">
                  <c:v>10.359119415283203</c:v>
                </c:pt>
                <c:pt idx="3503">
                  <c:v>10.418864250183105</c:v>
                </c:pt>
                <c:pt idx="3504">
                  <c:v>10.49138355255127</c:v>
                </c:pt>
                <c:pt idx="3505">
                  <c:v>10.355052947998047</c:v>
                </c:pt>
                <c:pt idx="3506">
                  <c:v>10.337931632995605</c:v>
                </c:pt>
                <c:pt idx="3507">
                  <c:v>10.37519645690918</c:v>
                </c:pt>
                <c:pt idx="3508">
                  <c:v>10.412291526794434</c:v>
                </c:pt>
                <c:pt idx="3509">
                  <c:v>10.357247352600098</c:v>
                </c:pt>
                <c:pt idx="3510">
                  <c:v>10.44615650177002</c:v>
                </c:pt>
                <c:pt idx="3511">
                  <c:v>10.42677116394043</c:v>
                </c:pt>
                <c:pt idx="3512">
                  <c:v>10.402921676635742</c:v>
                </c:pt>
                <c:pt idx="3513">
                  <c:v>10.42890739440918</c:v>
                </c:pt>
                <c:pt idx="3514">
                  <c:v>10.478796005249023</c:v>
                </c:pt>
                <c:pt idx="3515">
                  <c:v>10.494535446166992</c:v>
                </c:pt>
                <c:pt idx="3516">
                  <c:v>10.451358795166016</c:v>
                </c:pt>
                <c:pt idx="3517">
                  <c:v>10.41774845123291</c:v>
                </c:pt>
                <c:pt idx="3518">
                  <c:v>10.351871490478516</c:v>
                </c:pt>
                <c:pt idx="3519">
                  <c:v>10.38829517364502</c:v>
                </c:pt>
                <c:pt idx="3520">
                  <c:v>10.572209358215332</c:v>
                </c:pt>
                <c:pt idx="3521">
                  <c:v>10.455038070678711</c:v>
                </c:pt>
                <c:pt idx="3522">
                  <c:v>10.511883735656738</c:v>
                </c:pt>
                <c:pt idx="3523">
                  <c:v>10.561999320983887</c:v>
                </c:pt>
                <c:pt idx="3524">
                  <c:v>10.536261558532715</c:v>
                </c:pt>
                <c:pt idx="3525">
                  <c:v>10.540523529052734</c:v>
                </c:pt>
                <c:pt idx="3526">
                  <c:v>10.445858001708984</c:v>
                </c:pt>
                <c:pt idx="3527">
                  <c:v>10.490531921386719</c:v>
                </c:pt>
                <c:pt idx="3528">
                  <c:v>10.548131942749023</c:v>
                </c:pt>
                <c:pt idx="3529">
                  <c:v>10.552776336669922</c:v>
                </c:pt>
                <c:pt idx="3530">
                  <c:v>10.451682090759277</c:v>
                </c:pt>
                <c:pt idx="3531">
                  <c:v>10.476456642150879</c:v>
                </c:pt>
                <c:pt idx="3532">
                  <c:v>10.492210388183594</c:v>
                </c:pt>
                <c:pt idx="3533">
                  <c:v>10.407834053039551</c:v>
                </c:pt>
                <c:pt idx="3534">
                  <c:v>10.43913745880127</c:v>
                </c:pt>
                <c:pt idx="3535">
                  <c:v>10.462732315063477</c:v>
                </c:pt>
                <c:pt idx="3536">
                  <c:v>10.441210746765137</c:v>
                </c:pt>
                <c:pt idx="3537">
                  <c:v>10.515728950500488</c:v>
                </c:pt>
                <c:pt idx="3538">
                  <c:v>10.538679122924805</c:v>
                </c:pt>
                <c:pt idx="3539">
                  <c:v>10.455172538757324</c:v>
                </c:pt>
                <c:pt idx="3540">
                  <c:v>10.458985328674316</c:v>
                </c:pt>
                <c:pt idx="3541">
                  <c:v>10.502473831176758</c:v>
                </c:pt>
                <c:pt idx="3542">
                  <c:v>10.468758583068848</c:v>
                </c:pt>
                <c:pt idx="3543">
                  <c:v>10.474133491516113</c:v>
                </c:pt>
                <c:pt idx="3544">
                  <c:v>10.549836158752441</c:v>
                </c:pt>
                <c:pt idx="3545">
                  <c:v>10.381387710571289</c:v>
                </c:pt>
                <c:pt idx="3546">
                  <c:v>10.432469367980957</c:v>
                </c:pt>
                <c:pt idx="3547">
                  <c:v>10.49898624420166</c:v>
                </c:pt>
                <c:pt idx="3548">
                  <c:v>10.405290603637695</c:v>
                </c:pt>
                <c:pt idx="3549">
                  <c:v>10.382118225097656</c:v>
                </c:pt>
                <c:pt idx="3550">
                  <c:v>10.340705871582031</c:v>
                </c:pt>
                <c:pt idx="3551">
                  <c:v>10.465228080749512</c:v>
                </c:pt>
                <c:pt idx="3552">
                  <c:v>10.33522891998291</c:v>
                </c:pt>
                <c:pt idx="3553">
                  <c:v>10.345990180969238</c:v>
                </c:pt>
                <c:pt idx="3554">
                  <c:v>10.393954277038574</c:v>
                </c:pt>
                <c:pt idx="3555">
                  <c:v>10.436846733093262</c:v>
                </c:pt>
                <c:pt idx="3556">
                  <c:v>10.353119850158691</c:v>
                </c:pt>
                <c:pt idx="3557">
                  <c:v>10.322883605957031</c:v>
                </c:pt>
                <c:pt idx="3558">
                  <c:v>10.228152275085449</c:v>
                </c:pt>
                <c:pt idx="3559">
                  <c:v>10.326272010803223</c:v>
                </c:pt>
                <c:pt idx="3560">
                  <c:v>10.371013641357422</c:v>
                </c:pt>
                <c:pt idx="3561">
                  <c:v>10.371552467346191</c:v>
                </c:pt>
                <c:pt idx="3562">
                  <c:v>10.315976142883301</c:v>
                </c:pt>
                <c:pt idx="3563">
                  <c:v>10.330234527587891</c:v>
                </c:pt>
                <c:pt idx="3564">
                  <c:v>10.254974365234375</c:v>
                </c:pt>
                <c:pt idx="3565">
                  <c:v>10.233782768249512</c:v>
                </c:pt>
                <c:pt idx="3566">
                  <c:v>10.295062065124512</c:v>
                </c:pt>
                <c:pt idx="3567">
                  <c:v>10.285842895507813</c:v>
                </c:pt>
                <c:pt idx="3568">
                  <c:v>10.338334083557129</c:v>
                </c:pt>
                <c:pt idx="3569">
                  <c:v>10.347868919372559</c:v>
                </c:pt>
                <c:pt idx="3570">
                  <c:v>10.259358406066895</c:v>
                </c:pt>
                <c:pt idx="3571">
                  <c:v>10.262613296508789</c:v>
                </c:pt>
                <c:pt idx="3572">
                  <c:v>10.203475952148438</c:v>
                </c:pt>
                <c:pt idx="3573">
                  <c:v>10.252306938171387</c:v>
                </c:pt>
                <c:pt idx="3574">
                  <c:v>10.297307014465332</c:v>
                </c:pt>
                <c:pt idx="3575">
                  <c:v>10.313032150268555</c:v>
                </c:pt>
                <c:pt idx="3576">
                  <c:v>10.324407577514648</c:v>
                </c:pt>
                <c:pt idx="3577">
                  <c:v>10.23737907409668</c:v>
                </c:pt>
                <c:pt idx="3578">
                  <c:v>10.335781097412109</c:v>
                </c:pt>
                <c:pt idx="3579">
                  <c:v>10.331650733947754</c:v>
                </c:pt>
                <c:pt idx="3580">
                  <c:v>10.272330284118652</c:v>
                </c:pt>
                <c:pt idx="3581">
                  <c:v>10.330238342285156</c:v>
                </c:pt>
                <c:pt idx="3582">
                  <c:v>10.300413131713867</c:v>
                </c:pt>
                <c:pt idx="3583">
                  <c:v>10.298138618469238</c:v>
                </c:pt>
                <c:pt idx="3584">
                  <c:v>10.289421081542969</c:v>
                </c:pt>
                <c:pt idx="3585">
                  <c:v>10.372448921203613</c:v>
                </c:pt>
                <c:pt idx="3586">
                  <c:v>10.347793579101563</c:v>
                </c:pt>
                <c:pt idx="3587">
                  <c:v>10.309615135192871</c:v>
                </c:pt>
                <c:pt idx="3588">
                  <c:v>10.267648696899414</c:v>
                </c:pt>
                <c:pt idx="3589">
                  <c:v>10.298825263977051</c:v>
                </c:pt>
                <c:pt idx="3590">
                  <c:v>10.229901313781738</c:v>
                </c:pt>
                <c:pt idx="3591">
                  <c:v>10.249508857727051</c:v>
                </c:pt>
                <c:pt idx="3592">
                  <c:v>10.186551094055176</c:v>
                </c:pt>
                <c:pt idx="3593">
                  <c:v>10.174232482910156</c:v>
                </c:pt>
                <c:pt idx="3594">
                  <c:v>10.267626762390137</c:v>
                </c:pt>
                <c:pt idx="3595">
                  <c:v>10.203060150146484</c:v>
                </c:pt>
                <c:pt idx="3596">
                  <c:v>10.239666938781738</c:v>
                </c:pt>
                <c:pt idx="3597">
                  <c:v>10.232369422912598</c:v>
                </c:pt>
                <c:pt idx="3598">
                  <c:v>10.164509773254395</c:v>
                </c:pt>
                <c:pt idx="3599">
                  <c:v>10.232465744018555</c:v>
                </c:pt>
                <c:pt idx="3600">
                  <c:v>10.204976081848145</c:v>
                </c:pt>
                <c:pt idx="3601">
                  <c:v>10.158427238464355</c:v>
                </c:pt>
                <c:pt idx="3602">
                  <c:v>10.300286293029785</c:v>
                </c:pt>
                <c:pt idx="3603">
                  <c:v>10.23383617401123</c:v>
                </c:pt>
                <c:pt idx="3604">
                  <c:v>10.203207015991211</c:v>
                </c:pt>
                <c:pt idx="3605">
                  <c:v>10.271260261535645</c:v>
                </c:pt>
                <c:pt idx="3606">
                  <c:v>10.219268798828125</c:v>
                </c:pt>
                <c:pt idx="3607">
                  <c:v>10.231860160827637</c:v>
                </c:pt>
                <c:pt idx="3608">
                  <c:v>10.190584182739258</c:v>
                </c:pt>
                <c:pt idx="3609">
                  <c:v>10.171014785766602</c:v>
                </c:pt>
                <c:pt idx="3610">
                  <c:v>10.156641006469727</c:v>
                </c:pt>
                <c:pt idx="3611">
                  <c:v>10.201986312866211</c:v>
                </c:pt>
                <c:pt idx="3612">
                  <c:v>10.119239807128906</c:v>
                </c:pt>
                <c:pt idx="3613">
                  <c:v>10.173890113830566</c:v>
                </c:pt>
                <c:pt idx="3614">
                  <c:v>10.232694625854492</c:v>
                </c:pt>
                <c:pt idx="3615">
                  <c:v>10.240360260009766</c:v>
                </c:pt>
                <c:pt idx="3616">
                  <c:v>10.260809898376465</c:v>
                </c:pt>
                <c:pt idx="3617">
                  <c:v>10.255820274353027</c:v>
                </c:pt>
                <c:pt idx="3618">
                  <c:v>10.104244232177734</c:v>
                </c:pt>
                <c:pt idx="3619">
                  <c:v>10.179137229919434</c:v>
                </c:pt>
                <c:pt idx="3620">
                  <c:v>10.17430305480957</c:v>
                </c:pt>
                <c:pt idx="3621">
                  <c:v>10.134934425354004</c:v>
                </c:pt>
                <c:pt idx="3622">
                  <c:v>10.198450088500977</c:v>
                </c:pt>
                <c:pt idx="3623">
                  <c:v>10.215041160583496</c:v>
                </c:pt>
                <c:pt idx="3624">
                  <c:v>10.128561019897461</c:v>
                </c:pt>
                <c:pt idx="3625">
                  <c:v>10.200225830078125</c:v>
                </c:pt>
                <c:pt idx="3626">
                  <c:v>10.20317268371582</c:v>
                </c:pt>
                <c:pt idx="3627">
                  <c:v>10.306361198425293</c:v>
                </c:pt>
                <c:pt idx="3628">
                  <c:v>10.234075546264648</c:v>
                </c:pt>
                <c:pt idx="3629">
                  <c:v>10.329615592956543</c:v>
                </c:pt>
                <c:pt idx="3630">
                  <c:v>10.174993515014648</c:v>
                </c:pt>
                <c:pt idx="3631">
                  <c:v>10.206967353820801</c:v>
                </c:pt>
                <c:pt idx="3632">
                  <c:v>10.251148223876953</c:v>
                </c:pt>
                <c:pt idx="3633">
                  <c:v>10.219379425048828</c:v>
                </c:pt>
                <c:pt idx="3634">
                  <c:v>10.306493759155273</c:v>
                </c:pt>
                <c:pt idx="3635">
                  <c:v>10.301390647888184</c:v>
                </c:pt>
                <c:pt idx="3636">
                  <c:v>10.230916023254395</c:v>
                </c:pt>
                <c:pt idx="3637">
                  <c:v>10.287590980529785</c:v>
                </c:pt>
                <c:pt idx="3638">
                  <c:v>10.221051216125488</c:v>
                </c:pt>
                <c:pt idx="3639">
                  <c:v>10.23023796081543</c:v>
                </c:pt>
                <c:pt idx="3640">
                  <c:v>10.260446548461914</c:v>
                </c:pt>
                <c:pt idx="3641">
                  <c:v>10.230390548706055</c:v>
                </c:pt>
                <c:pt idx="3642">
                  <c:v>10.229206085205078</c:v>
                </c:pt>
                <c:pt idx="3643">
                  <c:v>10.177095413208008</c:v>
                </c:pt>
                <c:pt idx="3644">
                  <c:v>10.180120468139648</c:v>
                </c:pt>
                <c:pt idx="3645">
                  <c:v>10.23741626739502</c:v>
                </c:pt>
                <c:pt idx="3646">
                  <c:v>10.182733535766602</c:v>
                </c:pt>
                <c:pt idx="3647">
                  <c:v>10.255826950073242</c:v>
                </c:pt>
                <c:pt idx="3648">
                  <c:v>10.23713493347168</c:v>
                </c:pt>
                <c:pt idx="3649">
                  <c:v>10.175148010253906</c:v>
                </c:pt>
                <c:pt idx="3650">
                  <c:v>10.134121894836426</c:v>
                </c:pt>
                <c:pt idx="3651">
                  <c:v>10.169961929321289</c:v>
                </c:pt>
                <c:pt idx="3652">
                  <c:v>10.217425346374512</c:v>
                </c:pt>
                <c:pt idx="3653">
                  <c:v>10.116376876831055</c:v>
                </c:pt>
                <c:pt idx="3654">
                  <c:v>10.101197242736816</c:v>
                </c:pt>
                <c:pt idx="3655">
                  <c:v>10.168944358825684</c:v>
                </c:pt>
                <c:pt idx="3656">
                  <c:v>10.192349433898926</c:v>
                </c:pt>
                <c:pt idx="3657">
                  <c:v>10.156513214111328</c:v>
                </c:pt>
                <c:pt idx="3658">
                  <c:v>10.18401050567627</c:v>
                </c:pt>
                <c:pt idx="3659">
                  <c:v>10.148499488830566</c:v>
                </c:pt>
                <c:pt idx="3660">
                  <c:v>10.239302635192871</c:v>
                </c:pt>
                <c:pt idx="3661">
                  <c:v>10.17182731628418</c:v>
                </c:pt>
                <c:pt idx="3662">
                  <c:v>10.251832008361816</c:v>
                </c:pt>
                <c:pt idx="3663">
                  <c:v>10.230374336242676</c:v>
                </c:pt>
                <c:pt idx="3664">
                  <c:v>10.178178787231445</c:v>
                </c:pt>
                <c:pt idx="3665">
                  <c:v>10.201240539550781</c:v>
                </c:pt>
                <c:pt idx="3666">
                  <c:v>10.20413875579834</c:v>
                </c:pt>
                <c:pt idx="3667">
                  <c:v>10.210817337036133</c:v>
                </c:pt>
                <c:pt idx="3668">
                  <c:v>10.253414154052734</c:v>
                </c:pt>
                <c:pt idx="3669">
                  <c:v>10.172943115234375</c:v>
                </c:pt>
                <c:pt idx="3670">
                  <c:v>10.250770568847656</c:v>
                </c:pt>
                <c:pt idx="3671">
                  <c:v>10.112828254699707</c:v>
                </c:pt>
                <c:pt idx="3672">
                  <c:v>10.107315063476563</c:v>
                </c:pt>
                <c:pt idx="3673">
                  <c:v>10.073784828186035</c:v>
                </c:pt>
                <c:pt idx="3674">
                  <c:v>10.095468521118164</c:v>
                </c:pt>
                <c:pt idx="3675">
                  <c:v>10.167903900146484</c:v>
                </c:pt>
                <c:pt idx="3676">
                  <c:v>10.144102096557617</c:v>
                </c:pt>
                <c:pt idx="3677">
                  <c:v>10.060297012329102</c:v>
                </c:pt>
                <c:pt idx="3678">
                  <c:v>10.19477367401123</c:v>
                </c:pt>
                <c:pt idx="3679">
                  <c:v>10.118215560913086</c:v>
                </c:pt>
                <c:pt idx="3680">
                  <c:v>10.17884635925293</c:v>
                </c:pt>
                <c:pt idx="3681">
                  <c:v>10.104336738586426</c:v>
                </c:pt>
                <c:pt idx="3682">
                  <c:v>10.14481258392334</c:v>
                </c:pt>
                <c:pt idx="3683">
                  <c:v>10.049192428588867</c:v>
                </c:pt>
                <c:pt idx="3684">
                  <c:v>10.059521675109863</c:v>
                </c:pt>
                <c:pt idx="3685">
                  <c:v>10.108111381530762</c:v>
                </c:pt>
                <c:pt idx="3686">
                  <c:v>10.181305885314941</c:v>
                </c:pt>
                <c:pt idx="3687">
                  <c:v>10.074731826782227</c:v>
                </c:pt>
                <c:pt idx="3688">
                  <c:v>10.074271202087402</c:v>
                </c:pt>
                <c:pt idx="3689">
                  <c:v>10.135056495666504</c:v>
                </c:pt>
                <c:pt idx="3690">
                  <c:v>10.007362365722656</c:v>
                </c:pt>
                <c:pt idx="3691">
                  <c:v>9.9941959381103516</c:v>
                </c:pt>
                <c:pt idx="3692">
                  <c:v>9.9195547103881836</c:v>
                </c:pt>
                <c:pt idx="3693">
                  <c:v>10.012391090393066</c:v>
                </c:pt>
                <c:pt idx="3694">
                  <c:v>9.9179067611694336</c:v>
                </c:pt>
                <c:pt idx="3695">
                  <c:v>9.8781919479370117</c:v>
                </c:pt>
                <c:pt idx="3696">
                  <c:v>9.7769489288330078</c:v>
                </c:pt>
                <c:pt idx="3697">
                  <c:v>9.7545700073242188</c:v>
                </c:pt>
                <c:pt idx="3698">
                  <c:v>9.7108335494995117</c:v>
                </c:pt>
                <c:pt idx="3699">
                  <c:v>9.739893913269043</c:v>
                </c:pt>
                <c:pt idx="3700">
                  <c:v>9.6627607345581055</c:v>
                </c:pt>
                <c:pt idx="3701">
                  <c:v>9.6990690231323242</c:v>
                </c:pt>
                <c:pt idx="3702">
                  <c:v>9.7593250274658203</c:v>
                </c:pt>
                <c:pt idx="3703">
                  <c:v>9.7523345947265625</c:v>
                </c:pt>
                <c:pt idx="3704">
                  <c:v>9.7345027923583984</c:v>
                </c:pt>
                <c:pt idx="3705">
                  <c:v>9.7108736038208008</c:v>
                </c:pt>
                <c:pt idx="3706">
                  <c:v>9.6907768249511719</c:v>
                </c:pt>
                <c:pt idx="3707">
                  <c:v>9.6852283477783203</c:v>
                </c:pt>
                <c:pt idx="3708">
                  <c:v>9.712336540222168</c:v>
                </c:pt>
                <c:pt idx="3709">
                  <c:v>9.6090412139892578</c:v>
                </c:pt>
                <c:pt idx="3710">
                  <c:v>9.6925239562988281</c:v>
                </c:pt>
                <c:pt idx="3711">
                  <c:v>9.7142114639282227</c:v>
                </c:pt>
                <c:pt idx="3712">
                  <c:v>9.7403030395507813</c:v>
                </c:pt>
                <c:pt idx="3713">
                  <c:v>9.7458381652832031</c:v>
                </c:pt>
                <c:pt idx="3714">
                  <c:v>9.7101621627807617</c:v>
                </c:pt>
                <c:pt idx="3715">
                  <c:v>9.7073240280151367</c:v>
                </c:pt>
                <c:pt idx="3716">
                  <c:v>9.7319889068603516</c:v>
                </c:pt>
                <c:pt idx="3717">
                  <c:v>9.7534666061401367</c:v>
                </c:pt>
                <c:pt idx="3718">
                  <c:v>9.7892847061157227</c:v>
                </c:pt>
                <c:pt idx="3719">
                  <c:v>9.8179845809936523</c:v>
                </c:pt>
                <c:pt idx="3720">
                  <c:v>9.7572193145751953</c:v>
                </c:pt>
                <c:pt idx="3721">
                  <c:v>9.7616167068481445</c:v>
                </c:pt>
                <c:pt idx="3722">
                  <c:v>9.8502426147460938</c:v>
                </c:pt>
                <c:pt idx="3723">
                  <c:v>9.8255195617675781</c:v>
                </c:pt>
                <c:pt idx="3724">
                  <c:v>9.851252555847168</c:v>
                </c:pt>
                <c:pt idx="3725">
                  <c:v>9.755009651184082</c:v>
                </c:pt>
                <c:pt idx="3726">
                  <c:v>9.7907695770263672</c:v>
                </c:pt>
                <c:pt idx="3727">
                  <c:v>9.8079080581665039</c:v>
                </c:pt>
                <c:pt idx="3728">
                  <c:v>9.7896881103515625</c:v>
                </c:pt>
                <c:pt idx="3729">
                  <c:v>9.702336311340332</c:v>
                </c:pt>
                <c:pt idx="3730">
                  <c:v>9.7698459625244141</c:v>
                </c:pt>
                <c:pt idx="3731">
                  <c:v>9.7329502105712891</c:v>
                </c:pt>
                <c:pt idx="3732">
                  <c:v>9.7601442337036133</c:v>
                </c:pt>
                <c:pt idx="3733">
                  <c:v>9.6990890502929688</c:v>
                </c:pt>
                <c:pt idx="3734">
                  <c:v>9.7511396408081055</c:v>
                </c:pt>
                <c:pt idx="3735">
                  <c:v>9.7181367874145508</c:v>
                </c:pt>
                <c:pt idx="3736">
                  <c:v>9.6121234893798828</c:v>
                </c:pt>
                <c:pt idx="3737">
                  <c:v>9.6613311767578125</c:v>
                </c:pt>
                <c:pt idx="3738">
                  <c:v>9.7225122451782227</c:v>
                </c:pt>
                <c:pt idx="3739">
                  <c:v>9.6090850830078125</c:v>
                </c:pt>
                <c:pt idx="3740">
                  <c:v>9.6181306838989258</c:v>
                </c:pt>
                <c:pt idx="3741">
                  <c:v>9.6466579437255859</c:v>
                </c:pt>
                <c:pt idx="3742">
                  <c:v>9.6448116302490234</c:v>
                </c:pt>
                <c:pt idx="3743">
                  <c:v>9.4912967681884766</c:v>
                </c:pt>
                <c:pt idx="3744">
                  <c:v>9.4842939376831055</c:v>
                </c:pt>
                <c:pt idx="3745">
                  <c:v>9.4770965576171875</c:v>
                </c:pt>
                <c:pt idx="3746">
                  <c:v>9.489079475402832</c:v>
                </c:pt>
                <c:pt idx="3747">
                  <c:v>9.5209932327270508</c:v>
                </c:pt>
                <c:pt idx="3748">
                  <c:v>9.5394506454467773</c:v>
                </c:pt>
                <c:pt idx="3749">
                  <c:v>9.4990472793579102</c:v>
                </c:pt>
                <c:pt idx="3750">
                  <c:v>9.4694814682006836</c:v>
                </c:pt>
                <c:pt idx="3751">
                  <c:v>9.5078458786010742</c:v>
                </c:pt>
                <c:pt idx="3752">
                  <c:v>9.4967727661132813</c:v>
                </c:pt>
                <c:pt idx="3753">
                  <c:v>9.4993429183959961</c:v>
                </c:pt>
                <c:pt idx="3754">
                  <c:v>9.5048961639404297</c:v>
                </c:pt>
                <c:pt idx="3755">
                  <c:v>9.4211874008178711</c:v>
                </c:pt>
                <c:pt idx="3756">
                  <c:v>9.4434938430786133</c:v>
                </c:pt>
                <c:pt idx="3757">
                  <c:v>9.4797372817993164</c:v>
                </c:pt>
                <c:pt idx="3758">
                  <c:v>9.4064064025878906</c:v>
                </c:pt>
                <c:pt idx="3759">
                  <c:v>9.44708251953125</c:v>
                </c:pt>
                <c:pt idx="3760">
                  <c:v>9.4808015823364258</c:v>
                </c:pt>
                <c:pt idx="3761">
                  <c:v>9.4844150543212891</c:v>
                </c:pt>
                <c:pt idx="3762">
                  <c:v>9.5672483444213867</c:v>
                </c:pt>
                <c:pt idx="3763">
                  <c:v>9.5163917541503906</c:v>
                </c:pt>
                <c:pt idx="3764">
                  <c:v>9.5168743133544922</c:v>
                </c:pt>
                <c:pt idx="3765">
                  <c:v>9.5263986587524414</c:v>
                </c:pt>
                <c:pt idx="3766">
                  <c:v>9.4850587844848633</c:v>
                </c:pt>
                <c:pt idx="3767">
                  <c:v>9.4707727432250977</c:v>
                </c:pt>
                <c:pt idx="3768">
                  <c:v>9.6499958038330078</c:v>
                </c:pt>
                <c:pt idx="3769">
                  <c:v>9.5046596527099609</c:v>
                </c:pt>
                <c:pt idx="3770">
                  <c:v>9.4804220199584961</c:v>
                </c:pt>
                <c:pt idx="3771">
                  <c:v>9.4513473510742188</c:v>
                </c:pt>
                <c:pt idx="3772">
                  <c:v>9.4949073791503906</c:v>
                </c:pt>
                <c:pt idx="3773">
                  <c:v>9.5142745971679688</c:v>
                </c:pt>
                <c:pt idx="3774">
                  <c:v>9.5246953964233398</c:v>
                </c:pt>
                <c:pt idx="3775">
                  <c:v>9.4795131683349609</c:v>
                </c:pt>
                <c:pt idx="3776">
                  <c:v>9.4099330902099609</c:v>
                </c:pt>
                <c:pt idx="3777">
                  <c:v>9.4044742584228516</c:v>
                </c:pt>
                <c:pt idx="3778">
                  <c:v>9.5065364837646484</c:v>
                </c:pt>
                <c:pt idx="3779">
                  <c:v>9.4057703018188477</c:v>
                </c:pt>
                <c:pt idx="3780">
                  <c:v>9.4620637893676758</c:v>
                </c:pt>
                <c:pt idx="3781">
                  <c:v>9.4280757904052734</c:v>
                </c:pt>
                <c:pt idx="3782">
                  <c:v>9.4200296401977539</c:v>
                </c:pt>
                <c:pt idx="3783">
                  <c:v>9.4083166122436523</c:v>
                </c:pt>
                <c:pt idx="3784">
                  <c:v>9.4825124740600586</c:v>
                </c:pt>
                <c:pt idx="3785">
                  <c:v>9.4754762649536133</c:v>
                </c:pt>
                <c:pt idx="3786">
                  <c:v>9.529693603515625</c:v>
                </c:pt>
                <c:pt idx="3787">
                  <c:v>9.4513463973999023</c:v>
                </c:pt>
                <c:pt idx="3788">
                  <c:v>9.537353515625</c:v>
                </c:pt>
                <c:pt idx="3789">
                  <c:v>9.5011529922485352</c:v>
                </c:pt>
                <c:pt idx="3790">
                  <c:v>9.5866060256958008</c:v>
                </c:pt>
                <c:pt idx="3791">
                  <c:v>9.5147647857666016</c:v>
                </c:pt>
                <c:pt idx="3792">
                  <c:v>9.563751220703125</c:v>
                </c:pt>
                <c:pt idx="3793">
                  <c:v>9.5615081787109375</c:v>
                </c:pt>
                <c:pt idx="3794">
                  <c:v>9.5515108108520508</c:v>
                </c:pt>
                <c:pt idx="3795">
                  <c:v>9.522730827331543</c:v>
                </c:pt>
                <c:pt idx="3796">
                  <c:v>9.5973024368286133</c:v>
                </c:pt>
                <c:pt idx="3797">
                  <c:v>9.5696506500244141</c:v>
                </c:pt>
                <c:pt idx="3798">
                  <c:v>9.5192651748657227</c:v>
                </c:pt>
                <c:pt idx="3799">
                  <c:v>9.533015251159668</c:v>
                </c:pt>
                <c:pt idx="3800">
                  <c:v>9.475773811340332</c:v>
                </c:pt>
                <c:pt idx="3801">
                  <c:v>9.4605283737182617</c:v>
                </c:pt>
                <c:pt idx="3802">
                  <c:v>9.5420732498168945</c:v>
                </c:pt>
                <c:pt idx="3803">
                  <c:v>9.4639310836791992</c:v>
                </c:pt>
                <c:pt idx="3804">
                  <c:v>9.4842624664306641</c:v>
                </c:pt>
                <c:pt idx="3805">
                  <c:v>9.6316967010498047</c:v>
                </c:pt>
                <c:pt idx="3806">
                  <c:v>9.5884828567504883</c:v>
                </c:pt>
                <c:pt idx="3807">
                  <c:v>9.5171165466308594</c:v>
                </c:pt>
                <c:pt idx="3808">
                  <c:v>9.5617179870605469</c:v>
                </c:pt>
                <c:pt idx="3809">
                  <c:v>9.5262622833251953</c:v>
                </c:pt>
                <c:pt idx="3810">
                  <c:v>9.4294490814208984</c:v>
                </c:pt>
                <c:pt idx="3811">
                  <c:v>9.5324106216430664</c:v>
                </c:pt>
                <c:pt idx="3812">
                  <c:v>9.5437097549438477</c:v>
                </c:pt>
                <c:pt idx="3813">
                  <c:v>9.50799560546875</c:v>
                </c:pt>
                <c:pt idx="3814">
                  <c:v>9.5266027450561523</c:v>
                </c:pt>
                <c:pt idx="3815">
                  <c:v>9.5591564178466797</c:v>
                </c:pt>
                <c:pt idx="3816">
                  <c:v>9.5108776092529297</c:v>
                </c:pt>
                <c:pt idx="3817">
                  <c:v>9.4808292388916016</c:v>
                </c:pt>
                <c:pt idx="3818">
                  <c:v>9.5274133682250977</c:v>
                </c:pt>
                <c:pt idx="3819">
                  <c:v>9.4565572738647461</c:v>
                </c:pt>
                <c:pt idx="3820">
                  <c:v>9.4719657897949219</c:v>
                </c:pt>
                <c:pt idx="3821">
                  <c:v>9.4809103012084961</c:v>
                </c:pt>
                <c:pt idx="3822">
                  <c:v>9.4694957733154297</c:v>
                </c:pt>
                <c:pt idx="3823">
                  <c:v>9.4352140426635742</c:v>
                </c:pt>
                <c:pt idx="3824">
                  <c:v>9.4807510375976563</c:v>
                </c:pt>
                <c:pt idx="3825">
                  <c:v>9.4392862319946289</c:v>
                </c:pt>
                <c:pt idx="3826">
                  <c:v>9.4343948364257813</c:v>
                </c:pt>
                <c:pt idx="3827">
                  <c:v>9.5297698974609375</c:v>
                </c:pt>
                <c:pt idx="3828">
                  <c:v>9.4913167953491211</c:v>
                </c:pt>
                <c:pt idx="3829">
                  <c:v>9.4662790298461914</c:v>
                </c:pt>
                <c:pt idx="3830">
                  <c:v>9.4982662200927734</c:v>
                </c:pt>
                <c:pt idx="3831">
                  <c:v>9.4019851684570313</c:v>
                </c:pt>
                <c:pt idx="3832">
                  <c:v>9.4425058364868164</c:v>
                </c:pt>
                <c:pt idx="3833">
                  <c:v>9.4412403106689453</c:v>
                </c:pt>
                <c:pt idx="3834">
                  <c:v>9.4051513671875</c:v>
                </c:pt>
                <c:pt idx="3835">
                  <c:v>9.3683509826660156</c:v>
                </c:pt>
                <c:pt idx="3836">
                  <c:v>9.3863019943237305</c:v>
                </c:pt>
                <c:pt idx="3837">
                  <c:v>9.348780632019043</c:v>
                </c:pt>
                <c:pt idx="3838">
                  <c:v>9.4096765518188477</c:v>
                </c:pt>
                <c:pt idx="3839">
                  <c:v>9.3444633483886719</c:v>
                </c:pt>
                <c:pt idx="3840">
                  <c:v>9.4208450317382813</c:v>
                </c:pt>
                <c:pt idx="3841">
                  <c:v>9.4150733947753906</c:v>
                </c:pt>
                <c:pt idx="3842">
                  <c:v>9.4410848617553711</c:v>
                </c:pt>
                <c:pt idx="3843">
                  <c:v>9.4250612258911133</c:v>
                </c:pt>
                <c:pt idx="3844">
                  <c:v>9.4481391906738281</c:v>
                </c:pt>
                <c:pt idx="3845">
                  <c:v>9.3728218078613281</c:v>
                </c:pt>
                <c:pt idx="3846">
                  <c:v>9.4150886535644531</c:v>
                </c:pt>
                <c:pt idx="3847">
                  <c:v>9.4252328872680664</c:v>
                </c:pt>
                <c:pt idx="3848">
                  <c:v>9.4535160064697266</c:v>
                </c:pt>
                <c:pt idx="3849">
                  <c:v>9.4330034255981445</c:v>
                </c:pt>
                <c:pt idx="3850">
                  <c:v>9.4427261352539063</c:v>
                </c:pt>
                <c:pt idx="3851">
                  <c:v>9.5165338516235352</c:v>
                </c:pt>
                <c:pt idx="3852">
                  <c:v>9.5248432159423828</c:v>
                </c:pt>
                <c:pt idx="3853">
                  <c:v>9.4928188323974609</c:v>
                </c:pt>
                <c:pt idx="3854">
                  <c:v>9.5429716110229492</c:v>
                </c:pt>
                <c:pt idx="3855">
                  <c:v>9.5623445510864258</c:v>
                </c:pt>
                <c:pt idx="3856">
                  <c:v>9.5485439300537109</c:v>
                </c:pt>
                <c:pt idx="3857">
                  <c:v>9.4789390563964844</c:v>
                </c:pt>
                <c:pt idx="3858">
                  <c:v>9.5070314407348633</c:v>
                </c:pt>
                <c:pt idx="3859">
                  <c:v>9.50909423828125</c:v>
                </c:pt>
                <c:pt idx="3860">
                  <c:v>9.4995861053466797</c:v>
                </c:pt>
                <c:pt idx="3861">
                  <c:v>9.487462043762207</c:v>
                </c:pt>
                <c:pt idx="3862">
                  <c:v>9.4532966613769531</c:v>
                </c:pt>
                <c:pt idx="3863">
                  <c:v>9.4456157684326172</c:v>
                </c:pt>
                <c:pt idx="3864">
                  <c:v>9.5269088745117188</c:v>
                </c:pt>
                <c:pt idx="3865">
                  <c:v>9.4739999771118164</c:v>
                </c:pt>
                <c:pt idx="3866">
                  <c:v>9.4724102020263672</c:v>
                </c:pt>
                <c:pt idx="3867">
                  <c:v>9.4316740036010742</c:v>
                </c:pt>
                <c:pt idx="3868">
                  <c:v>9.4968996047973633</c:v>
                </c:pt>
                <c:pt idx="3869">
                  <c:v>9.5017576217651367</c:v>
                </c:pt>
                <c:pt idx="3870">
                  <c:v>9.4854583740234375</c:v>
                </c:pt>
                <c:pt idx="3871">
                  <c:v>9.4481496810913086</c:v>
                </c:pt>
                <c:pt idx="3872">
                  <c:v>9.5062408447265625</c:v>
                </c:pt>
                <c:pt idx="3873">
                  <c:v>9.4622926712036133</c:v>
                </c:pt>
                <c:pt idx="3874">
                  <c:v>9.4659767150878906</c:v>
                </c:pt>
                <c:pt idx="3875">
                  <c:v>9.4585714340209961</c:v>
                </c:pt>
                <c:pt idx="3876">
                  <c:v>9.5339689254760742</c:v>
                </c:pt>
                <c:pt idx="3877">
                  <c:v>9.4860897064208984</c:v>
                </c:pt>
                <c:pt idx="3878">
                  <c:v>9.6054725646972656</c:v>
                </c:pt>
                <c:pt idx="3879">
                  <c:v>9.5230197906494141</c:v>
                </c:pt>
                <c:pt idx="3880">
                  <c:v>9.5614538192749023</c:v>
                </c:pt>
                <c:pt idx="3881">
                  <c:v>9.4931268692016602</c:v>
                </c:pt>
                <c:pt idx="3882">
                  <c:v>9.5144052505493164</c:v>
                </c:pt>
                <c:pt idx="3883">
                  <c:v>9.5210580825805664</c:v>
                </c:pt>
                <c:pt idx="3884">
                  <c:v>9.5221748352050781</c:v>
                </c:pt>
                <c:pt idx="3885">
                  <c:v>9.5639247894287109</c:v>
                </c:pt>
                <c:pt idx="3886">
                  <c:v>9.6035842895507813</c:v>
                </c:pt>
                <c:pt idx="3887">
                  <c:v>9.477020263671875</c:v>
                </c:pt>
                <c:pt idx="3888">
                  <c:v>9.5382003784179688</c:v>
                </c:pt>
                <c:pt idx="3889">
                  <c:v>9.5415287017822266</c:v>
                </c:pt>
                <c:pt idx="3890">
                  <c:v>9.5959672927856445</c:v>
                </c:pt>
                <c:pt idx="3891">
                  <c:v>9.5627231597900391</c:v>
                </c:pt>
                <c:pt idx="3892">
                  <c:v>9.5513916015625</c:v>
                </c:pt>
                <c:pt idx="3893">
                  <c:v>9.5832653045654297</c:v>
                </c:pt>
                <c:pt idx="3894">
                  <c:v>9.5662870407104492</c:v>
                </c:pt>
                <c:pt idx="3895">
                  <c:v>9.6268081665039063</c:v>
                </c:pt>
                <c:pt idx="3896">
                  <c:v>9.4959201812744141</c:v>
                </c:pt>
                <c:pt idx="3897">
                  <c:v>9.60931396484375</c:v>
                </c:pt>
                <c:pt idx="3898">
                  <c:v>9.7082395553588867</c:v>
                </c:pt>
                <c:pt idx="3899">
                  <c:v>9.6108160018920898</c:v>
                </c:pt>
                <c:pt idx="3900">
                  <c:v>9.5488166809082031</c:v>
                </c:pt>
                <c:pt idx="3901">
                  <c:v>9.6048698425292969</c:v>
                </c:pt>
                <c:pt idx="3902">
                  <c:v>9.5715465545654297</c:v>
                </c:pt>
                <c:pt idx="3903">
                  <c:v>9.5706319808959961</c:v>
                </c:pt>
                <c:pt idx="3904">
                  <c:v>9.5666704177856445</c:v>
                </c:pt>
                <c:pt idx="3905">
                  <c:v>9.4745759963989258</c:v>
                </c:pt>
                <c:pt idx="3906">
                  <c:v>9.5535593032836914</c:v>
                </c:pt>
                <c:pt idx="3907">
                  <c:v>9.6099424362182617</c:v>
                </c:pt>
                <c:pt idx="3908">
                  <c:v>9.5706329345703125</c:v>
                </c:pt>
                <c:pt idx="3909">
                  <c:v>9.4801235198974609</c:v>
                </c:pt>
                <c:pt idx="3910">
                  <c:v>9.5438117980957031</c:v>
                </c:pt>
                <c:pt idx="3911">
                  <c:v>9.5022687911987305</c:v>
                </c:pt>
                <c:pt idx="3912">
                  <c:v>9.5509729385375977</c:v>
                </c:pt>
                <c:pt idx="3913">
                  <c:v>9.5062971115112305</c:v>
                </c:pt>
                <c:pt idx="3914">
                  <c:v>9.5466785430908203</c:v>
                </c:pt>
                <c:pt idx="3915">
                  <c:v>9.5377740859985352</c:v>
                </c:pt>
                <c:pt idx="3916">
                  <c:v>9.5177297592163086</c:v>
                </c:pt>
                <c:pt idx="3917">
                  <c:v>9.4907865524291992</c:v>
                </c:pt>
                <c:pt idx="3918">
                  <c:v>9.5247421264648438</c:v>
                </c:pt>
                <c:pt idx="3919">
                  <c:v>9.5042076110839844</c:v>
                </c:pt>
                <c:pt idx="3920">
                  <c:v>9.4917812347412109</c:v>
                </c:pt>
                <c:pt idx="3921">
                  <c:v>9.4653701782226563</c:v>
                </c:pt>
                <c:pt idx="3922">
                  <c:v>9.537506103515625</c:v>
                </c:pt>
                <c:pt idx="3923">
                  <c:v>9.4654836654663086</c:v>
                </c:pt>
                <c:pt idx="3924">
                  <c:v>9.4772472381591797</c:v>
                </c:pt>
                <c:pt idx="3925">
                  <c:v>9.5022182464599609</c:v>
                </c:pt>
                <c:pt idx="3926">
                  <c:v>9.5655660629272461</c:v>
                </c:pt>
                <c:pt idx="3927">
                  <c:v>9.5160350799560547</c:v>
                </c:pt>
                <c:pt idx="3928">
                  <c:v>9.5019197463989258</c:v>
                </c:pt>
                <c:pt idx="3929">
                  <c:v>9.4014549255371094</c:v>
                </c:pt>
                <c:pt idx="3930">
                  <c:v>9.4991168975830078</c:v>
                </c:pt>
                <c:pt idx="3931">
                  <c:v>9.5075893402099609</c:v>
                </c:pt>
                <c:pt idx="3932">
                  <c:v>9.4999198913574219</c:v>
                </c:pt>
                <c:pt idx="3933">
                  <c:v>9.470372200012207</c:v>
                </c:pt>
                <c:pt idx="3934">
                  <c:v>9.4459772109985352</c:v>
                </c:pt>
                <c:pt idx="3935">
                  <c:v>9.4761028289794922</c:v>
                </c:pt>
                <c:pt idx="3936">
                  <c:v>9.4624185562133789</c:v>
                </c:pt>
                <c:pt idx="3937">
                  <c:v>9.5254850387573242</c:v>
                </c:pt>
                <c:pt idx="3938">
                  <c:v>9.5553302764892578</c:v>
                </c:pt>
                <c:pt idx="3939">
                  <c:v>9.49237060546875</c:v>
                </c:pt>
                <c:pt idx="3940">
                  <c:v>9.4946403503417969</c:v>
                </c:pt>
                <c:pt idx="3941">
                  <c:v>9.5399990081787109</c:v>
                </c:pt>
                <c:pt idx="3942">
                  <c:v>9.5032787322998047</c:v>
                </c:pt>
                <c:pt idx="3943">
                  <c:v>9.4609670639038086</c:v>
                </c:pt>
                <c:pt idx="3944">
                  <c:v>9.5666122436523438</c:v>
                </c:pt>
                <c:pt idx="3945">
                  <c:v>9.5586051940917969</c:v>
                </c:pt>
                <c:pt idx="3946">
                  <c:v>9.5497007369995117</c:v>
                </c:pt>
                <c:pt idx="3947">
                  <c:v>9.519373893737793</c:v>
                </c:pt>
                <c:pt idx="3948">
                  <c:v>9.4973468780517578</c:v>
                </c:pt>
                <c:pt idx="3949">
                  <c:v>9.5318880081176758</c:v>
                </c:pt>
                <c:pt idx="3950">
                  <c:v>9.5186166763305664</c:v>
                </c:pt>
                <c:pt idx="3951">
                  <c:v>9.5577564239501953</c:v>
                </c:pt>
                <c:pt idx="3952">
                  <c:v>9.4904279708862305</c:v>
                </c:pt>
                <c:pt idx="3953">
                  <c:v>9.5355319976806641</c:v>
                </c:pt>
                <c:pt idx="3954">
                  <c:v>9.5324792861938477</c:v>
                </c:pt>
                <c:pt idx="3955">
                  <c:v>9.6007900238037109</c:v>
                </c:pt>
                <c:pt idx="3956">
                  <c:v>9.622492790222168</c:v>
                </c:pt>
                <c:pt idx="3957">
                  <c:v>9.5710039138793945</c:v>
                </c:pt>
                <c:pt idx="3958">
                  <c:v>9.5074367523193359</c:v>
                </c:pt>
                <c:pt idx="3959">
                  <c:v>9.5592184066772461</c:v>
                </c:pt>
                <c:pt idx="3960">
                  <c:v>9.5244207382202148</c:v>
                </c:pt>
                <c:pt idx="3961">
                  <c:v>9.5178813934326172</c:v>
                </c:pt>
                <c:pt idx="3962">
                  <c:v>9.5264444351196289</c:v>
                </c:pt>
                <c:pt idx="3963">
                  <c:v>9.4873685836791992</c:v>
                </c:pt>
                <c:pt idx="3964">
                  <c:v>9.4656600952148438</c:v>
                </c:pt>
                <c:pt idx="3965">
                  <c:v>9.5393152236938477</c:v>
                </c:pt>
                <c:pt idx="3966">
                  <c:v>9.4813947677612305</c:v>
                </c:pt>
                <c:pt idx="3967">
                  <c:v>9.4261484146118164</c:v>
                </c:pt>
                <c:pt idx="3968">
                  <c:v>9.4366703033447266</c:v>
                </c:pt>
                <c:pt idx="3969">
                  <c:v>9.4891424179077148</c:v>
                </c:pt>
                <c:pt idx="3970">
                  <c:v>9.4633779525756836</c:v>
                </c:pt>
                <c:pt idx="3971">
                  <c:v>9.4849519729614258</c:v>
                </c:pt>
                <c:pt idx="3972">
                  <c:v>9.4695720672607422</c:v>
                </c:pt>
                <c:pt idx="3973">
                  <c:v>9.431889533996582</c:v>
                </c:pt>
                <c:pt idx="3974">
                  <c:v>9.3867034912109375</c:v>
                </c:pt>
                <c:pt idx="3975">
                  <c:v>9.4120159149169922</c:v>
                </c:pt>
                <c:pt idx="3976">
                  <c:v>9.4160394668579102</c:v>
                </c:pt>
                <c:pt idx="3977">
                  <c:v>9.4688911437988281</c:v>
                </c:pt>
                <c:pt idx="3978">
                  <c:v>9.4971389770507813</c:v>
                </c:pt>
                <c:pt idx="3979">
                  <c:v>9.5363454818725586</c:v>
                </c:pt>
                <c:pt idx="3980">
                  <c:v>9.5125370025634766</c:v>
                </c:pt>
                <c:pt idx="3981">
                  <c:v>9.4767389297485352</c:v>
                </c:pt>
                <c:pt idx="3982">
                  <c:v>9.4479665756225586</c:v>
                </c:pt>
                <c:pt idx="3983">
                  <c:v>9.4504108428955078</c:v>
                </c:pt>
                <c:pt idx="3984">
                  <c:v>9.4473295211791992</c:v>
                </c:pt>
                <c:pt idx="3985">
                  <c:v>9.5089120864868164</c:v>
                </c:pt>
                <c:pt idx="3986">
                  <c:v>9.4715003967285156</c:v>
                </c:pt>
                <c:pt idx="3987">
                  <c:v>9.4330968856811523</c:v>
                </c:pt>
                <c:pt idx="3988">
                  <c:v>9.4317550659179688</c:v>
                </c:pt>
                <c:pt idx="3989">
                  <c:v>9.3810691833496094</c:v>
                </c:pt>
                <c:pt idx="3990">
                  <c:v>9.424677848815918</c:v>
                </c:pt>
                <c:pt idx="3991">
                  <c:v>9.4173002243041992</c:v>
                </c:pt>
                <c:pt idx="3992">
                  <c:v>9.4669027328491211</c:v>
                </c:pt>
                <c:pt idx="3993">
                  <c:v>9.3448934555053711</c:v>
                </c:pt>
                <c:pt idx="3994">
                  <c:v>9.3396768569946289</c:v>
                </c:pt>
                <c:pt idx="3995">
                  <c:v>9.3365583419799805</c:v>
                </c:pt>
                <c:pt idx="3996">
                  <c:v>9.4821376800537109</c:v>
                </c:pt>
                <c:pt idx="3997">
                  <c:v>9.489985466003418</c:v>
                </c:pt>
                <c:pt idx="3998">
                  <c:v>9.4632320404052734</c:v>
                </c:pt>
                <c:pt idx="3999">
                  <c:v>9.4047250747680664</c:v>
                </c:pt>
                <c:pt idx="4000">
                  <c:v>9.5488052368164063</c:v>
                </c:pt>
                <c:pt idx="4001">
                  <c:v>9.5051774978637695</c:v>
                </c:pt>
                <c:pt idx="4002">
                  <c:v>9.3735771179199219</c:v>
                </c:pt>
                <c:pt idx="4003">
                  <c:v>9.4835853576660156</c:v>
                </c:pt>
                <c:pt idx="4004">
                  <c:v>9.4118671417236328</c:v>
                </c:pt>
                <c:pt idx="4005">
                  <c:v>9.4265556335449219</c:v>
                </c:pt>
                <c:pt idx="4006">
                  <c:v>9.4720993041992188</c:v>
                </c:pt>
                <c:pt idx="4007">
                  <c:v>9.5188865661621094</c:v>
                </c:pt>
                <c:pt idx="4008">
                  <c:v>9.5391778945922852</c:v>
                </c:pt>
                <c:pt idx="4009">
                  <c:v>9.4750051498413086</c:v>
                </c:pt>
                <c:pt idx="4010">
                  <c:v>9.4437408447265625</c:v>
                </c:pt>
                <c:pt idx="4011">
                  <c:v>9.527923583984375</c:v>
                </c:pt>
                <c:pt idx="4012">
                  <c:v>9.5095443725585938</c:v>
                </c:pt>
                <c:pt idx="4013">
                  <c:v>9.4084882736206055</c:v>
                </c:pt>
                <c:pt idx="4014">
                  <c:v>9.5093154907226563</c:v>
                </c:pt>
                <c:pt idx="4015">
                  <c:v>9.5059480667114258</c:v>
                </c:pt>
                <c:pt idx="4016">
                  <c:v>9.5222883224487305</c:v>
                </c:pt>
                <c:pt idx="4017">
                  <c:v>9.4637737274169922</c:v>
                </c:pt>
                <c:pt idx="4018">
                  <c:v>9.5030012130737305</c:v>
                </c:pt>
                <c:pt idx="4019">
                  <c:v>9.4778175354003906</c:v>
                </c:pt>
                <c:pt idx="4020">
                  <c:v>9.5259628295898438</c:v>
                </c:pt>
                <c:pt idx="4021">
                  <c:v>9.4439315795898438</c:v>
                </c:pt>
                <c:pt idx="4022">
                  <c:v>9.463383674621582</c:v>
                </c:pt>
                <c:pt idx="4023">
                  <c:v>9.4799375534057617</c:v>
                </c:pt>
                <c:pt idx="4024">
                  <c:v>9.4352951049804688</c:v>
                </c:pt>
                <c:pt idx="4025">
                  <c:v>9.4547405242919922</c:v>
                </c:pt>
                <c:pt idx="4026">
                  <c:v>9.3745212554931641</c:v>
                </c:pt>
                <c:pt idx="4027">
                  <c:v>9.4327449798583984</c:v>
                </c:pt>
                <c:pt idx="4028">
                  <c:v>9.5279359817504883</c:v>
                </c:pt>
                <c:pt idx="4029">
                  <c:v>9.397913932800293</c:v>
                </c:pt>
                <c:pt idx="4030">
                  <c:v>9.4495887756347656</c:v>
                </c:pt>
                <c:pt idx="4031">
                  <c:v>9.435760498046875</c:v>
                </c:pt>
                <c:pt idx="4032">
                  <c:v>9.432281494140625</c:v>
                </c:pt>
                <c:pt idx="4033">
                  <c:v>9.3971548080444336</c:v>
                </c:pt>
                <c:pt idx="4034">
                  <c:v>9.4247369766235352</c:v>
                </c:pt>
                <c:pt idx="4035">
                  <c:v>9.4030933380126953</c:v>
                </c:pt>
                <c:pt idx="4036">
                  <c:v>9.3446731567382813</c:v>
                </c:pt>
                <c:pt idx="4037">
                  <c:v>9.3707084655761719</c:v>
                </c:pt>
                <c:pt idx="4038">
                  <c:v>9.4567527770996094</c:v>
                </c:pt>
                <c:pt idx="4039">
                  <c:v>9.4342594146728516</c:v>
                </c:pt>
                <c:pt idx="4040">
                  <c:v>9.4539957046508789</c:v>
                </c:pt>
                <c:pt idx="4041">
                  <c:v>9.4111785888671875</c:v>
                </c:pt>
                <c:pt idx="4042">
                  <c:v>9.3944091796875</c:v>
                </c:pt>
                <c:pt idx="4043">
                  <c:v>9.4424829483032227</c:v>
                </c:pt>
                <c:pt idx="4044">
                  <c:v>9.3363876342773438</c:v>
                </c:pt>
                <c:pt idx="4045">
                  <c:v>9.4370708465576172</c:v>
                </c:pt>
                <c:pt idx="4046">
                  <c:v>9.3345470428466797</c:v>
                </c:pt>
                <c:pt idx="4047">
                  <c:v>9.2825393676757813</c:v>
                </c:pt>
                <c:pt idx="4048">
                  <c:v>9.2986240386962891</c:v>
                </c:pt>
                <c:pt idx="4049">
                  <c:v>9.3531246185302734</c:v>
                </c:pt>
                <c:pt idx="4050">
                  <c:v>9.3036613464355469</c:v>
                </c:pt>
                <c:pt idx="4051">
                  <c:v>9.3123016357421875</c:v>
                </c:pt>
                <c:pt idx="4052">
                  <c:v>9.2599353790283203</c:v>
                </c:pt>
                <c:pt idx="4053">
                  <c:v>9.3000631332397461</c:v>
                </c:pt>
                <c:pt idx="4054">
                  <c:v>9.2673921585083008</c:v>
                </c:pt>
                <c:pt idx="4055">
                  <c:v>9.3500633239746094</c:v>
                </c:pt>
                <c:pt idx="4056">
                  <c:v>9.2826862335205078</c:v>
                </c:pt>
                <c:pt idx="4057">
                  <c:v>9.2537670135498047</c:v>
                </c:pt>
                <c:pt idx="4058">
                  <c:v>9.3244132995605469</c:v>
                </c:pt>
                <c:pt idx="4059">
                  <c:v>9.2518024444580078</c:v>
                </c:pt>
                <c:pt idx="4060">
                  <c:v>9.2517900466918945</c:v>
                </c:pt>
                <c:pt idx="4061">
                  <c:v>9.2115049362182617</c:v>
                </c:pt>
                <c:pt idx="4062">
                  <c:v>9.332733154296875</c:v>
                </c:pt>
                <c:pt idx="4063">
                  <c:v>9.2481937408447266</c:v>
                </c:pt>
                <c:pt idx="4064">
                  <c:v>9.1542634963989258</c:v>
                </c:pt>
                <c:pt idx="4065">
                  <c:v>9.1457843780517578</c:v>
                </c:pt>
                <c:pt idx="4066">
                  <c:v>9.2119560241699219</c:v>
                </c:pt>
                <c:pt idx="4067">
                  <c:v>9.2112007141113281</c:v>
                </c:pt>
                <c:pt idx="4068">
                  <c:v>9.2299642562866211</c:v>
                </c:pt>
                <c:pt idx="4069">
                  <c:v>9.2297649383544922</c:v>
                </c:pt>
                <c:pt idx="4070">
                  <c:v>9.2339324951171875</c:v>
                </c:pt>
                <c:pt idx="4071">
                  <c:v>9.2480401992797852</c:v>
                </c:pt>
                <c:pt idx="4072">
                  <c:v>9.2334909439086914</c:v>
                </c:pt>
                <c:pt idx="4073">
                  <c:v>9.2588834762573242</c:v>
                </c:pt>
                <c:pt idx="4074">
                  <c:v>9.2314596176147461</c:v>
                </c:pt>
                <c:pt idx="4075">
                  <c:v>9.1950044631958008</c:v>
                </c:pt>
                <c:pt idx="4076">
                  <c:v>9.2966222763061523</c:v>
                </c:pt>
                <c:pt idx="4077">
                  <c:v>9.237330436706543</c:v>
                </c:pt>
                <c:pt idx="4078">
                  <c:v>9.2273149490356445</c:v>
                </c:pt>
                <c:pt idx="4079">
                  <c:v>9.2282438278198242</c:v>
                </c:pt>
                <c:pt idx="4080">
                  <c:v>9.2684516906738281</c:v>
                </c:pt>
                <c:pt idx="4081">
                  <c:v>9.3519315719604492</c:v>
                </c:pt>
                <c:pt idx="4082">
                  <c:v>9.3183326721191406</c:v>
                </c:pt>
                <c:pt idx="4083">
                  <c:v>9.2638521194458008</c:v>
                </c:pt>
                <c:pt idx="4084">
                  <c:v>9.2421483993530273</c:v>
                </c:pt>
                <c:pt idx="4085">
                  <c:v>9.2630796432495117</c:v>
                </c:pt>
                <c:pt idx="4086">
                  <c:v>9.1925449371337891</c:v>
                </c:pt>
                <c:pt idx="4087">
                  <c:v>9.2708415985107422</c:v>
                </c:pt>
                <c:pt idx="4088">
                  <c:v>9.2771463394165039</c:v>
                </c:pt>
                <c:pt idx="4089">
                  <c:v>9.2725505828857422</c:v>
                </c:pt>
                <c:pt idx="4090">
                  <c:v>9.2825412750244141</c:v>
                </c:pt>
                <c:pt idx="4091">
                  <c:v>9.112156867980957</c:v>
                </c:pt>
                <c:pt idx="4092">
                  <c:v>9.2260293960571289</c:v>
                </c:pt>
                <c:pt idx="4093">
                  <c:v>9.3454437255859375</c:v>
                </c:pt>
                <c:pt idx="4094">
                  <c:v>9.22808837890625</c:v>
                </c:pt>
                <c:pt idx="4095">
                  <c:v>9.2520837783813477</c:v>
                </c:pt>
                <c:pt idx="4096">
                  <c:v>9.250544548034668</c:v>
                </c:pt>
                <c:pt idx="4097">
                  <c:v>9.2443885803222656</c:v>
                </c:pt>
                <c:pt idx="4098">
                  <c:v>9.2621049880981445</c:v>
                </c:pt>
                <c:pt idx="4099">
                  <c:v>9.272740364074707</c:v>
                </c:pt>
                <c:pt idx="4100">
                  <c:v>9.3044557571411133</c:v>
                </c:pt>
                <c:pt idx="4101">
                  <c:v>9.1855611801147461</c:v>
                </c:pt>
                <c:pt idx="4102">
                  <c:v>9.2320680618286133</c:v>
                </c:pt>
                <c:pt idx="4103">
                  <c:v>9.1546478271484375</c:v>
                </c:pt>
                <c:pt idx="4104">
                  <c:v>9.2311582565307617</c:v>
                </c:pt>
                <c:pt idx="4105">
                  <c:v>9.2947587966918945</c:v>
                </c:pt>
                <c:pt idx="4106">
                  <c:v>9.2247543334960938</c:v>
                </c:pt>
                <c:pt idx="4107">
                  <c:v>9.1737470626831055</c:v>
                </c:pt>
                <c:pt idx="4108">
                  <c:v>9.2042226791381836</c:v>
                </c:pt>
                <c:pt idx="4109">
                  <c:v>9.2377204895019531</c:v>
                </c:pt>
                <c:pt idx="4110">
                  <c:v>9.2614850997924805</c:v>
                </c:pt>
                <c:pt idx="4111">
                  <c:v>9.1359100341796875</c:v>
                </c:pt>
                <c:pt idx="4112">
                  <c:v>9.2907333374023438</c:v>
                </c:pt>
                <c:pt idx="4113">
                  <c:v>9.2565498352050781</c:v>
                </c:pt>
                <c:pt idx="4114">
                  <c:v>9.2584686279296875</c:v>
                </c:pt>
                <c:pt idx="4115">
                  <c:v>9.2017345428466797</c:v>
                </c:pt>
                <c:pt idx="4116">
                  <c:v>9.2483701705932617</c:v>
                </c:pt>
                <c:pt idx="4117">
                  <c:v>9.2974824905395508</c:v>
                </c:pt>
                <c:pt idx="4118">
                  <c:v>9.342616081237793</c:v>
                </c:pt>
                <c:pt idx="4119">
                  <c:v>9.2773265838623047</c:v>
                </c:pt>
                <c:pt idx="4120">
                  <c:v>9.2472257614135742</c:v>
                </c:pt>
                <c:pt idx="4121">
                  <c:v>9.2827615737915039</c:v>
                </c:pt>
                <c:pt idx="4122">
                  <c:v>9.3335647583007813</c:v>
                </c:pt>
                <c:pt idx="4123">
                  <c:v>9.3518352508544922</c:v>
                </c:pt>
                <c:pt idx="4124">
                  <c:v>9.2948999404907227</c:v>
                </c:pt>
                <c:pt idx="4125">
                  <c:v>9.3198966979980469</c:v>
                </c:pt>
                <c:pt idx="4126">
                  <c:v>9.2725811004638672</c:v>
                </c:pt>
                <c:pt idx="4127">
                  <c:v>9.3178987503051758</c:v>
                </c:pt>
                <c:pt idx="4128">
                  <c:v>9.2825040817260742</c:v>
                </c:pt>
                <c:pt idx="4129">
                  <c:v>9.3207178115844727</c:v>
                </c:pt>
                <c:pt idx="4130">
                  <c:v>9.3185806274414063</c:v>
                </c:pt>
                <c:pt idx="4131">
                  <c:v>9.3311080932617188</c:v>
                </c:pt>
                <c:pt idx="4132">
                  <c:v>9.3155145645141602</c:v>
                </c:pt>
                <c:pt idx="4133">
                  <c:v>9.2593355178833008</c:v>
                </c:pt>
                <c:pt idx="4134">
                  <c:v>9.2881412506103516</c:v>
                </c:pt>
                <c:pt idx="4135">
                  <c:v>9.2112340927124023</c:v>
                </c:pt>
                <c:pt idx="4136">
                  <c:v>9.2320842742919922</c:v>
                </c:pt>
                <c:pt idx="4137">
                  <c:v>9.2506065368652344</c:v>
                </c:pt>
                <c:pt idx="4138">
                  <c:v>9.2168302536010742</c:v>
                </c:pt>
                <c:pt idx="4139">
                  <c:v>9.3429899215698242</c:v>
                </c:pt>
                <c:pt idx="4140">
                  <c:v>9.2330341339111328</c:v>
                </c:pt>
                <c:pt idx="4141">
                  <c:v>9.2292251586914063</c:v>
                </c:pt>
                <c:pt idx="4142">
                  <c:v>9.2114973068237305</c:v>
                </c:pt>
                <c:pt idx="4143">
                  <c:v>9.3095817565917969</c:v>
                </c:pt>
                <c:pt idx="4144">
                  <c:v>9.2854642868041992</c:v>
                </c:pt>
                <c:pt idx="4145">
                  <c:v>9.2819004058837891</c:v>
                </c:pt>
                <c:pt idx="4146">
                  <c:v>9.1781272888183594</c:v>
                </c:pt>
                <c:pt idx="4147">
                  <c:v>9.2629985809326172</c:v>
                </c:pt>
                <c:pt idx="4148">
                  <c:v>9.3156585693359375</c:v>
                </c:pt>
                <c:pt idx="4149">
                  <c:v>9.2454261779785156</c:v>
                </c:pt>
                <c:pt idx="4150">
                  <c:v>9.20770263671875</c:v>
                </c:pt>
                <c:pt idx="4151">
                  <c:v>9.2118997573852539</c:v>
                </c:pt>
                <c:pt idx="4152">
                  <c:v>9.2788915634155273</c:v>
                </c:pt>
                <c:pt idx="4153">
                  <c:v>9.2810935974121094</c:v>
                </c:pt>
                <c:pt idx="4154">
                  <c:v>9.261016845703125</c:v>
                </c:pt>
                <c:pt idx="4155">
                  <c:v>9.3238697052001953</c:v>
                </c:pt>
                <c:pt idx="4156">
                  <c:v>9.3192033767700195</c:v>
                </c:pt>
                <c:pt idx="4157">
                  <c:v>9.2418327331542969</c:v>
                </c:pt>
                <c:pt idx="4158">
                  <c:v>9.2987194061279297</c:v>
                </c:pt>
                <c:pt idx="4159">
                  <c:v>9.2915277481079102</c:v>
                </c:pt>
                <c:pt idx="4160">
                  <c:v>9.2814416885375977</c:v>
                </c:pt>
                <c:pt idx="4161">
                  <c:v>9.3262548446655273</c:v>
                </c:pt>
                <c:pt idx="4162">
                  <c:v>9.2410373687744141</c:v>
                </c:pt>
                <c:pt idx="4163">
                  <c:v>9.2511711120605469</c:v>
                </c:pt>
                <c:pt idx="4164">
                  <c:v>9.2814130783081055</c:v>
                </c:pt>
                <c:pt idx="4165">
                  <c:v>9.2704334259033203</c:v>
                </c:pt>
                <c:pt idx="4166">
                  <c:v>9.1935882568359375</c:v>
                </c:pt>
                <c:pt idx="4167">
                  <c:v>9.2986307144165039</c:v>
                </c:pt>
                <c:pt idx="4168">
                  <c:v>9.1978902816772461</c:v>
                </c:pt>
                <c:pt idx="4169">
                  <c:v>9.1604709625244141</c:v>
                </c:pt>
                <c:pt idx="4170">
                  <c:v>9.1745033264160156</c:v>
                </c:pt>
                <c:pt idx="4171">
                  <c:v>9.2059307098388672</c:v>
                </c:pt>
                <c:pt idx="4172">
                  <c:v>9.2591161727905273</c:v>
                </c:pt>
                <c:pt idx="4173">
                  <c:v>9.2688179016113281</c:v>
                </c:pt>
                <c:pt idx="4174">
                  <c:v>9.1857261657714844</c:v>
                </c:pt>
                <c:pt idx="4175">
                  <c:v>9.279728889465332</c:v>
                </c:pt>
                <c:pt idx="4176">
                  <c:v>9.3204240798950195</c:v>
                </c:pt>
                <c:pt idx="4177">
                  <c:v>9.2433891296386719</c:v>
                </c:pt>
                <c:pt idx="4178">
                  <c:v>9.2585868835449219</c:v>
                </c:pt>
                <c:pt idx="4179">
                  <c:v>9.2418632507324219</c:v>
                </c:pt>
                <c:pt idx="4180">
                  <c:v>9.2222776412963867</c:v>
                </c:pt>
                <c:pt idx="4181">
                  <c:v>9.232243537902832</c:v>
                </c:pt>
                <c:pt idx="4182">
                  <c:v>9.2701482772827148</c:v>
                </c:pt>
                <c:pt idx="4183">
                  <c:v>9.3190450668334961</c:v>
                </c:pt>
                <c:pt idx="4184">
                  <c:v>9.2687263488769531</c:v>
                </c:pt>
                <c:pt idx="4185">
                  <c:v>9.2622528076171875</c:v>
                </c:pt>
                <c:pt idx="4186">
                  <c:v>9.2557229995727539</c:v>
                </c:pt>
                <c:pt idx="4187">
                  <c:v>9.2535724639892578</c:v>
                </c:pt>
                <c:pt idx="4188">
                  <c:v>9.2962799072265625</c:v>
                </c:pt>
                <c:pt idx="4189">
                  <c:v>9.2480573654174805</c:v>
                </c:pt>
                <c:pt idx="4190">
                  <c:v>9.3316679000854492</c:v>
                </c:pt>
                <c:pt idx="4191">
                  <c:v>9.2683877944946289</c:v>
                </c:pt>
                <c:pt idx="4192">
                  <c:v>9.3202886581420898</c:v>
                </c:pt>
                <c:pt idx="4193">
                  <c:v>9.2842493057250977</c:v>
                </c:pt>
                <c:pt idx="4194">
                  <c:v>9.3707094192504883</c:v>
                </c:pt>
                <c:pt idx="4195">
                  <c:v>9.3903398513793945</c:v>
                </c:pt>
                <c:pt idx="4196">
                  <c:v>9.3750076293945313</c:v>
                </c:pt>
                <c:pt idx="4197">
                  <c:v>9.3399524688720703</c:v>
                </c:pt>
                <c:pt idx="4198">
                  <c:v>9.3509101867675781</c:v>
                </c:pt>
                <c:pt idx="4199">
                  <c:v>9.3824691772460938</c:v>
                </c:pt>
                <c:pt idx="4200">
                  <c:v>9.3168535232543945</c:v>
                </c:pt>
                <c:pt idx="4201">
                  <c:v>9.2578592300415039</c:v>
                </c:pt>
                <c:pt idx="4202">
                  <c:v>9.3155927658081055</c:v>
                </c:pt>
                <c:pt idx="4203">
                  <c:v>9.2963447570800781</c:v>
                </c:pt>
                <c:pt idx="4204">
                  <c:v>9.2656402587890625</c:v>
                </c:pt>
                <c:pt idx="4205">
                  <c:v>9.2638053894042969</c:v>
                </c:pt>
                <c:pt idx="4206">
                  <c:v>9.2531967163085938</c:v>
                </c:pt>
                <c:pt idx="4207">
                  <c:v>9.3511171340942383</c:v>
                </c:pt>
                <c:pt idx="4208">
                  <c:v>9.3241672515869141</c:v>
                </c:pt>
                <c:pt idx="4209">
                  <c:v>9.3791780471801758</c:v>
                </c:pt>
                <c:pt idx="4210">
                  <c:v>9.2929182052612305</c:v>
                </c:pt>
                <c:pt idx="4211">
                  <c:v>9.3423175811767578</c:v>
                </c:pt>
                <c:pt idx="4212">
                  <c:v>9.3235683441162109</c:v>
                </c:pt>
                <c:pt idx="4213">
                  <c:v>9.3425102233886719</c:v>
                </c:pt>
                <c:pt idx="4214">
                  <c:v>9.3042793273925781</c:v>
                </c:pt>
                <c:pt idx="4215">
                  <c:v>9.3226032257080078</c:v>
                </c:pt>
                <c:pt idx="4216">
                  <c:v>9.3836803436279297</c:v>
                </c:pt>
                <c:pt idx="4217">
                  <c:v>9.3417034149169922</c:v>
                </c:pt>
                <c:pt idx="4218">
                  <c:v>9.3611564636230469</c:v>
                </c:pt>
                <c:pt idx="4219">
                  <c:v>9.2145833969116211</c:v>
                </c:pt>
                <c:pt idx="4220">
                  <c:v>9.2738723754882813</c:v>
                </c:pt>
                <c:pt idx="4221">
                  <c:v>9.3337554931640625</c:v>
                </c:pt>
                <c:pt idx="4222">
                  <c:v>9.3293590545654297</c:v>
                </c:pt>
                <c:pt idx="4223">
                  <c:v>9.303466796875</c:v>
                </c:pt>
                <c:pt idx="4224">
                  <c:v>9.3346481323242188</c:v>
                </c:pt>
                <c:pt idx="4225">
                  <c:v>9.2621364593505859</c:v>
                </c:pt>
                <c:pt idx="4226">
                  <c:v>9.3421669006347656</c:v>
                </c:pt>
                <c:pt idx="4227">
                  <c:v>9.2749176025390625</c:v>
                </c:pt>
                <c:pt idx="4228">
                  <c:v>9.2914838790893555</c:v>
                </c:pt>
                <c:pt idx="4229">
                  <c:v>9.2709035873413086</c:v>
                </c:pt>
                <c:pt idx="4230">
                  <c:v>9.2862215042114258</c:v>
                </c:pt>
                <c:pt idx="4231">
                  <c:v>9.2991094589233398</c:v>
                </c:pt>
                <c:pt idx="4232">
                  <c:v>9.3615379333496094</c:v>
                </c:pt>
                <c:pt idx="4233">
                  <c:v>9.3068351745605469</c:v>
                </c:pt>
                <c:pt idx="4234">
                  <c:v>9.313206672668457</c:v>
                </c:pt>
                <c:pt idx="4235">
                  <c:v>9.2453012466430664</c:v>
                </c:pt>
                <c:pt idx="4236">
                  <c:v>9.2541408538818359</c:v>
                </c:pt>
                <c:pt idx="4237">
                  <c:v>9.3141288757324219</c:v>
                </c:pt>
                <c:pt idx="4238">
                  <c:v>9.3533048629760742</c:v>
                </c:pt>
                <c:pt idx="4239">
                  <c:v>9.2659034729003906</c:v>
                </c:pt>
                <c:pt idx="4240">
                  <c:v>9.4040632247924805</c:v>
                </c:pt>
                <c:pt idx="4241">
                  <c:v>9.344517707824707</c:v>
                </c:pt>
                <c:pt idx="4242">
                  <c:v>9.2714290618896484</c:v>
                </c:pt>
                <c:pt idx="4243">
                  <c:v>9.3294792175292969</c:v>
                </c:pt>
                <c:pt idx="4244">
                  <c:v>9.3387317657470703</c:v>
                </c:pt>
                <c:pt idx="4245">
                  <c:v>9.296818733215332</c:v>
                </c:pt>
                <c:pt idx="4246">
                  <c:v>9.3101034164428711</c:v>
                </c:pt>
                <c:pt idx="4247">
                  <c:v>9.2662906646728516</c:v>
                </c:pt>
                <c:pt idx="4248">
                  <c:v>9.2915410995483398</c:v>
                </c:pt>
                <c:pt idx="4249">
                  <c:v>9.2520246505737305</c:v>
                </c:pt>
                <c:pt idx="4250">
                  <c:v>9.2705497741699219</c:v>
                </c:pt>
                <c:pt idx="4251">
                  <c:v>9.3245887756347656</c:v>
                </c:pt>
                <c:pt idx="4252">
                  <c:v>9.4317293167114258</c:v>
                </c:pt>
                <c:pt idx="4253">
                  <c:v>9.3338155746459961</c:v>
                </c:pt>
                <c:pt idx="4254">
                  <c:v>9.2864627838134766</c:v>
                </c:pt>
                <c:pt idx="4255">
                  <c:v>9.2980203628540039</c:v>
                </c:pt>
                <c:pt idx="4256">
                  <c:v>9.3562555313110352</c:v>
                </c:pt>
                <c:pt idx="4257">
                  <c:v>9.3282489776611328</c:v>
                </c:pt>
                <c:pt idx="4258">
                  <c:v>9.3110074996948242</c:v>
                </c:pt>
                <c:pt idx="4259">
                  <c:v>9.3627748489379883</c:v>
                </c:pt>
                <c:pt idx="4260">
                  <c:v>9.2923088073730469</c:v>
                </c:pt>
                <c:pt idx="4261">
                  <c:v>9.2502880096435547</c:v>
                </c:pt>
                <c:pt idx="4262">
                  <c:v>9.2799901962280273</c:v>
                </c:pt>
                <c:pt idx="4263">
                  <c:v>9.3570137023925781</c:v>
                </c:pt>
                <c:pt idx="4264">
                  <c:v>9.3034706115722656</c:v>
                </c:pt>
                <c:pt idx="4265">
                  <c:v>9.3649845123291016</c:v>
                </c:pt>
                <c:pt idx="4266">
                  <c:v>9.423680305480957</c:v>
                </c:pt>
                <c:pt idx="4267">
                  <c:v>9.3631687164306641</c:v>
                </c:pt>
                <c:pt idx="4268">
                  <c:v>9.3412199020385742</c:v>
                </c:pt>
                <c:pt idx="4269">
                  <c:v>9.3491315841674805</c:v>
                </c:pt>
                <c:pt idx="4270">
                  <c:v>9.3339929580688477</c:v>
                </c:pt>
                <c:pt idx="4271">
                  <c:v>9.3425750732421875</c:v>
                </c:pt>
                <c:pt idx="4272">
                  <c:v>9.2759647369384766</c:v>
                </c:pt>
                <c:pt idx="4273">
                  <c:v>9.2853670120239258</c:v>
                </c:pt>
                <c:pt idx="4274">
                  <c:v>9.3199291229248047</c:v>
                </c:pt>
                <c:pt idx="4275">
                  <c:v>9.3064689636230469</c:v>
                </c:pt>
                <c:pt idx="4276">
                  <c:v>9.2333383560180664</c:v>
                </c:pt>
                <c:pt idx="4277">
                  <c:v>9.3576116561889648</c:v>
                </c:pt>
                <c:pt idx="4278">
                  <c:v>9.2998180389404297</c:v>
                </c:pt>
                <c:pt idx="4279">
                  <c:v>9.3054037094116211</c:v>
                </c:pt>
                <c:pt idx="4280">
                  <c:v>9.3038644790649414</c:v>
                </c:pt>
                <c:pt idx="4281">
                  <c:v>9.1822700500488281</c:v>
                </c:pt>
                <c:pt idx="4282">
                  <c:v>9.1834249496459961</c:v>
                </c:pt>
                <c:pt idx="4283">
                  <c:v>9.2719011306762695</c:v>
                </c:pt>
                <c:pt idx="4284">
                  <c:v>9.3008785247802734</c:v>
                </c:pt>
                <c:pt idx="4285">
                  <c:v>9.361053466796875</c:v>
                </c:pt>
                <c:pt idx="4286">
                  <c:v>9.322077751159668</c:v>
                </c:pt>
                <c:pt idx="4287">
                  <c:v>9.3229074478149414</c:v>
                </c:pt>
                <c:pt idx="4288">
                  <c:v>9.4371719360351563</c:v>
                </c:pt>
                <c:pt idx="4289">
                  <c:v>9.4380302429199219</c:v>
                </c:pt>
                <c:pt idx="4290">
                  <c:v>9.3449306488037109</c:v>
                </c:pt>
                <c:pt idx="4291">
                  <c:v>9.3817548751831055</c:v>
                </c:pt>
                <c:pt idx="4292">
                  <c:v>9.3067798614501953</c:v>
                </c:pt>
                <c:pt idx="4293">
                  <c:v>9.2956857681274414</c:v>
                </c:pt>
                <c:pt idx="4294">
                  <c:v>9.3026466369628906</c:v>
                </c:pt>
                <c:pt idx="4295">
                  <c:v>9.3586254119873047</c:v>
                </c:pt>
                <c:pt idx="4296">
                  <c:v>9.3061466217041016</c:v>
                </c:pt>
                <c:pt idx="4297">
                  <c:v>9.2767114639282227</c:v>
                </c:pt>
                <c:pt idx="4298">
                  <c:v>9.2809638977050781</c:v>
                </c:pt>
                <c:pt idx="4299">
                  <c:v>9.2748260498046875</c:v>
                </c:pt>
                <c:pt idx="4300">
                  <c:v>9.3035192489624023</c:v>
                </c:pt>
                <c:pt idx="4301">
                  <c:v>9.3389081954956055</c:v>
                </c:pt>
                <c:pt idx="4302">
                  <c:v>9.2980403900146484</c:v>
                </c:pt>
                <c:pt idx="4303">
                  <c:v>9.4193782806396484</c:v>
                </c:pt>
                <c:pt idx="4304">
                  <c:v>9.3521871566772461</c:v>
                </c:pt>
                <c:pt idx="4305">
                  <c:v>9.2667198181152344</c:v>
                </c:pt>
                <c:pt idx="4306">
                  <c:v>9.3188810348510742</c:v>
                </c:pt>
                <c:pt idx="4307">
                  <c:v>9.3541393280029297</c:v>
                </c:pt>
                <c:pt idx="4308">
                  <c:v>9.3358983993530273</c:v>
                </c:pt>
                <c:pt idx="4309">
                  <c:v>9.3476953506469727</c:v>
                </c:pt>
                <c:pt idx="4310">
                  <c:v>9.3781957626342773</c:v>
                </c:pt>
                <c:pt idx="4311">
                  <c:v>9.3762102127075195</c:v>
                </c:pt>
                <c:pt idx="4312">
                  <c:v>9.4562644958496094</c:v>
                </c:pt>
                <c:pt idx="4313">
                  <c:v>9.4719114303588867</c:v>
                </c:pt>
                <c:pt idx="4314">
                  <c:v>9.3799381256103516</c:v>
                </c:pt>
                <c:pt idx="4315">
                  <c:v>9.3653717041015625</c:v>
                </c:pt>
                <c:pt idx="4316">
                  <c:v>9.4212331771850586</c:v>
                </c:pt>
                <c:pt idx="4317">
                  <c:v>9.3948173522949219</c:v>
                </c:pt>
                <c:pt idx="4318">
                  <c:v>9.4271373748779297</c:v>
                </c:pt>
                <c:pt idx="4319">
                  <c:v>9.3405227661132813</c:v>
                </c:pt>
                <c:pt idx="4320">
                  <c:v>9.4095773696899414</c:v>
                </c:pt>
                <c:pt idx="4321">
                  <c:v>9.3567380905151367</c:v>
                </c:pt>
                <c:pt idx="4322">
                  <c:v>9.3267583847045898</c:v>
                </c:pt>
                <c:pt idx="4323">
                  <c:v>9.3749380111694336</c:v>
                </c:pt>
                <c:pt idx="4324">
                  <c:v>9.2913761138916016</c:v>
                </c:pt>
                <c:pt idx="4325">
                  <c:v>9.309971809387207</c:v>
                </c:pt>
                <c:pt idx="4326">
                  <c:v>9.3684091567993164</c:v>
                </c:pt>
                <c:pt idx="4327">
                  <c:v>9.3985061645507813</c:v>
                </c:pt>
                <c:pt idx="4328">
                  <c:v>9.4270706176757813</c:v>
                </c:pt>
                <c:pt idx="4329">
                  <c:v>9.4287958145141602</c:v>
                </c:pt>
                <c:pt idx="4330">
                  <c:v>9.390934944152832</c:v>
                </c:pt>
                <c:pt idx="4331">
                  <c:v>9.3849782943725586</c:v>
                </c:pt>
                <c:pt idx="4332">
                  <c:v>9.3453159332275391</c:v>
                </c:pt>
                <c:pt idx="4333">
                  <c:v>9.3399209976196289</c:v>
                </c:pt>
                <c:pt idx="4334">
                  <c:v>9.3272867202758789</c:v>
                </c:pt>
                <c:pt idx="4335">
                  <c:v>9.3034725189208984</c:v>
                </c:pt>
                <c:pt idx="4336">
                  <c:v>9.2503795623779297</c:v>
                </c:pt>
                <c:pt idx="4337">
                  <c:v>9.3263225555419922</c:v>
                </c:pt>
                <c:pt idx="4338">
                  <c:v>9.3204221725463867</c:v>
                </c:pt>
                <c:pt idx="4339">
                  <c:v>9.2785520553588867</c:v>
                </c:pt>
                <c:pt idx="4340">
                  <c:v>9.2860698699951172</c:v>
                </c:pt>
                <c:pt idx="4341">
                  <c:v>9.2814207077026367</c:v>
                </c:pt>
                <c:pt idx="4342">
                  <c:v>9.2954835891723633</c:v>
                </c:pt>
                <c:pt idx="4343">
                  <c:v>9.2394990921020508</c:v>
                </c:pt>
                <c:pt idx="4344">
                  <c:v>9.2465000152587891</c:v>
                </c:pt>
                <c:pt idx="4345">
                  <c:v>9.2434711456298828</c:v>
                </c:pt>
                <c:pt idx="4346">
                  <c:v>9.2138738632202148</c:v>
                </c:pt>
                <c:pt idx="4347">
                  <c:v>9.1781644821166992</c:v>
                </c:pt>
                <c:pt idx="4348">
                  <c:v>9.2717208862304688</c:v>
                </c:pt>
                <c:pt idx="4349">
                  <c:v>9.2380857467651367</c:v>
                </c:pt>
                <c:pt idx="4350">
                  <c:v>9.3196697235107422</c:v>
                </c:pt>
                <c:pt idx="4351">
                  <c:v>9.2885112762451172</c:v>
                </c:pt>
                <c:pt idx="4352">
                  <c:v>9.3326339721679688</c:v>
                </c:pt>
                <c:pt idx="4353">
                  <c:v>9.2824316024780273</c:v>
                </c:pt>
                <c:pt idx="4354">
                  <c:v>9.3060531616210938</c:v>
                </c:pt>
                <c:pt idx="4355">
                  <c:v>9.3046131134033203</c:v>
                </c:pt>
                <c:pt idx="4356">
                  <c:v>9.2895603179931641</c:v>
                </c:pt>
                <c:pt idx="4357">
                  <c:v>9.3551750183105469</c:v>
                </c:pt>
                <c:pt idx="4358">
                  <c:v>9.3483419418334961</c:v>
                </c:pt>
                <c:pt idx="4359">
                  <c:v>9.3763942718505859</c:v>
                </c:pt>
                <c:pt idx="4360">
                  <c:v>9.3451728820800781</c:v>
                </c:pt>
                <c:pt idx="4361">
                  <c:v>9.3330879211425781</c:v>
                </c:pt>
                <c:pt idx="4362">
                  <c:v>9.3950471878051758</c:v>
                </c:pt>
                <c:pt idx="4363">
                  <c:v>9.3737459182739258</c:v>
                </c:pt>
                <c:pt idx="4364">
                  <c:v>9.3841142654418945</c:v>
                </c:pt>
                <c:pt idx="4365">
                  <c:v>9.407470703125</c:v>
                </c:pt>
                <c:pt idx="4366">
                  <c:v>9.3916730880737305</c:v>
                </c:pt>
                <c:pt idx="4367">
                  <c:v>9.3979339599609375</c:v>
                </c:pt>
                <c:pt idx="4368">
                  <c:v>9.4486093521118164</c:v>
                </c:pt>
                <c:pt idx="4369">
                  <c:v>9.4663553237915039</c:v>
                </c:pt>
                <c:pt idx="4370">
                  <c:v>9.3575859069824219</c:v>
                </c:pt>
                <c:pt idx="4371">
                  <c:v>9.2914495468139648</c:v>
                </c:pt>
                <c:pt idx="4372">
                  <c:v>9.2909402847290039</c:v>
                </c:pt>
                <c:pt idx="4373">
                  <c:v>9.2559528350830078</c:v>
                </c:pt>
                <c:pt idx="4374">
                  <c:v>9.3261842727661133</c:v>
                </c:pt>
                <c:pt idx="4375">
                  <c:v>9.3242664337158203</c:v>
                </c:pt>
                <c:pt idx="4376">
                  <c:v>9.3152341842651367</c:v>
                </c:pt>
                <c:pt idx="4377">
                  <c:v>9.3586034774780273</c:v>
                </c:pt>
                <c:pt idx="4378">
                  <c:v>9.3944206237792969</c:v>
                </c:pt>
                <c:pt idx="4379">
                  <c:v>9.3515491485595703</c:v>
                </c:pt>
                <c:pt idx="4380">
                  <c:v>9.3601093292236328</c:v>
                </c:pt>
                <c:pt idx="4381">
                  <c:v>9.4013595581054688</c:v>
                </c:pt>
                <c:pt idx="4382">
                  <c:v>9.3601551055908203</c:v>
                </c:pt>
                <c:pt idx="4383">
                  <c:v>9.3167009353637695</c:v>
                </c:pt>
                <c:pt idx="4384">
                  <c:v>9.3421773910522461</c:v>
                </c:pt>
                <c:pt idx="4385">
                  <c:v>9.3482551574707031</c:v>
                </c:pt>
                <c:pt idx="4386">
                  <c:v>9.2616138458251953</c:v>
                </c:pt>
                <c:pt idx="4387">
                  <c:v>9.3103084564208984</c:v>
                </c:pt>
                <c:pt idx="4388">
                  <c:v>9.3284139633178711</c:v>
                </c:pt>
                <c:pt idx="4389">
                  <c:v>9.2761392593383789</c:v>
                </c:pt>
                <c:pt idx="4390">
                  <c:v>9.2794466018676758</c:v>
                </c:pt>
                <c:pt idx="4391">
                  <c:v>9.2521533966064453</c:v>
                </c:pt>
                <c:pt idx="4392">
                  <c:v>9.2579479217529297</c:v>
                </c:pt>
                <c:pt idx="4393">
                  <c:v>9.2891330718994141</c:v>
                </c:pt>
                <c:pt idx="4394">
                  <c:v>9.1996994018554688</c:v>
                </c:pt>
                <c:pt idx="4395">
                  <c:v>9.2642755508422852</c:v>
                </c:pt>
                <c:pt idx="4396">
                  <c:v>9.3290367126464844</c:v>
                </c:pt>
                <c:pt idx="4397">
                  <c:v>9.3189268112182617</c:v>
                </c:pt>
                <c:pt idx="4398">
                  <c:v>9.2942399978637695</c:v>
                </c:pt>
                <c:pt idx="4399">
                  <c:v>9.3412675857543945</c:v>
                </c:pt>
                <c:pt idx="4400">
                  <c:v>9.3574104309082031</c:v>
                </c:pt>
                <c:pt idx="4401">
                  <c:v>9.371708869934082</c:v>
                </c:pt>
                <c:pt idx="4402">
                  <c:v>9.3870105743408203</c:v>
                </c:pt>
                <c:pt idx="4403">
                  <c:v>9.3538951873779297</c:v>
                </c:pt>
                <c:pt idx="4404">
                  <c:v>9.3772983551025391</c:v>
                </c:pt>
                <c:pt idx="4405">
                  <c:v>9.3580818176269531</c:v>
                </c:pt>
                <c:pt idx="4406">
                  <c:v>9.3507070541381836</c:v>
                </c:pt>
                <c:pt idx="4407">
                  <c:v>9.3520059585571289</c:v>
                </c:pt>
                <c:pt idx="4408">
                  <c:v>9.3377923965454102</c:v>
                </c:pt>
                <c:pt idx="4409">
                  <c:v>9.4657135009765625</c:v>
                </c:pt>
                <c:pt idx="4410">
                  <c:v>9.3621206283569336</c:v>
                </c:pt>
                <c:pt idx="4411">
                  <c:v>9.3484401702880859</c:v>
                </c:pt>
                <c:pt idx="4412">
                  <c:v>9.4651203155517578</c:v>
                </c:pt>
                <c:pt idx="4413">
                  <c:v>9.3400897979736328</c:v>
                </c:pt>
                <c:pt idx="4414">
                  <c:v>9.3690996170043945</c:v>
                </c:pt>
                <c:pt idx="4415">
                  <c:v>9.4381093978881836</c:v>
                </c:pt>
                <c:pt idx="4416">
                  <c:v>9.4664793014526367</c:v>
                </c:pt>
                <c:pt idx="4417">
                  <c:v>9.458348274230957</c:v>
                </c:pt>
                <c:pt idx="4418">
                  <c:v>9.4209756851196289</c:v>
                </c:pt>
                <c:pt idx="4419">
                  <c:v>9.4705314636230469</c:v>
                </c:pt>
                <c:pt idx="4420">
                  <c:v>9.4543485641479492</c:v>
                </c:pt>
                <c:pt idx="4421">
                  <c:v>9.3786716461181641</c:v>
                </c:pt>
                <c:pt idx="4422">
                  <c:v>9.3619937896728516</c:v>
                </c:pt>
                <c:pt idx="4423">
                  <c:v>9.3937454223632813</c:v>
                </c:pt>
                <c:pt idx="4424">
                  <c:v>9.3554201126098633</c:v>
                </c:pt>
                <c:pt idx="4425">
                  <c:v>9.4959421157836914</c:v>
                </c:pt>
                <c:pt idx="4426">
                  <c:v>9.4039716720581055</c:v>
                </c:pt>
                <c:pt idx="4427">
                  <c:v>9.3851099014282227</c:v>
                </c:pt>
                <c:pt idx="4428">
                  <c:v>9.475224494934082</c:v>
                </c:pt>
                <c:pt idx="4429">
                  <c:v>9.4589347839355469</c:v>
                </c:pt>
                <c:pt idx="4430">
                  <c:v>9.4684438705444336</c:v>
                </c:pt>
                <c:pt idx="4431">
                  <c:v>9.4135761260986328</c:v>
                </c:pt>
                <c:pt idx="4432">
                  <c:v>9.4165401458740234</c:v>
                </c:pt>
                <c:pt idx="4433">
                  <c:v>9.3985967636108398</c:v>
                </c:pt>
                <c:pt idx="4434">
                  <c:v>9.3611125946044922</c:v>
                </c:pt>
                <c:pt idx="4435">
                  <c:v>9.3815107345581055</c:v>
                </c:pt>
                <c:pt idx="4436">
                  <c:v>9.3951511383056641</c:v>
                </c:pt>
                <c:pt idx="4437">
                  <c:v>9.3711910247802734</c:v>
                </c:pt>
                <c:pt idx="4438">
                  <c:v>9.3489255905151367</c:v>
                </c:pt>
                <c:pt idx="4439">
                  <c:v>9.353001594543457</c:v>
                </c:pt>
                <c:pt idx="4440">
                  <c:v>9.3865079879760742</c:v>
                </c:pt>
                <c:pt idx="4441">
                  <c:v>9.3147335052490234</c:v>
                </c:pt>
                <c:pt idx="4442">
                  <c:v>9.3718414306640625</c:v>
                </c:pt>
                <c:pt idx="4443">
                  <c:v>9.3813714981079102</c:v>
                </c:pt>
                <c:pt idx="4444">
                  <c:v>9.3484354019165039</c:v>
                </c:pt>
                <c:pt idx="4445">
                  <c:v>9.3986883163452148</c:v>
                </c:pt>
                <c:pt idx="4446">
                  <c:v>9.3753824234008789</c:v>
                </c:pt>
                <c:pt idx="4447">
                  <c:v>9.3965015411376953</c:v>
                </c:pt>
                <c:pt idx="4448">
                  <c:v>9.2803440093994141</c:v>
                </c:pt>
                <c:pt idx="4449">
                  <c:v>9.352940559387207</c:v>
                </c:pt>
                <c:pt idx="4450">
                  <c:v>9.3387727737426758</c:v>
                </c:pt>
                <c:pt idx="4451">
                  <c:v>9.3753194808959961</c:v>
                </c:pt>
                <c:pt idx="4452">
                  <c:v>9.3887004852294922</c:v>
                </c:pt>
                <c:pt idx="4453">
                  <c:v>9.365478515625</c:v>
                </c:pt>
                <c:pt idx="4454">
                  <c:v>9.4437360763549805</c:v>
                </c:pt>
                <c:pt idx="4455">
                  <c:v>9.3395519256591797</c:v>
                </c:pt>
                <c:pt idx="4456">
                  <c:v>9.3587265014648438</c:v>
                </c:pt>
                <c:pt idx="4457">
                  <c:v>9.408207893371582</c:v>
                </c:pt>
                <c:pt idx="4458">
                  <c:v>9.3691835403442383</c:v>
                </c:pt>
                <c:pt idx="4459">
                  <c:v>9.4333486557006836</c:v>
                </c:pt>
                <c:pt idx="4460">
                  <c:v>9.3832492828369141</c:v>
                </c:pt>
                <c:pt idx="4461">
                  <c:v>9.3671646118164063</c:v>
                </c:pt>
                <c:pt idx="4462">
                  <c:v>9.3470163345336914</c:v>
                </c:pt>
                <c:pt idx="4463">
                  <c:v>9.3643379211425781</c:v>
                </c:pt>
                <c:pt idx="4464">
                  <c:v>9.3205709457397461</c:v>
                </c:pt>
                <c:pt idx="4465">
                  <c:v>9.3676319122314453</c:v>
                </c:pt>
                <c:pt idx="4466">
                  <c:v>9.3478984832763672</c:v>
                </c:pt>
                <c:pt idx="4467">
                  <c:v>9.3651361465454102</c:v>
                </c:pt>
                <c:pt idx="4468">
                  <c:v>9.241978645324707</c:v>
                </c:pt>
                <c:pt idx="4469">
                  <c:v>9.2176103591918945</c:v>
                </c:pt>
                <c:pt idx="4470">
                  <c:v>9.2435340881347656</c:v>
                </c:pt>
                <c:pt idx="4471">
                  <c:v>9.2401742935180664</c:v>
                </c:pt>
                <c:pt idx="4472">
                  <c:v>9.2785921096801758</c:v>
                </c:pt>
                <c:pt idx="4473">
                  <c:v>9.2699985504150391</c:v>
                </c:pt>
                <c:pt idx="4474">
                  <c:v>9.289921760559082</c:v>
                </c:pt>
                <c:pt idx="4475">
                  <c:v>9.2637529373168945</c:v>
                </c:pt>
                <c:pt idx="4476">
                  <c:v>9.2244672775268555</c:v>
                </c:pt>
                <c:pt idx="4477">
                  <c:v>9.2382593154907227</c:v>
                </c:pt>
                <c:pt idx="4478">
                  <c:v>9.3711633682250977</c:v>
                </c:pt>
                <c:pt idx="4479">
                  <c:v>9.3337917327880859</c:v>
                </c:pt>
                <c:pt idx="4480">
                  <c:v>9.2580966949462891</c:v>
                </c:pt>
                <c:pt idx="4481">
                  <c:v>9.2187986373901367</c:v>
                </c:pt>
                <c:pt idx="4482">
                  <c:v>9.2328166961669922</c:v>
                </c:pt>
                <c:pt idx="4483">
                  <c:v>9.2448863983154297</c:v>
                </c:pt>
                <c:pt idx="4484">
                  <c:v>9.1900138854980469</c:v>
                </c:pt>
                <c:pt idx="4485">
                  <c:v>9.3462495803833008</c:v>
                </c:pt>
                <c:pt idx="4486">
                  <c:v>9.2859621047973633</c:v>
                </c:pt>
                <c:pt idx="4487">
                  <c:v>9.2698898315429688</c:v>
                </c:pt>
                <c:pt idx="4488">
                  <c:v>9.2334861755371094</c:v>
                </c:pt>
                <c:pt idx="4489">
                  <c:v>9.2432985305786133</c:v>
                </c:pt>
                <c:pt idx="4490">
                  <c:v>9.2312078475952148</c:v>
                </c:pt>
                <c:pt idx="4491">
                  <c:v>9.1811895370483398</c:v>
                </c:pt>
                <c:pt idx="4492">
                  <c:v>9.2515935897827148</c:v>
                </c:pt>
                <c:pt idx="4493">
                  <c:v>9.1950006484985352</c:v>
                </c:pt>
                <c:pt idx="4494">
                  <c:v>9.2386331558227539</c:v>
                </c:pt>
                <c:pt idx="4495">
                  <c:v>9.1790342330932617</c:v>
                </c:pt>
                <c:pt idx="4496">
                  <c:v>9.308781623840332</c:v>
                </c:pt>
                <c:pt idx="4497">
                  <c:v>9.2862548828125</c:v>
                </c:pt>
                <c:pt idx="4498">
                  <c:v>9.1507158279418945</c:v>
                </c:pt>
                <c:pt idx="4499">
                  <c:v>9.2534637451171875</c:v>
                </c:pt>
                <c:pt idx="4500">
                  <c:v>9.2158632278442383</c:v>
                </c:pt>
                <c:pt idx="4501">
                  <c:v>9.1687717437744141</c:v>
                </c:pt>
                <c:pt idx="4502">
                  <c:v>9.193425178527832</c:v>
                </c:pt>
                <c:pt idx="4503">
                  <c:v>9.1451454162597656</c:v>
                </c:pt>
                <c:pt idx="4504">
                  <c:v>9.1458673477172852</c:v>
                </c:pt>
                <c:pt idx="4505">
                  <c:v>9.1725006103515625</c:v>
                </c:pt>
                <c:pt idx="4506">
                  <c:v>9.1824541091918945</c:v>
                </c:pt>
                <c:pt idx="4507">
                  <c:v>9.120203971862793</c:v>
                </c:pt>
                <c:pt idx="4508">
                  <c:v>9.1319446563720703</c:v>
                </c:pt>
                <c:pt idx="4509">
                  <c:v>9.1375560760498047</c:v>
                </c:pt>
                <c:pt idx="4510">
                  <c:v>9.1414089202880859</c:v>
                </c:pt>
                <c:pt idx="4511">
                  <c:v>9.1873846054077148</c:v>
                </c:pt>
                <c:pt idx="4512">
                  <c:v>9.2435312271118164</c:v>
                </c:pt>
                <c:pt idx="4513">
                  <c:v>9.2147245407104492</c:v>
                </c:pt>
                <c:pt idx="4514">
                  <c:v>9.2429780960083008</c:v>
                </c:pt>
                <c:pt idx="4515">
                  <c:v>9.2522726058959961</c:v>
                </c:pt>
                <c:pt idx="4516">
                  <c:v>9.2713155746459961</c:v>
                </c:pt>
                <c:pt idx="4517">
                  <c:v>9.2743129730224609</c:v>
                </c:pt>
                <c:pt idx="4518">
                  <c:v>9.337641716003418</c:v>
                </c:pt>
                <c:pt idx="4519">
                  <c:v>9.2637910842895508</c:v>
                </c:pt>
                <c:pt idx="4520">
                  <c:v>9.2680177688598633</c:v>
                </c:pt>
                <c:pt idx="4521">
                  <c:v>9.1926689147949219</c:v>
                </c:pt>
                <c:pt idx="4522">
                  <c:v>9.0801706314086914</c:v>
                </c:pt>
                <c:pt idx="4523">
                  <c:v>9.2176485061645508</c:v>
                </c:pt>
                <c:pt idx="4524">
                  <c:v>9.1722621917724609</c:v>
                </c:pt>
                <c:pt idx="4525">
                  <c:v>9.2860898971557617</c:v>
                </c:pt>
                <c:pt idx="4526">
                  <c:v>9.1461868286132813</c:v>
                </c:pt>
                <c:pt idx="4527">
                  <c:v>9.182896614074707</c:v>
                </c:pt>
                <c:pt idx="4528">
                  <c:v>9.1450071334838867</c:v>
                </c:pt>
                <c:pt idx="4529">
                  <c:v>9.1160888671875</c:v>
                </c:pt>
                <c:pt idx="4530">
                  <c:v>9.0892000198364258</c:v>
                </c:pt>
                <c:pt idx="4531">
                  <c:v>9.1581811904907227</c:v>
                </c:pt>
                <c:pt idx="4532">
                  <c:v>9.072972297668457</c:v>
                </c:pt>
                <c:pt idx="4533">
                  <c:v>9.0976238250732422</c:v>
                </c:pt>
                <c:pt idx="4534">
                  <c:v>9.1179447174072266</c:v>
                </c:pt>
                <c:pt idx="4535">
                  <c:v>9.1448297500610352</c:v>
                </c:pt>
                <c:pt idx="4536">
                  <c:v>9.1577310562133789</c:v>
                </c:pt>
                <c:pt idx="4537">
                  <c:v>9.2486591339111328</c:v>
                </c:pt>
                <c:pt idx="4538">
                  <c:v>9.2333850860595703</c:v>
                </c:pt>
                <c:pt idx="4539">
                  <c:v>9.200779914855957</c:v>
                </c:pt>
                <c:pt idx="4540">
                  <c:v>9.2330741882324219</c:v>
                </c:pt>
                <c:pt idx="4541">
                  <c:v>9.2113437652587891</c:v>
                </c:pt>
                <c:pt idx="4542">
                  <c:v>9.1792440414428711</c:v>
                </c:pt>
                <c:pt idx="4543">
                  <c:v>9.2146320343017578</c:v>
                </c:pt>
                <c:pt idx="4544">
                  <c:v>9.2194786071777344</c:v>
                </c:pt>
                <c:pt idx="4545">
                  <c:v>9.19281005859375</c:v>
                </c:pt>
                <c:pt idx="4546">
                  <c:v>9.1874799728393555</c:v>
                </c:pt>
                <c:pt idx="4547">
                  <c:v>9.2236137390136719</c:v>
                </c:pt>
                <c:pt idx="4548">
                  <c:v>9.1895475387573242</c:v>
                </c:pt>
                <c:pt idx="4549">
                  <c:v>9.1861305236816406</c:v>
                </c:pt>
                <c:pt idx="4550">
                  <c:v>9.2327766418457031</c:v>
                </c:pt>
                <c:pt idx="4551">
                  <c:v>9.1885290145874023</c:v>
                </c:pt>
                <c:pt idx="4552">
                  <c:v>9.198272705078125</c:v>
                </c:pt>
                <c:pt idx="4553">
                  <c:v>9.1749134063720703</c:v>
                </c:pt>
                <c:pt idx="4554">
                  <c:v>9.3133258819580078</c:v>
                </c:pt>
                <c:pt idx="4555">
                  <c:v>9.2368402481079102</c:v>
                </c:pt>
                <c:pt idx="4556">
                  <c:v>9.2438039779663086</c:v>
                </c:pt>
                <c:pt idx="4557">
                  <c:v>9.2658252716064453</c:v>
                </c:pt>
                <c:pt idx="4558">
                  <c:v>9.231043815612793</c:v>
                </c:pt>
                <c:pt idx="4559">
                  <c:v>9.2335205078125</c:v>
                </c:pt>
                <c:pt idx="4560">
                  <c:v>9.1664600372314453</c:v>
                </c:pt>
                <c:pt idx="4561">
                  <c:v>9.1902618408203125</c:v>
                </c:pt>
                <c:pt idx="4562">
                  <c:v>9.2247991561889648</c:v>
                </c:pt>
                <c:pt idx="4563">
                  <c:v>9.2648735046386719</c:v>
                </c:pt>
                <c:pt idx="4564">
                  <c:v>9.1876296997070313</c:v>
                </c:pt>
                <c:pt idx="4565">
                  <c:v>9.1987667083740234</c:v>
                </c:pt>
                <c:pt idx="4566">
                  <c:v>9.1265230178833008</c:v>
                </c:pt>
                <c:pt idx="4567">
                  <c:v>9.1641321182250977</c:v>
                </c:pt>
                <c:pt idx="4568">
                  <c:v>9.1832656860351563</c:v>
                </c:pt>
                <c:pt idx="4569">
                  <c:v>9.2086162567138672</c:v>
                </c:pt>
                <c:pt idx="4570">
                  <c:v>9.2667427062988281</c:v>
                </c:pt>
                <c:pt idx="4571">
                  <c:v>9.2001934051513672</c:v>
                </c:pt>
                <c:pt idx="4572">
                  <c:v>9.1639537811279297</c:v>
                </c:pt>
                <c:pt idx="4573">
                  <c:v>9.2174482345581055</c:v>
                </c:pt>
                <c:pt idx="4574">
                  <c:v>9.252354621887207</c:v>
                </c:pt>
                <c:pt idx="4575">
                  <c:v>9.1988754272460938</c:v>
                </c:pt>
                <c:pt idx="4576">
                  <c:v>9.20037841796875</c:v>
                </c:pt>
                <c:pt idx="4577">
                  <c:v>9.1568002700805664</c:v>
                </c:pt>
                <c:pt idx="4578">
                  <c:v>9.1600303649902344</c:v>
                </c:pt>
                <c:pt idx="4579">
                  <c:v>9.1755619049072266</c:v>
                </c:pt>
                <c:pt idx="4580">
                  <c:v>9.1599149703979492</c:v>
                </c:pt>
                <c:pt idx="4581">
                  <c:v>9.2909479141235352</c:v>
                </c:pt>
                <c:pt idx="4582">
                  <c:v>9.2211437225341797</c:v>
                </c:pt>
                <c:pt idx="4583">
                  <c:v>9.3223752975463867</c:v>
                </c:pt>
                <c:pt idx="4584">
                  <c:v>9.3068990707397461</c:v>
                </c:pt>
                <c:pt idx="4585">
                  <c:v>9.2417945861816406</c:v>
                </c:pt>
                <c:pt idx="4586">
                  <c:v>9.3097953796386719</c:v>
                </c:pt>
                <c:pt idx="4587">
                  <c:v>9.2625408172607422</c:v>
                </c:pt>
                <c:pt idx="4588">
                  <c:v>9.2477874755859375</c:v>
                </c:pt>
                <c:pt idx="4589">
                  <c:v>9.2139797210693359</c:v>
                </c:pt>
                <c:pt idx="4590">
                  <c:v>9.2462491989135742</c:v>
                </c:pt>
                <c:pt idx="4591">
                  <c:v>9.27276611328125</c:v>
                </c:pt>
                <c:pt idx="4592">
                  <c:v>9.2052125930786133</c:v>
                </c:pt>
                <c:pt idx="4593">
                  <c:v>9.1552190780639648</c:v>
                </c:pt>
                <c:pt idx="4594">
                  <c:v>9.2963361740112305</c:v>
                </c:pt>
                <c:pt idx="4595">
                  <c:v>9.2380008697509766</c:v>
                </c:pt>
                <c:pt idx="4596">
                  <c:v>9.2958908081054688</c:v>
                </c:pt>
                <c:pt idx="4597">
                  <c:v>9.2513151168823242</c:v>
                </c:pt>
                <c:pt idx="4598">
                  <c:v>9.2529087066650391</c:v>
                </c:pt>
                <c:pt idx="4599">
                  <c:v>9.2321176528930664</c:v>
                </c:pt>
                <c:pt idx="4600">
                  <c:v>9.2328586578369141</c:v>
                </c:pt>
                <c:pt idx="4601">
                  <c:v>9.2812957763671875</c:v>
                </c:pt>
                <c:pt idx="4602">
                  <c:v>9.2951259613037109</c:v>
                </c:pt>
                <c:pt idx="4603">
                  <c:v>9.2363834381103516</c:v>
                </c:pt>
                <c:pt idx="4604">
                  <c:v>9.2844829559326172</c:v>
                </c:pt>
                <c:pt idx="4605">
                  <c:v>9.2197456359863281</c:v>
                </c:pt>
                <c:pt idx="4606">
                  <c:v>9.3000717163085938</c:v>
                </c:pt>
                <c:pt idx="4607">
                  <c:v>9.2372074127197266</c:v>
                </c:pt>
                <c:pt idx="4608">
                  <c:v>9.2184915542602539</c:v>
                </c:pt>
                <c:pt idx="4609">
                  <c:v>9.2539701461791992</c:v>
                </c:pt>
                <c:pt idx="4610">
                  <c:v>9.2663640975952148</c:v>
                </c:pt>
                <c:pt idx="4611">
                  <c:v>9.1661005020141602</c:v>
                </c:pt>
                <c:pt idx="4612">
                  <c:v>9.2237043380737305</c:v>
                </c:pt>
                <c:pt idx="4613">
                  <c:v>9.2241916656494141</c:v>
                </c:pt>
                <c:pt idx="4614">
                  <c:v>9.2719755172729492</c:v>
                </c:pt>
                <c:pt idx="4615">
                  <c:v>9.1964511871337891</c:v>
                </c:pt>
                <c:pt idx="4616">
                  <c:v>9.184840202331543</c:v>
                </c:pt>
                <c:pt idx="4617">
                  <c:v>9.2484979629516602</c:v>
                </c:pt>
                <c:pt idx="4618">
                  <c:v>9.32745361328125</c:v>
                </c:pt>
                <c:pt idx="4619">
                  <c:v>9.2945842742919922</c:v>
                </c:pt>
                <c:pt idx="4620">
                  <c:v>9.2987337112426758</c:v>
                </c:pt>
                <c:pt idx="4621">
                  <c:v>9.2886381149291992</c:v>
                </c:pt>
                <c:pt idx="4622">
                  <c:v>9.1927595138549805</c:v>
                </c:pt>
                <c:pt idx="4623">
                  <c:v>9.1605758666992188</c:v>
                </c:pt>
                <c:pt idx="4624">
                  <c:v>9.2283143997192383</c:v>
                </c:pt>
                <c:pt idx="4625">
                  <c:v>9.1409139633178711</c:v>
                </c:pt>
                <c:pt idx="4626">
                  <c:v>9.1677131652832031</c:v>
                </c:pt>
                <c:pt idx="4627">
                  <c:v>9.2370672225952148</c:v>
                </c:pt>
                <c:pt idx="4628">
                  <c:v>9.2201051712036133</c:v>
                </c:pt>
                <c:pt idx="4629">
                  <c:v>9.1495990753173828</c:v>
                </c:pt>
                <c:pt idx="4630">
                  <c:v>9.2177333831787109</c:v>
                </c:pt>
                <c:pt idx="4631">
                  <c:v>9.1895313262939453</c:v>
                </c:pt>
                <c:pt idx="4632">
                  <c:v>9.1716127395629883</c:v>
                </c:pt>
                <c:pt idx="4633">
                  <c:v>9.1878824234008789</c:v>
                </c:pt>
                <c:pt idx="4634">
                  <c:v>9.1849765777587891</c:v>
                </c:pt>
                <c:pt idx="4635">
                  <c:v>9.2551403045654297</c:v>
                </c:pt>
                <c:pt idx="4636">
                  <c:v>9.2758092880249023</c:v>
                </c:pt>
                <c:pt idx="4637">
                  <c:v>9.2146997451782227</c:v>
                </c:pt>
                <c:pt idx="4638">
                  <c:v>9.2663278579711914</c:v>
                </c:pt>
                <c:pt idx="4639">
                  <c:v>9.2133502960205078</c:v>
                </c:pt>
                <c:pt idx="4640">
                  <c:v>9.2002782821655273</c:v>
                </c:pt>
                <c:pt idx="4641">
                  <c:v>9.1974287033081055</c:v>
                </c:pt>
                <c:pt idx="4642">
                  <c:v>9.2175788879394531</c:v>
                </c:pt>
                <c:pt idx="4643">
                  <c:v>9.08441162109375</c:v>
                </c:pt>
                <c:pt idx="4644">
                  <c:v>9.1323232650756836</c:v>
                </c:pt>
                <c:pt idx="4645">
                  <c:v>9.1688976287841797</c:v>
                </c:pt>
                <c:pt idx="4646">
                  <c:v>9.1835689544677734</c:v>
                </c:pt>
                <c:pt idx="4647">
                  <c:v>9.1870527267456055</c:v>
                </c:pt>
                <c:pt idx="4648">
                  <c:v>9.178558349609375</c:v>
                </c:pt>
                <c:pt idx="4649">
                  <c:v>9.0713462829589844</c:v>
                </c:pt>
                <c:pt idx="4650">
                  <c:v>9.1511373519897461</c:v>
                </c:pt>
                <c:pt idx="4651">
                  <c:v>9.0636119842529297</c:v>
                </c:pt>
                <c:pt idx="4652">
                  <c:v>9.1273717880249023</c:v>
                </c:pt>
                <c:pt idx="4653">
                  <c:v>9.1136379241943359</c:v>
                </c:pt>
                <c:pt idx="4654">
                  <c:v>9.1559944152832031</c:v>
                </c:pt>
                <c:pt idx="4655">
                  <c:v>9.0829410552978516</c:v>
                </c:pt>
                <c:pt idx="4656">
                  <c:v>9.0917644500732422</c:v>
                </c:pt>
                <c:pt idx="4657">
                  <c:v>9.1011533737182617</c:v>
                </c:pt>
                <c:pt idx="4658">
                  <c:v>9.0404787063598633</c:v>
                </c:pt>
                <c:pt idx="4659">
                  <c:v>9.0640478134155273</c:v>
                </c:pt>
                <c:pt idx="4660">
                  <c:v>9.1431074142456055</c:v>
                </c:pt>
                <c:pt idx="4661">
                  <c:v>9.1741952896118164</c:v>
                </c:pt>
                <c:pt idx="4662">
                  <c:v>9.1332035064697266</c:v>
                </c:pt>
                <c:pt idx="4663">
                  <c:v>9.1313352584838867</c:v>
                </c:pt>
                <c:pt idx="4664">
                  <c:v>9.0896530151367188</c:v>
                </c:pt>
                <c:pt idx="4665">
                  <c:v>9.1044988632202148</c:v>
                </c:pt>
                <c:pt idx="4666">
                  <c:v>9.1620254516601563</c:v>
                </c:pt>
                <c:pt idx="4667">
                  <c:v>9.1671562194824219</c:v>
                </c:pt>
                <c:pt idx="4668">
                  <c:v>9.2388429641723633</c:v>
                </c:pt>
                <c:pt idx="4669">
                  <c:v>9.1747922897338867</c:v>
                </c:pt>
                <c:pt idx="4670">
                  <c:v>9.1435546875</c:v>
                </c:pt>
                <c:pt idx="4671">
                  <c:v>9.1310691833496094</c:v>
                </c:pt>
                <c:pt idx="4672">
                  <c:v>9.1290693283081055</c:v>
                </c:pt>
                <c:pt idx="4673">
                  <c:v>9.1863422393798828</c:v>
                </c:pt>
                <c:pt idx="4674">
                  <c:v>9.102874755859375</c:v>
                </c:pt>
                <c:pt idx="4675">
                  <c:v>9.1645717620849609</c:v>
                </c:pt>
                <c:pt idx="4676">
                  <c:v>9.1584157943725586</c:v>
                </c:pt>
                <c:pt idx="4677">
                  <c:v>9.0525169372558594</c:v>
                </c:pt>
                <c:pt idx="4678">
                  <c:v>9.1036415100097656</c:v>
                </c:pt>
                <c:pt idx="4679">
                  <c:v>9.0524539947509766</c:v>
                </c:pt>
                <c:pt idx="4680">
                  <c:v>9.0710010528564453</c:v>
                </c:pt>
                <c:pt idx="4681">
                  <c:v>9.0956449508666992</c:v>
                </c:pt>
                <c:pt idx="4682">
                  <c:v>9.1392431259155273</c:v>
                </c:pt>
                <c:pt idx="4683">
                  <c:v>9.1129550933837891</c:v>
                </c:pt>
                <c:pt idx="4684">
                  <c:v>9.0521306991577148</c:v>
                </c:pt>
                <c:pt idx="4685">
                  <c:v>9.0702724456787109</c:v>
                </c:pt>
                <c:pt idx="4686">
                  <c:v>9.2204856872558594</c:v>
                </c:pt>
                <c:pt idx="4687">
                  <c:v>9.1381320953369141</c:v>
                </c:pt>
                <c:pt idx="4688">
                  <c:v>9.0756673812866211</c:v>
                </c:pt>
                <c:pt idx="4689">
                  <c:v>9.048797607421875</c:v>
                </c:pt>
                <c:pt idx="4690">
                  <c:v>9.0405502319335938</c:v>
                </c:pt>
                <c:pt idx="4691">
                  <c:v>9.0627765655517578</c:v>
                </c:pt>
                <c:pt idx="4692">
                  <c:v>9.046605110168457</c:v>
                </c:pt>
                <c:pt idx="4693">
                  <c:v>9.0730466842651367</c:v>
                </c:pt>
                <c:pt idx="4694">
                  <c:v>9.0984182357788086</c:v>
                </c:pt>
                <c:pt idx="4695">
                  <c:v>9.1921148300170898</c:v>
                </c:pt>
                <c:pt idx="4696">
                  <c:v>9.0841350555419922</c:v>
                </c:pt>
                <c:pt idx="4697">
                  <c:v>9.1725893020629883</c:v>
                </c:pt>
                <c:pt idx="4698">
                  <c:v>9.1263046264648438</c:v>
                </c:pt>
                <c:pt idx="4699">
                  <c:v>9.0920114517211914</c:v>
                </c:pt>
                <c:pt idx="4700">
                  <c:v>9.1283864974975586</c:v>
                </c:pt>
                <c:pt idx="4701">
                  <c:v>9.0868902206420898</c:v>
                </c:pt>
                <c:pt idx="4702">
                  <c:v>9.0843677520751953</c:v>
                </c:pt>
                <c:pt idx="4703">
                  <c:v>9.0891437530517578</c:v>
                </c:pt>
                <c:pt idx="4704">
                  <c:v>9.0962104797363281</c:v>
                </c:pt>
                <c:pt idx="4705">
                  <c:v>9.115880012512207</c:v>
                </c:pt>
                <c:pt idx="4706">
                  <c:v>9.1080007553100586</c:v>
                </c:pt>
                <c:pt idx="4707">
                  <c:v>9.072087287902832</c:v>
                </c:pt>
                <c:pt idx="4708">
                  <c:v>9.032231330871582</c:v>
                </c:pt>
                <c:pt idx="4709">
                  <c:v>9.1091184616088867</c:v>
                </c:pt>
                <c:pt idx="4710">
                  <c:v>9.0971670150756836</c:v>
                </c:pt>
                <c:pt idx="4711">
                  <c:v>9.015869140625</c:v>
                </c:pt>
                <c:pt idx="4712">
                  <c:v>9.113337516784668</c:v>
                </c:pt>
                <c:pt idx="4713">
                  <c:v>9.1485424041748047</c:v>
                </c:pt>
                <c:pt idx="4714">
                  <c:v>9.1318368911743164</c:v>
                </c:pt>
                <c:pt idx="4715">
                  <c:v>9.121729850769043</c:v>
                </c:pt>
                <c:pt idx="4716">
                  <c:v>9.1093311309814453</c:v>
                </c:pt>
                <c:pt idx="4717">
                  <c:v>9.0748395919799805</c:v>
                </c:pt>
                <c:pt idx="4718">
                  <c:v>9.0617485046386719</c:v>
                </c:pt>
                <c:pt idx="4719">
                  <c:v>9.0739803314208984</c:v>
                </c:pt>
                <c:pt idx="4720">
                  <c:v>9.0681114196777344</c:v>
                </c:pt>
                <c:pt idx="4721">
                  <c:v>9.0553503036499023</c:v>
                </c:pt>
                <c:pt idx="4722">
                  <c:v>9.1158647537231445</c:v>
                </c:pt>
                <c:pt idx="4723">
                  <c:v>9.0674209594726563</c:v>
                </c:pt>
                <c:pt idx="4724">
                  <c:v>9.0562849044799805</c:v>
                </c:pt>
                <c:pt idx="4725">
                  <c:v>8.9730234146118164</c:v>
                </c:pt>
                <c:pt idx="4726">
                  <c:v>9.0242986679077148</c:v>
                </c:pt>
                <c:pt idx="4727">
                  <c:v>9.0222110748291016</c:v>
                </c:pt>
                <c:pt idx="4728">
                  <c:v>9.0727548599243164</c:v>
                </c:pt>
                <c:pt idx="4729">
                  <c:v>9.0698051452636719</c:v>
                </c:pt>
                <c:pt idx="4730">
                  <c:v>9.1217145919799805</c:v>
                </c:pt>
                <c:pt idx="4731">
                  <c:v>9.1172924041748047</c:v>
                </c:pt>
                <c:pt idx="4732">
                  <c:v>9.114781379699707</c:v>
                </c:pt>
                <c:pt idx="4733">
                  <c:v>9.0539083480834961</c:v>
                </c:pt>
                <c:pt idx="4734">
                  <c:v>9.1802473068237305</c:v>
                </c:pt>
                <c:pt idx="4735">
                  <c:v>9.1443872451782227</c:v>
                </c:pt>
                <c:pt idx="4736">
                  <c:v>9.0926456451416016</c:v>
                </c:pt>
                <c:pt idx="4737">
                  <c:v>9.0996313095092773</c:v>
                </c:pt>
                <c:pt idx="4738">
                  <c:v>9.1503067016601563</c:v>
                </c:pt>
                <c:pt idx="4739">
                  <c:v>9.121556282043457</c:v>
                </c:pt>
                <c:pt idx="4740">
                  <c:v>9.1827688217163086</c:v>
                </c:pt>
                <c:pt idx="4741">
                  <c:v>9.1050577163696289</c:v>
                </c:pt>
                <c:pt idx="4742">
                  <c:v>9.1652040481567383</c:v>
                </c:pt>
                <c:pt idx="4743">
                  <c:v>9.1586713790893555</c:v>
                </c:pt>
                <c:pt idx="4744">
                  <c:v>9.0935211181640625</c:v>
                </c:pt>
                <c:pt idx="4745">
                  <c:v>9.1453113555908203</c:v>
                </c:pt>
                <c:pt idx="4746">
                  <c:v>9.0988836288452148</c:v>
                </c:pt>
                <c:pt idx="4747">
                  <c:v>9.1025943756103516</c:v>
                </c:pt>
                <c:pt idx="4748">
                  <c:v>9.1060762405395508</c:v>
                </c:pt>
                <c:pt idx="4749">
                  <c:v>9.1235132217407227</c:v>
                </c:pt>
                <c:pt idx="4750">
                  <c:v>9.1505279541015625</c:v>
                </c:pt>
                <c:pt idx="4751">
                  <c:v>9.0752019882202148</c:v>
                </c:pt>
                <c:pt idx="4752">
                  <c:v>9.0363273620605469</c:v>
                </c:pt>
                <c:pt idx="4753">
                  <c:v>9.0966072082519531</c:v>
                </c:pt>
                <c:pt idx="4754">
                  <c:v>9.0566720962524414</c:v>
                </c:pt>
                <c:pt idx="4755">
                  <c:v>9.0871219635009766</c:v>
                </c:pt>
                <c:pt idx="4756">
                  <c:v>9.1718587875366211</c:v>
                </c:pt>
                <c:pt idx="4757">
                  <c:v>9.1202774047851563</c:v>
                </c:pt>
                <c:pt idx="4758">
                  <c:v>9.1587820053100586</c:v>
                </c:pt>
                <c:pt idx="4759">
                  <c:v>9.1460399627685547</c:v>
                </c:pt>
                <c:pt idx="4760">
                  <c:v>9.1008396148681641</c:v>
                </c:pt>
                <c:pt idx="4761">
                  <c:v>9.0974998474121094</c:v>
                </c:pt>
                <c:pt idx="4762">
                  <c:v>9.1380214691162109</c:v>
                </c:pt>
                <c:pt idx="4763">
                  <c:v>9.0583076477050781</c:v>
                </c:pt>
                <c:pt idx="4764">
                  <c:v>9.0497226715087891</c:v>
                </c:pt>
                <c:pt idx="4765">
                  <c:v>9.0521669387817383</c:v>
                </c:pt>
                <c:pt idx="4766">
                  <c:v>9.1231441497802734</c:v>
                </c:pt>
                <c:pt idx="4767">
                  <c:v>9.0887107849121094</c:v>
                </c:pt>
                <c:pt idx="4768">
                  <c:v>9.0861186981201172</c:v>
                </c:pt>
                <c:pt idx="4769">
                  <c:v>9.1228532791137695</c:v>
                </c:pt>
                <c:pt idx="4770">
                  <c:v>9.0735263824462891</c:v>
                </c:pt>
                <c:pt idx="4771">
                  <c:v>9.1617527008056641</c:v>
                </c:pt>
                <c:pt idx="4772">
                  <c:v>9.076197624206543</c:v>
                </c:pt>
                <c:pt idx="4773">
                  <c:v>9.1167593002319336</c:v>
                </c:pt>
                <c:pt idx="4774">
                  <c:v>9.0805034637451172</c:v>
                </c:pt>
                <c:pt idx="4775">
                  <c:v>9.071009635925293</c:v>
                </c:pt>
                <c:pt idx="4776">
                  <c:v>8.9704360961914063</c:v>
                </c:pt>
                <c:pt idx="4777">
                  <c:v>9.0451221466064453</c:v>
                </c:pt>
                <c:pt idx="4778">
                  <c:v>8.9830436706542969</c:v>
                </c:pt>
                <c:pt idx="4779">
                  <c:v>9.0712070465087891</c:v>
                </c:pt>
                <c:pt idx="4780">
                  <c:v>8.9974689483642578</c:v>
                </c:pt>
                <c:pt idx="4781">
                  <c:v>9.0366830825805664</c:v>
                </c:pt>
                <c:pt idx="4782">
                  <c:v>9.052708625793457</c:v>
                </c:pt>
                <c:pt idx="4783">
                  <c:v>9.000361442565918</c:v>
                </c:pt>
                <c:pt idx="4784">
                  <c:v>9.0092201232910156</c:v>
                </c:pt>
                <c:pt idx="4785">
                  <c:v>8.9945459365844727</c:v>
                </c:pt>
                <c:pt idx="4786">
                  <c:v>8.9340620040893555</c:v>
                </c:pt>
                <c:pt idx="4787">
                  <c:v>8.9730024337768555</c:v>
                </c:pt>
                <c:pt idx="4788">
                  <c:v>8.9764842987060547</c:v>
                </c:pt>
                <c:pt idx="4789">
                  <c:v>8.9570045471191406</c:v>
                </c:pt>
                <c:pt idx="4790">
                  <c:v>8.9832658767700195</c:v>
                </c:pt>
                <c:pt idx="4791">
                  <c:v>9.0262088775634766</c:v>
                </c:pt>
                <c:pt idx="4792">
                  <c:v>8.983860969543457</c:v>
                </c:pt>
                <c:pt idx="4793">
                  <c:v>8.9836854934692383</c:v>
                </c:pt>
                <c:pt idx="4794">
                  <c:v>9.0080652236938477</c:v>
                </c:pt>
                <c:pt idx="4795">
                  <c:v>9.043126106262207</c:v>
                </c:pt>
                <c:pt idx="4796">
                  <c:v>9.0809783935546875</c:v>
                </c:pt>
                <c:pt idx="4797">
                  <c:v>9.1697006225585938</c:v>
                </c:pt>
                <c:pt idx="4798">
                  <c:v>9.0567731857299805</c:v>
                </c:pt>
                <c:pt idx="4799">
                  <c:v>9.2111749649047852</c:v>
                </c:pt>
                <c:pt idx="4800">
                  <c:v>9.1246280670166016</c:v>
                </c:pt>
                <c:pt idx="4801">
                  <c:v>9.1459522247314453</c:v>
                </c:pt>
                <c:pt idx="4802">
                  <c:v>9.0113506317138672</c:v>
                </c:pt>
                <c:pt idx="4803">
                  <c:v>9.1113357543945313</c:v>
                </c:pt>
                <c:pt idx="4804">
                  <c:v>9.0995626449584961</c:v>
                </c:pt>
                <c:pt idx="4805">
                  <c:v>9.1539907455444336</c:v>
                </c:pt>
                <c:pt idx="4806">
                  <c:v>9.0969753265380859</c:v>
                </c:pt>
                <c:pt idx="4807">
                  <c:v>9.1225357055664063</c:v>
                </c:pt>
                <c:pt idx="4808">
                  <c:v>9.1076908111572266</c:v>
                </c:pt>
                <c:pt idx="4809">
                  <c:v>8.9865198135375977</c:v>
                </c:pt>
                <c:pt idx="4810">
                  <c:v>9.0199928283691406</c:v>
                </c:pt>
                <c:pt idx="4811">
                  <c:v>8.9492378234863281</c:v>
                </c:pt>
                <c:pt idx="4812">
                  <c:v>8.9560222625732422</c:v>
                </c:pt>
                <c:pt idx="4813">
                  <c:v>9.00177001953125</c:v>
                </c:pt>
                <c:pt idx="4814">
                  <c:v>9.0260381698608398</c:v>
                </c:pt>
                <c:pt idx="4815">
                  <c:v>9.0794162750244141</c:v>
                </c:pt>
                <c:pt idx="4816">
                  <c:v>9.0207843780517578</c:v>
                </c:pt>
                <c:pt idx="4817">
                  <c:v>9.0330772399902344</c:v>
                </c:pt>
                <c:pt idx="4818">
                  <c:v>9.0168876647949219</c:v>
                </c:pt>
                <c:pt idx="4819">
                  <c:v>9.067540168762207</c:v>
                </c:pt>
                <c:pt idx="4820">
                  <c:v>9.0683774948120117</c:v>
                </c:pt>
                <c:pt idx="4821">
                  <c:v>9.024195671081543</c:v>
                </c:pt>
                <c:pt idx="4822">
                  <c:v>9.0264701843261719</c:v>
                </c:pt>
                <c:pt idx="4823">
                  <c:v>8.990656852722168</c:v>
                </c:pt>
                <c:pt idx="4824">
                  <c:v>9.072047233581543</c:v>
                </c:pt>
                <c:pt idx="4825">
                  <c:v>8.9514474868774414</c:v>
                </c:pt>
                <c:pt idx="4826">
                  <c:v>8.9744033813476563</c:v>
                </c:pt>
                <c:pt idx="4827">
                  <c:v>9.04266357421875</c:v>
                </c:pt>
                <c:pt idx="4828">
                  <c:v>9.0389823913574219</c:v>
                </c:pt>
                <c:pt idx="4829">
                  <c:v>8.9771652221679688</c:v>
                </c:pt>
                <c:pt idx="4830">
                  <c:v>9.0400218963623047</c:v>
                </c:pt>
                <c:pt idx="4831">
                  <c:v>9.0460014343261719</c:v>
                </c:pt>
                <c:pt idx="4832">
                  <c:v>9.0332937240600586</c:v>
                </c:pt>
                <c:pt idx="4833">
                  <c:v>9.0399856567382813</c:v>
                </c:pt>
                <c:pt idx="4834">
                  <c:v>8.9599475860595703</c:v>
                </c:pt>
                <c:pt idx="4835">
                  <c:v>9.0259609222412109</c:v>
                </c:pt>
                <c:pt idx="4836">
                  <c:v>9.0848569869995117</c:v>
                </c:pt>
                <c:pt idx="4837">
                  <c:v>8.9809322357177734</c:v>
                </c:pt>
                <c:pt idx="4838">
                  <c:v>9.0295991897583008</c:v>
                </c:pt>
                <c:pt idx="4839">
                  <c:v>9.0113039016723633</c:v>
                </c:pt>
                <c:pt idx="4840">
                  <c:v>9.0300626754760742</c:v>
                </c:pt>
                <c:pt idx="4841">
                  <c:v>8.9927568435668945</c:v>
                </c:pt>
                <c:pt idx="4842">
                  <c:v>8.9269952774047852</c:v>
                </c:pt>
                <c:pt idx="4843">
                  <c:v>8.996678352355957</c:v>
                </c:pt>
                <c:pt idx="4844">
                  <c:v>8.9770288467407227</c:v>
                </c:pt>
                <c:pt idx="4845">
                  <c:v>8.9505453109741211</c:v>
                </c:pt>
                <c:pt idx="4846">
                  <c:v>9.0046768188476563</c:v>
                </c:pt>
                <c:pt idx="4847">
                  <c:v>9.0339422225952148</c:v>
                </c:pt>
                <c:pt idx="4848">
                  <c:v>8.9166173934936523</c:v>
                </c:pt>
                <c:pt idx="4849">
                  <c:v>8.9861526489257813</c:v>
                </c:pt>
                <c:pt idx="4850">
                  <c:v>9.0380353927612305</c:v>
                </c:pt>
                <c:pt idx="4851">
                  <c:v>9.0082874298095703</c:v>
                </c:pt>
                <c:pt idx="4852">
                  <c:v>8.9589519500732422</c:v>
                </c:pt>
                <c:pt idx="4853">
                  <c:v>9.0352077484130859</c:v>
                </c:pt>
                <c:pt idx="4854">
                  <c:v>8.9378643035888672</c:v>
                </c:pt>
                <c:pt idx="4855">
                  <c:v>8.9766826629638672</c:v>
                </c:pt>
                <c:pt idx="4856">
                  <c:v>8.9521608352661133</c:v>
                </c:pt>
                <c:pt idx="4857">
                  <c:v>8.93719482421875</c:v>
                </c:pt>
                <c:pt idx="4858">
                  <c:v>8.8915691375732422</c:v>
                </c:pt>
                <c:pt idx="4859">
                  <c:v>8.9218692779541016</c:v>
                </c:pt>
                <c:pt idx="4860">
                  <c:v>8.9157991409301758</c:v>
                </c:pt>
                <c:pt idx="4861">
                  <c:v>8.9638175964355469</c:v>
                </c:pt>
                <c:pt idx="4862">
                  <c:v>8.9321050643920898</c:v>
                </c:pt>
                <c:pt idx="4863">
                  <c:v>8.89385986328125</c:v>
                </c:pt>
                <c:pt idx="4864">
                  <c:v>8.8783092498779297</c:v>
                </c:pt>
                <c:pt idx="4865">
                  <c:v>8.8437795639038086</c:v>
                </c:pt>
                <c:pt idx="4866">
                  <c:v>8.9713268280029297</c:v>
                </c:pt>
                <c:pt idx="4867">
                  <c:v>8.8504095077514648</c:v>
                </c:pt>
                <c:pt idx="4868">
                  <c:v>8.9806051254272461</c:v>
                </c:pt>
                <c:pt idx="4869">
                  <c:v>8.8652629852294922</c:v>
                </c:pt>
                <c:pt idx="4870">
                  <c:v>8.872065544128418</c:v>
                </c:pt>
                <c:pt idx="4871">
                  <c:v>8.9886236190795898</c:v>
                </c:pt>
                <c:pt idx="4872">
                  <c:v>8.9523153305053711</c:v>
                </c:pt>
                <c:pt idx="4873">
                  <c:v>8.9614295959472656</c:v>
                </c:pt>
                <c:pt idx="4874">
                  <c:v>9.0187902450561523</c:v>
                </c:pt>
                <c:pt idx="4875">
                  <c:v>9.0440559387207031</c:v>
                </c:pt>
                <c:pt idx="4876">
                  <c:v>8.9849920272827148</c:v>
                </c:pt>
                <c:pt idx="4877">
                  <c:v>9.0545816421508789</c:v>
                </c:pt>
                <c:pt idx="4878">
                  <c:v>9.0368690490722656</c:v>
                </c:pt>
                <c:pt idx="4879">
                  <c:v>9.0123662948608398</c:v>
                </c:pt>
                <c:pt idx="4880">
                  <c:v>8.9942445755004883</c:v>
                </c:pt>
                <c:pt idx="4881">
                  <c:v>8.9701709747314453</c:v>
                </c:pt>
                <c:pt idx="4882">
                  <c:v>9.0097246170043945</c:v>
                </c:pt>
                <c:pt idx="4883">
                  <c:v>8.9140253067016602</c:v>
                </c:pt>
                <c:pt idx="4884">
                  <c:v>8.9863901138305664</c:v>
                </c:pt>
                <c:pt idx="4885">
                  <c:v>8.924443244934082</c:v>
                </c:pt>
                <c:pt idx="4886">
                  <c:v>8.9847917556762695</c:v>
                </c:pt>
                <c:pt idx="4887">
                  <c:v>8.9457063674926758</c:v>
                </c:pt>
                <c:pt idx="4888">
                  <c:v>8.9836511611938477</c:v>
                </c:pt>
                <c:pt idx="4889">
                  <c:v>9.0379486083984375</c:v>
                </c:pt>
                <c:pt idx="4890">
                  <c:v>9.0309963226318359</c:v>
                </c:pt>
                <c:pt idx="4891">
                  <c:v>8.9669914245605469</c:v>
                </c:pt>
                <c:pt idx="4892">
                  <c:v>9.0287914276123047</c:v>
                </c:pt>
                <c:pt idx="4893">
                  <c:v>9.0403327941894531</c:v>
                </c:pt>
                <c:pt idx="4894">
                  <c:v>9.0125007629394531</c:v>
                </c:pt>
                <c:pt idx="4895">
                  <c:v>9.121302604675293</c:v>
                </c:pt>
                <c:pt idx="4896">
                  <c:v>9.0214452743530273</c:v>
                </c:pt>
                <c:pt idx="4897">
                  <c:v>9.0385761260986328</c:v>
                </c:pt>
                <c:pt idx="4898">
                  <c:v>8.9043865203857422</c:v>
                </c:pt>
                <c:pt idx="4899">
                  <c:v>8.9319372177124023</c:v>
                </c:pt>
                <c:pt idx="4900">
                  <c:v>8.8387680053710938</c:v>
                </c:pt>
                <c:pt idx="4901">
                  <c:v>8.9361286163330078</c:v>
                </c:pt>
                <c:pt idx="4902">
                  <c:v>8.9445724487304688</c:v>
                </c:pt>
                <c:pt idx="4903">
                  <c:v>8.9192752838134766</c:v>
                </c:pt>
                <c:pt idx="4904">
                  <c:v>9.045867919921875</c:v>
                </c:pt>
                <c:pt idx="4905">
                  <c:v>8.9996976852416992</c:v>
                </c:pt>
                <c:pt idx="4906">
                  <c:v>8.9611310958862305</c:v>
                </c:pt>
                <c:pt idx="4907">
                  <c:v>8.9230079650878906</c:v>
                </c:pt>
                <c:pt idx="4908">
                  <c:v>8.9702968597412109</c:v>
                </c:pt>
                <c:pt idx="4909">
                  <c:v>8.9979076385498047</c:v>
                </c:pt>
                <c:pt idx="4910">
                  <c:v>8.995941162109375</c:v>
                </c:pt>
                <c:pt idx="4911">
                  <c:v>8.9579572677612305</c:v>
                </c:pt>
                <c:pt idx="4912">
                  <c:v>8.999058723449707</c:v>
                </c:pt>
                <c:pt idx="4913">
                  <c:v>8.9509706497192383</c:v>
                </c:pt>
                <c:pt idx="4914">
                  <c:v>8.973114013671875</c:v>
                </c:pt>
                <c:pt idx="4915">
                  <c:v>8.9780921936035156</c:v>
                </c:pt>
                <c:pt idx="4916">
                  <c:v>8.9586563110351563</c:v>
                </c:pt>
                <c:pt idx="4917">
                  <c:v>8.9367265701293945</c:v>
                </c:pt>
                <c:pt idx="4918">
                  <c:v>8.9377889633178711</c:v>
                </c:pt>
                <c:pt idx="4919">
                  <c:v>8.9089717864990234</c:v>
                </c:pt>
                <c:pt idx="4920">
                  <c:v>8.9165925979614258</c:v>
                </c:pt>
                <c:pt idx="4921">
                  <c:v>8.9446268081665039</c:v>
                </c:pt>
                <c:pt idx="4922">
                  <c:v>9.0003833770751953</c:v>
                </c:pt>
                <c:pt idx="4923">
                  <c:v>8.9343338012695313</c:v>
                </c:pt>
                <c:pt idx="4924">
                  <c:v>8.9739675521850586</c:v>
                </c:pt>
                <c:pt idx="4925">
                  <c:v>8.9739131927490234</c:v>
                </c:pt>
                <c:pt idx="4926">
                  <c:v>8.8749370574951172</c:v>
                </c:pt>
                <c:pt idx="4927">
                  <c:v>8.8439521789550781</c:v>
                </c:pt>
                <c:pt idx="4928">
                  <c:v>8.9209604263305664</c:v>
                </c:pt>
                <c:pt idx="4929">
                  <c:v>8.8969802856445313</c:v>
                </c:pt>
                <c:pt idx="4930">
                  <c:v>8.9478616714477539</c:v>
                </c:pt>
                <c:pt idx="4931">
                  <c:v>8.8879232406616211</c:v>
                </c:pt>
                <c:pt idx="4932">
                  <c:v>8.9039936065673828</c:v>
                </c:pt>
                <c:pt idx="4933">
                  <c:v>8.9170112609863281</c:v>
                </c:pt>
                <c:pt idx="4934">
                  <c:v>8.919337272644043</c:v>
                </c:pt>
                <c:pt idx="4935">
                  <c:v>8.9484148025512695</c:v>
                </c:pt>
                <c:pt idx="4936">
                  <c:v>8.9259233474731445</c:v>
                </c:pt>
                <c:pt idx="4937">
                  <c:v>8.8949298858642578</c:v>
                </c:pt>
                <c:pt idx="4938">
                  <c:v>8.8717975616455078</c:v>
                </c:pt>
                <c:pt idx="4939">
                  <c:v>8.8631591796875</c:v>
                </c:pt>
                <c:pt idx="4940">
                  <c:v>8.8864288330078125</c:v>
                </c:pt>
                <c:pt idx="4941">
                  <c:v>8.9243125915527344</c:v>
                </c:pt>
                <c:pt idx="4942">
                  <c:v>8.8704814910888672</c:v>
                </c:pt>
                <c:pt idx="4943">
                  <c:v>8.902094841003418</c:v>
                </c:pt>
                <c:pt idx="4944">
                  <c:v>8.8117151260375977</c:v>
                </c:pt>
                <c:pt idx="4945">
                  <c:v>8.8077869415283203</c:v>
                </c:pt>
                <c:pt idx="4946">
                  <c:v>8.8554630279541016</c:v>
                </c:pt>
                <c:pt idx="4947">
                  <c:v>8.7346010208129883</c:v>
                </c:pt>
                <c:pt idx="4948">
                  <c:v>8.8203048706054688</c:v>
                </c:pt>
                <c:pt idx="4949">
                  <c:v>8.7382135391235352</c:v>
                </c:pt>
                <c:pt idx="4950">
                  <c:v>8.7804355621337891</c:v>
                </c:pt>
                <c:pt idx="4951">
                  <c:v>8.7313575744628906</c:v>
                </c:pt>
                <c:pt idx="4952">
                  <c:v>8.8988323211669922</c:v>
                </c:pt>
                <c:pt idx="4953">
                  <c:v>8.8238019943237305</c:v>
                </c:pt>
                <c:pt idx="4954">
                  <c:v>8.7899131774902344</c:v>
                </c:pt>
                <c:pt idx="4955">
                  <c:v>8.8538761138916016</c:v>
                </c:pt>
                <c:pt idx="4956">
                  <c:v>8.865696907043457</c:v>
                </c:pt>
                <c:pt idx="4957">
                  <c:v>8.726323127746582</c:v>
                </c:pt>
                <c:pt idx="4958">
                  <c:v>8.7889204025268555</c:v>
                </c:pt>
                <c:pt idx="4959">
                  <c:v>8.7131376266479492</c:v>
                </c:pt>
                <c:pt idx="4960">
                  <c:v>8.7255496978759766</c:v>
                </c:pt>
                <c:pt idx="4961">
                  <c:v>8.7021379470825195</c:v>
                </c:pt>
                <c:pt idx="4962">
                  <c:v>8.7011699676513672</c:v>
                </c:pt>
                <c:pt idx="4963">
                  <c:v>8.6662979125976563</c:v>
                </c:pt>
                <c:pt idx="4964">
                  <c:v>8.7052879333496094</c:v>
                </c:pt>
                <c:pt idx="4965">
                  <c:v>8.6590919494628906</c:v>
                </c:pt>
                <c:pt idx="4966">
                  <c:v>8.6832895278930664</c:v>
                </c:pt>
                <c:pt idx="4967">
                  <c:v>8.7008905410766602</c:v>
                </c:pt>
                <c:pt idx="4968">
                  <c:v>8.7042942047119141</c:v>
                </c:pt>
                <c:pt idx="4969">
                  <c:v>8.7119922637939453</c:v>
                </c:pt>
                <c:pt idx="4970">
                  <c:v>8.7951698303222656</c:v>
                </c:pt>
                <c:pt idx="4971">
                  <c:v>8.685577392578125</c:v>
                </c:pt>
                <c:pt idx="4972">
                  <c:v>8.7600679397583008</c:v>
                </c:pt>
                <c:pt idx="4973">
                  <c:v>8.7374649047851563</c:v>
                </c:pt>
                <c:pt idx="4974">
                  <c:v>8.776667594909668</c:v>
                </c:pt>
                <c:pt idx="4975">
                  <c:v>8.762852668762207</c:v>
                </c:pt>
                <c:pt idx="4976">
                  <c:v>8.831690788269043</c:v>
                </c:pt>
                <c:pt idx="4977">
                  <c:v>8.7330245971679688</c:v>
                </c:pt>
                <c:pt idx="4978">
                  <c:v>8.7758083343505859</c:v>
                </c:pt>
                <c:pt idx="4979">
                  <c:v>8.7406425476074219</c:v>
                </c:pt>
                <c:pt idx="4980">
                  <c:v>8.7373561859130859</c:v>
                </c:pt>
                <c:pt idx="4981">
                  <c:v>8.7716398239135742</c:v>
                </c:pt>
                <c:pt idx="4982">
                  <c:v>8.7271699905395508</c:v>
                </c:pt>
                <c:pt idx="4983">
                  <c:v>8.6846818923950195</c:v>
                </c:pt>
                <c:pt idx="4984">
                  <c:v>8.6562366485595703</c:v>
                </c:pt>
                <c:pt idx="4985">
                  <c:v>8.6422758102416992</c:v>
                </c:pt>
                <c:pt idx="4986">
                  <c:v>8.6975851058959961</c:v>
                </c:pt>
                <c:pt idx="4987">
                  <c:v>8.7332220077514648</c:v>
                </c:pt>
                <c:pt idx="4988">
                  <c:v>8.6015758514404297</c:v>
                </c:pt>
                <c:pt idx="4989">
                  <c:v>8.6352405548095703</c:v>
                </c:pt>
                <c:pt idx="4990">
                  <c:v>8.6571273803710938</c:v>
                </c:pt>
                <c:pt idx="4991">
                  <c:v>8.639765739440918</c:v>
                </c:pt>
                <c:pt idx="4992">
                  <c:v>8.7170705795288086</c:v>
                </c:pt>
                <c:pt idx="4993">
                  <c:v>8.7226877212524414</c:v>
                </c:pt>
                <c:pt idx="4994">
                  <c:v>8.7107753753662109</c:v>
                </c:pt>
                <c:pt idx="4995">
                  <c:v>8.7164955139160156</c:v>
                </c:pt>
                <c:pt idx="4996">
                  <c:v>8.6628141403198242</c:v>
                </c:pt>
                <c:pt idx="4997">
                  <c:v>8.662806510925293</c:v>
                </c:pt>
                <c:pt idx="4998">
                  <c:v>8.6126813888549805</c:v>
                </c:pt>
                <c:pt idx="4999">
                  <c:v>8.6757793426513672</c:v>
                </c:pt>
                <c:pt idx="5000">
                  <c:v>8.7116928100585938</c:v>
                </c:pt>
                <c:pt idx="5001">
                  <c:v>8.6409330368041992</c:v>
                </c:pt>
                <c:pt idx="5002">
                  <c:v>8.6992807388305664</c:v>
                </c:pt>
                <c:pt idx="5003">
                  <c:v>8.6298818588256836</c:v>
                </c:pt>
                <c:pt idx="5004">
                  <c:v>8.6496944427490234</c:v>
                </c:pt>
                <c:pt idx="5005">
                  <c:v>8.6969137191772461</c:v>
                </c:pt>
                <c:pt idx="5006">
                  <c:v>8.6755399703979492</c:v>
                </c:pt>
                <c:pt idx="5007">
                  <c:v>8.6980009078979492</c:v>
                </c:pt>
                <c:pt idx="5008">
                  <c:v>8.6384944915771484</c:v>
                </c:pt>
                <c:pt idx="5009">
                  <c:v>8.7109947204589844</c:v>
                </c:pt>
                <c:pt idx="5010">
                  <c:v>8.7059297561645508</c:v>
                </c:pt>
                <c:pt idx="5011">
                  <c:v>8.7304162979125977</c:v>
                </c:pt>
                <c:pt idx="5012">
                  <c:v>8.776881217956543</c:v>
                </c:pt>
                <c:pt idx="5013">
                  <c:v>8.7415084838867188</c:v>
                </c:pt>
                <c:pt idx="5014">
                  <c:v>8.7731742858886719</c:v>
                </c:pt>
                <c:pt idx="5015">
                  <c:v>8.7781896591186523</c:v>
                </c:pt>
                <c:pt idx="5016">
                  <c:v>8.7902183532714844</c:v>
                </c:pt>
                <c:pt idx="5017">
                  <c:v>8.8244180679321289</c:v>
                </c:pt>
                <c:pt idx="5018">
                  <c:v>8.7481517791748047</c:v>
                </c:pt>
                <c:pt idx="5019">
                  <c:v>8.7055139541625977</c:v>
                </c:pt>
                <c:pt idx="5020">
                  <c:v>8.6720151901245117</c:v>
                </c:pt>
                <c:pt idx="5021">
                  <c:v>8.7036733627319336</c:v>
                </c:pt>
                <c:pt idx="5022">
                  <c:v>8.7838153839111328</c:v>
                </c:pt>
                <c:pt idx="5023">
                  <c:v>8.6612138748168945</c:v>
                </c:pt>
                <c:pt idx="5024">
                  <c:v>8.6382856369018555</c:v>
                </c:pt>
                <c:pt idx="5025">
                  <c:v>8.6350784301757813</c:v>
                </c:pt>
                <c:pt idx="5026">
                  <c:v>8.6500883102416992</c:v>
                </c:pt>
                <c:pt idx="5027">
                  <c:v>8.6744050979614258</c:v>
                </c:pt>
                <c:pt idx="5028">
                  <c:v>8.6566753387451172</c:v>
                </c:pt>
                <c:pt idx="5029">
                  <c:v>8.6681661605834961</c:v>
                </c:pt>
                <c:pt idx="5030">
                  <c:v>8.6638221740722656</c:v>
                </c:pt>
                <c:pt idx="5031">
                  <c:v>8.6487092971801758</c:v>
                </c:pt>
                <c:pt idx="5032">
                  <c:v>8.6060380935668945</c:v>
                </c:pt>
                <c:pt idx="5033">
                  <c:v>8.7795019149780273</c:v>
                </c:pt>
                <c:pt idx="5034">
                  <c:v>8.695704460144043</c:v>
                </c:pt>
                <c:pt idx="5035">
                  <c:v>8.7152166366577148</c:v>
                </c:pt>
                <c:pt idx="5036">
                  <c:v>8.714146614074707</c:v>
                </c:pt>
                <c:pt idx="5037">
                  <c:v>8.6631402969360352</c:v>
                </c:pt>
                <c:pt idx="5038">
                  <c:v>8.6481618881225586</c:v>
                </c:pt>
                <c:pt idx="5039">
                  <c:v>8.6118783950805664</c:v>
                </c:pt>
                <c:pt idx="5040">
                  <c:v>8.6136178970336914</c:v>
                </c:pt>
                <c:pt idx="5041">
                  <c:v>8.636195182800293</c:v>
                </c:pt>
                <c:pt idx="5042">
                  <c:v>8.6277322769165039</c:v>
                </c:pt>
                <c:pt idx="5043">
                  <c:v>8.5337324142456055</c:v>
                </c:pt>
                <c:pt idx="5044">
                  <c:v>8.4689617156982422</c:v>
                </c:pt>
                <c:pt idx="5045">
                  <c:v>8.5834150314331055</c:v>
                </c:pt>
                <c:pt idx="5046">
                  <c:v>8.5663843154907227</c:v>
                </c:pt>
                <c:pt idx="5047">
                  <c:v>8.5807590484619141</c:v>
                </c:pt>
                <c:pt idx="5048">
                  <c:v>8.5136270523071289</c:v>
                </c:pt>
                <c:pt idx="5049">
                  <c:v>8.5042381286621094</c:v>
                </c:pt>
                <c:pt idx="5050">
                  <c:v>8.5348720550537109</c:v>
                </c:pt>
                <c:pt idx="5051">
                  <c:v>8.550140380859375</c:v>
                </c:pt>
                <c:pt idx="5052">
                  <c:v>8.565739631652832</c:v>
                </c:pt>
                <c:pt idx="5053">
                  <c:v>8.6128778457641602</c:v>
                </c:pt>
                <c:pt idx="5054">
                  <c:v>8.6273670196533203</c:v>
                </c:pt>
                <c:pt idx="5055">
                  <c:v>8.7028379440307617</c:v>
                </c:pt>
                <c:pt idx="5056">
                  <c:v>8.6968307495117188</c:v>
                </c:pt>
                <c:pt idx="5057">
                  <c:v>8.7081298828125</c:v>
                </c:pt>
                <c:pt idx="5058">
                  <c:v>8.6749229431152344</c:v>
                </c:pt>
                <c:pt idx="5059">
                  <c:v>8.6619186401367188</c:v>
                </c:pt>
                <c:pt idx="5060">
                  <c:v>8.6255264282226563</c:v>
                </c:pt>
                <c:pt idx="5061">
                  <c:v>8.6668968200683594</c:v>
                </c:pt>
                <c:pt idx="5062">
                  <c:v>8.6964969635009766</c:v>
                </c:pt>
                <c:pt idx="5063">
                  <c:v>8.7000589370727539</c:v>
                </c:pt>
                <c:pt idx="5064">
                  <c:v>8.7530899047851563</c:v>
                </c:pt>
                <c:pt idx="5065">
                  <c:v>8.6156044006347656</c:v>
                </c:pt>
                <c:pt idx="5066">
                  <c:v>8.5362482070922852</c:v>
                </c:pt>
                <c:pt idx="5067">
                  <c:v>8.6224679946899414</c:v>
                </c:pt>
                <c:pt idx="5068">
                  <c:v>8.6664915084838867</c:v>
                </c:pt>
                <c:pt idx="5069">
                  <c:v>8.6104640960693359</c:v>
                </c:pt>
                <c:pt idx="5070">
                  <c:v>8.6530570983886719</c:v>
                </c:pt>
                <c:pt idx="5071">
                  <c:v>8.5560073852539063</c:v>
                </c:pt>
                <c:pt idx="5072">
                  <c:v>8.5135354995727539</c:v>
                </c:pt>
                <c:pt idx="5073">
                  <c:v>8.6090469360351563</c:v>
                </c:pt>
                <c:pt idx="5074">
                  <c:v>8.6526088714599609</c:v>
                </c:pt>
                <c:pt idx="5075">
                  <c:v>8.6591863632202148</c:v>
                </c:pt>
                <c:pt idx="5076">
                  <c:v>8.6827402114868164</c:v>
                </c:pt>
                <c:pt idx="5077">
                  <c:v>8.6179895401000977</c:v>
                </c:pt>
                <c:pt idx="5078">
                  <c:v>8.6419391632080078</c:v>
                </c:pt>
                <c:pt idx="5079">
                  <c:v>8.5642509460449219</c:v>
                </c:pt>
                <c:pt idx="5080">
                  <c:v>8.5502548217773438</c:v>
                </c:pt>
                <c:pt idx="5081">
                  <c:v>8.5886983871459961</c:v>
                </c:pt>
                <c:pt idx="5082">
                  <c:v>8.6253786087036133</c:v>
                </c:pt>
                <c:pt idx="5083">
                  <c:v>8.6539831161499023</c:v>
                </c:pt>
                <c:pt idx="5084">
                  <c:v>8.5837020874023438</c:v>
                </c:pt>
                <c:pt idx="5085">
                  <c:v>8.5730171203613281</c:v>
                </c:pt>
                <c:pt idx="5086">
                  <c:v>8.5482673645019531</c:v>
                </c:pt>
                <c:pt idx="5087">
                  <c:v>8.5267953872680664</c:v>
                </c:pt>
                <c:pt idx="5088">
                  <c:v>8.5730228424072266</c:v>
                </c:pt>
                <c:pt idx="5089">
                  <c:v>8.5095844268798828</c:v>
                </c:pt>
                <c:pt idx="5090">
                  <c:v>8.5959997177124023</c:v>
                </c:pt>
                <c:pt idx="5091">
                  <c:v>8.6344451904296875</c:v>
                </c:pt>
                <c:pt idx="5092">
                  <c:v>8.6341581344604492</c:v>
                </c:pt>
                <c:pt idx="5093">
                  <c:v>8.7173900604248047</c:v>
                </c:pt>
                <c:pt idx="5094">
                  <c:v>8.6325902938842773</c:v>
                </c:pt>
                <c:pt idx="5095">
                  <c:v>8.6014528274536133</c:v>
                </c:pt>
                <c:pt idx="5096">
                  <c:v>8.6051778793334961</c:v>
                </c:pt>
                <c:pt idx="5097">
                  <c:v>8.6130590438842773</c:v>
                </c:pt>
                <c:pt idx="5098">
                  <c:v>8.6614894866943359</c:v>
                </c:pt>
                <c:pt idx="5099">
                  <c:v>8.6343908309936523</c:v>
                </c:pt>
                <c:pt idx="5100">
                  <c:v>8.6402616500854492</c:v>
                </c:pt>
                <c:pt idx="5101">
                  <c:v>8.7131643295288086</c:v>
                </c:pt>
                <c:pt idx="5102">
                  <c:v>8.5466690063476563</c:v>
                </c:pt>
                <c:pt idx="5103">
                  <c:v>8.4612512588500977</c:v>
                </c:pt>
                <c:pt idx="5104">
                  <c:v>8.5789718627929688</c:v>
                </c:pt>
                <c:pt idx="5105">
                  <c:v>8.4891815185546875</c:v>
                </c:pt>
                <c:pt idx="5106">
                  <c:v>8.4801521301269531</c:v>
                </c:pt>
                <c:pt idx="5107">
                  <c:v>8.5187301635742188</c:v>
                </c:pt>
                <c:pt idx="5108">
                  <c:v>8.5239381790161133</c:v>
                </c:pt>
                <c:pt idx="5109">
                  <c:v>8.4889354705810547</c:v>
                </c:pt>
                <c:pt idx="5110">
                  <c:v>8.5668888092041016</c:v>
                </c:pt>
                <c:pt idx="5111">
                  <c:v>8.6158447265625</c:v>
                </c:pt>
                <c:pt idx="5112">
                  <c:v>8.5660619735717773</c:v>
                </c:pt>
                <c:pt idx="5113">
                  <c:v>8.6031837463378906</c:v>
                </c:pt>
                <c:pt idx="5114">
                  <c:v>8.5644989013671875</c:v>
                </c:pt>
                <c:pt idx="5115">
                  <c:v>8.578862190246582</c:v>
                </c:pt>
                <c:pt idx="5116">
                  <c:v>8.5819921493530273</c:v>
                </c:pt>
                <c:pt idx="5117">
                  <c:v>8.4889802932739258</c:v>
                </c:pt>
                <c:pt idx="5118">
                  <c:v>8.4908905029296875</c:v>
                </c:pt>
                <c:pt idx="5119">
                  <c:v>8.4679479598999023</c:v>
                </c:pt>
                <c:pt idx="5120">
                  <c:v>8.4574918746948242</c:v>
                </c:pt>
                <c:pt idx="5121">
                  <c:v>8.464634895324707</c:v>
                </c:pt>
                <c:pt idx="5122">
                  <c:v>8.3587274551391602</c:v>
                </c:pt>
                <c:pt idx="5123">
                  <c:v>8.525691032409668</c:v>
                </c:pt>
                <c:pt idx="5124">
                  <c:v>8.4298639297485352</c:v>
                </c:pt>
                <c:pt idx="5125">
                  <c:v>8.4926519393920898</c:v>
                </c:pt>
                <c:pt idx="5126">
                  <c:v>8.4577140808105469</c:v>
                </c:pt>
                <c:pt idx="5127">
                  <c:v>8.4763326644897461</c:v>
                </c:pt>
                <c:pt idx="5128">
                  <c:v>8.4650611877441406</c:v>
                </c:pt>
                <c:pt idx="5129">
                  <c:v>8.4228515625</c:v>
                </c:pt>
                <c:pt idx="5130">
                  <c:v>8.4619216918945313</c:v>
                </c:pt>
                <c:pt idx="5131">
                  <c:v>8.4490489959716797</c:v>
                </c:pt>
                <c:pt idx="5132">
                  <c:v>8.4096860885620117</c:v>
                </c:pt>
                <c:pt idx="5133">
                  <c:v>8.4100351333618164</c:v>
                </c:pt>
                <c:pt idx="5134">
                  <c:v>8.5636539459228516</c:v>
                </c:pt>
                <c:pt idx="5135">
                  <c:v>8.4148387908935547</c:v>
                </c:pt>
                <c:pt idx="5136">
                  <c:v>8.4088068008422852</c:v>
                </c:pt>
                <c:pt idx="5137">
                  <c:v>8.4368114471435547</c:v>
                </c:pt>
                <c:pt idx="5138">
                  <c:v>8.3603191375732422</c:v>
                </c:pt>
                <c:pt idx="5139">
                  <c:v>8.3855419158935547</c:v>
                </c:pt>
                <c:pt idx="5140">
                  <c:v>8.4100856781005859</c:v>
                </c:pt>
                <c:pt idx="5141">
                  <c:v>8.5511808395385742</c:v>
                </c:pt>
                <c:pt idx="5142">
                  <c:v>8.5031051635742188</c:v>
                </c:pt>
                <c:pt idx="5143">
                  <c:v>8.4564628601074219</c:v>
                </c:pt>
                <c:pt idx="5144">
                  <c:v>8.3901805877685547</c:v>
                </c:pt>
                <c:pt idx="5145">
                  <c:v>8.4223556518554688</c:v>
                </c:pt>
                <c:pt idx="5146">
                  <c:v>8.5130624771118164</c:v>
                </c:pt>
                <c:pt idx="5147">
                  <c:v>8.456904411315918</c:v>
                </c:pt>
                <c:pt idx="5148">
                  <c:v>8.4404373168945313</c:v>
                </c:pt>
                <c:pt idx="5149">
                  <c:v>8.4987421035766602</c:v>
                </c:pt>
                <c:pt idx="5150">
                  <c:v>8.5059413909912109</c:v>
                </c:pt>
                <c:pt idx="5151">
                  <c:v>8.5218992233276367</c:v>
                </c:pt>
                <c:pt idx="5152">
                  <c:v>8.441096305847168</c:v>
                </c:pt>
                <c:pt idx="5153">
                  <c:v>8.4627342224121094</c:v>
                </c:pt>
                <c:pt idx="5154">
                  <c:v>8.5137977600097656</c:v>
                </c:pt>
                <c:pt idx="5155">
                  <c:v>8.5013246536254883</c:v>
                </c:pt>
                <c:pt idx="5156">
                  <c:v>8.4860963821411133</c:v>
                </c:pt>
                <c:pt idx="5157">
                  <c:v>8.5121326446533203</c:v>
                </c:pt>
                <c:pt idx="5158">
                  <c:v>8.5697002410888672</c:v>
                </c:pt>
                <c:pt idx="5159">
                  <c:v>8.5404415130615234</c:v>
                </c:pt>
                <c:pt idx="5160">
                  <c:v>8.5270166397094727</c:v>
                </c:pt>
                <c:pt idx="5161">
                  <c:v>8.5212574005126953</c:v>
                </c:pt>
                <c:pt idx="5162">
                  <c:v>8.4978094100952148</c:v>
                </c:pt>
                <c:pt idx="5163">
                  <c:v>8.5411825180053711</c:v>
                </c:pt>
                <c:pt idx="5164">
                  <c:v>8.5073127746582031</c:v>
                </c:pt>
                <c:pt idx="5165">
                  <c:v>8.524017333984375</c:v>
                </c:pt>
                <c:pt idx="5166">
                  <c:v>8.5552349090576172</c:v>
                </c:pt>
                <c:pt idx="5167">
                  <c:v>8.4969043731689453</c:v>
                </c:pt>
                <c:pt idx="5168">
                  <c:v>8.4951686859130859</c:v>
                </c:pt>
                <c:pt idx="5169">
                  <c:v>8.4606809616088867</c:v>
                </c:pt>
                <c:pt idx="5170">
                  <c:v>8.5941572189331055</c:v>
                </c:pt>
                <c:pt idx="5171">
                  <c:v>8.5452280044555664</c:v>
                </c:pt>
                <c:pt idx="5172">
                  <c:v>8.5315055847167969</c:v>
                </c:pt>
                <c:pt idx="5173">
                  <c:v>8.5312843322753906</c:v>
                </c:pt>
                <c:pt idx="5174">
                  <c:v>8.5154447555541992</c:v>
                </c:pt>
                <c:pt idx="5175">
                  <c:v>8.5581197738647461</c:v>
                </c:pt>
                <c:pt idx="5176">
                  <c:v>8.4966316223144531</c:v>
                </c:pt>
                <c:pt idx="5177">
                  <c:v>8.5639533996582031</c:v>
                </c:pt>
                <c:pt idx="5178">
                  <c:v>8.4525022506713867</c:v>
                </c:pt>
                <c:pt idx="5179">
                  <c:v>8.4457130432128906</c:v>
                </c:pt>
                <c:pt idx="5180">
                  <c:v>8.4707880020141602</c:v>
                </c:pt>
                <c:pt idx="5181">
                  <c:v>8.4737653732299805</c:v>
                </c:pt>
                <c:pt idx="5182">
                  <c:v>8.5213279724121094</c:v>
                </c:pt>
                <c:pt idx="5183">
                  <c:v>8.4024057388305664</c:v>
                </c:pt>
                <c:pt idx="5184">
                  <c:v>8.4372835159301758</c:v>
                </c:pt>
                <c:pt idx="5185">
                  <c:v>8.4588117599487305</c:v>
                </c:pt>
                <c:pt idx="5186">
                  <c:v>8.3671245574951172</c:v>
                </c:pt>
                <c:pt idx="5187">
                  <c:v>8.2578125</c:v>
                </c:pt>
                <c:pt idx="5188">
                  <c:v>8.4111251831054688</c:v>
                </c:pt>
                <c:pt idx="5189">
                  <c:v>8.417078971862793</c:v>
                </c:pt>
                <c:pt idx="5190">
                  <c:v>8.369227409362793</c:v>
                </c:pt>
                <c:pt idx="5191">
                  <c:v>8.3622226715087891</c:v>
                </c:pt>
                <c:pt idx="5192">
                  <c:v>8.3443927764892578</c:v>
                </c:pt>
                <c:pt idx="5193">
                  <c:v>8.3230438232421875</c:v>
                </c:pt>
                <c:pt idx="5194">
                  <c:v>8.4266700744628906</c:v>
                </c:pt>
                <c:pt idx="5195">
                  <c:v>8.4041633605957031</c:v>
                </c:pt>
                <c:pt idx="5196">
                  <c:v>8.3236961364746094</c:v>
                </c:pt>
                <c:pt idx="5197">
                  <c:v>8.364527702331543</c:v>
                </c:pt>
                <c:pt idx="5198">
                  <c:v>8.4127540588378906</c:v>
                </c:pt>
                <c:pt idx="5199">
                  <c:v>8.3362255096435547</c:v>
                </c:pt>
                <c:pt idx="5200">
                  <c:v>8.3943557739257813</c:v>
                </c:pt>
                <c:pt idx="5201">
                  <c:v>8.2740116119384766</c:v>
                </c:pt>
                <c:pt idx="5202">
                  <c:v>8.2497081756591797</c:v>
                </c:pt>
                <c:pt idx="5203">
                  <c:v>8.3061161041259766</c:v>
                </c:pt>
                <c:pt idx="5204">
                  <c:v>8.3409585952758789</c:v>
                </c:pt>
                <c:pt idx="5205">
                  <c:v>8.2709484100341797</c:v>
                </c:pt>
                <c:pt idx="5206">
                  <c:v>8.2576141357421875</c:v>
                </c:pt>
                <c:pt idx="5207">
                  <c:v>8.2697725296020508</c:v>
                </c:pt>
                <c:pt idx="5208">
                  <c:v>8.3151044845581055</c:v>
                </c:pt>
                <c:pt idx="5209">
                  <c:v>8.332798957824707</c:v>
                </c:pt>
                <c:pt idx="5210">
                  <c:v>8.3207817077636719</c:v>
                </c:pt>
                <c:pt idx="5211">
                  <c:v>8.3658742904663086</c:v>
                </c:pt>
                <c:pt idx="5212">
                  <c:v>8.4061594009399414</c:v>
                </c:pt>
                <c:pt idx="5213">
                  <c:v>8.4221048355102539</c:v>
                </c:pt>
                <c:pt idx="5214">
                  <c:v>8.3478879928588867</c:v>
                </c:pt>
                <c:pt idx="5215">
                  <c:v>8.2998857498168945</c:v>
                </c:pt>
                <c:pt idx="5216">
                  <c:v>8.3194713592529297</c:v>
                </c:pt>
                <c:pt idx="5217">
                  <c:v>8.390045166015625</c:v>
                </c:pt>
                <c:pt idx="5218">
                  <c:v>8.3173999786376953</c:v>
                </c:pt>
                <c:pt idx="5219">
                  <c:v>8.3015546798706055</c:v>
                </c:pt>
                <c:pt idx="5220">
                  <c:v>8.3564796447753906</c:v>
                </c:pt>
                <c:pt idx="5221">
                  <c:v>8.3411054611206055</c:v>
                </c:pt>
                <c:pt idx="5222">
                  <c:v>8.4013833999633789</c:v>
                </c:pt>
                <c:pt idx="5223">
                  <c:v>8.3723659515380859</c:v>
                </c:pt>
                <c:pt idx="5224">
                  <c:v>8.3828315734863281</c:v>
                </c:pt>
                <c:pt idx="5225">
                  <c:v>8.3813676834106445</c:v>
                </c:pt>
                <c:pt idx="5226">
                  <c:v>8.3404197692871094</c:v>
                </c:pt>
                <c:pt idx="5227">
                  <c:v>8.2831592559814453</c:v>
                </c:pt>
                <c:pt idx="5228">
                  <c:v>8.385045051574707</c:v>
                </c:pt>
                <c:pt idx="5229">
                  <c:v>8.3405742645263672</c:v>
                </c:pt>
                <c:pt idx="5230">
                  <c:v>8.3616275787353516</c:v>
                </c:pt>
                <c:pt idx="5231">
                  <c:v>8.3549556732177734</c:v>
                </c:pt>
                <c:pt idx="5232">
                  <c:v>8.3467941284179688</c:v>
                </c:pt>
                <c:pt idx="5233">
                  <c:v>8.3526935577392578</c:v>
                </c:pt>
                <c:pt idx="5234">
                  <c:v>8.3323993682861328</c:v>
                </c:pt>
                <c:pt idx="5235">
                  <c:v>8.3379459381103516</c:v>
                </c:pt>
                <c:pt idx="5236">
                  <c:v>8.2520179748535156</c:v>
                </c:pt>
                <c:pt idx="5237">
                  <c:v>8.2794218063354492</c:v>
                </c:pt>
                <c:pt idx="5238">
                  <c:v>8.36297607421875</c:v>
                </c:pt>
                <c:pt idx="5239">
                  <c:v>8.3818759918212891</c:v>
                </c:pt>
                <c:pt idx="5240">
                  <c:v>8.3390312194824219</c:v>
                </c:pt>
                <c:pt idx="5241">
                  <c:v>8.3628396987915039</c:v>
                </c:pt>
                <c:pt idx="5242">
                  <c:v>8.3452138900756836</c:v>
                </c:pt>
                <c:pt idx="5243">
                  <c:v>8.4756622314453125</c:v>
                </c:pt>
                <c:pt idx="5244">
                  <c:v>8.3934640884399414</c:v>
                </c:pt>
                <c:pt idx="5245">
                  <c:v>8.3833675384521484</c:v>
                </c:pt>
                <c:pt idx="5246">
                  <c:v>8.3270044326782227</c:v>
                </c:pt>
                <c:pt idx="5247">
                  <c:v>8.3683328628540039</c:v>
                </c:pt>
                <c:pt idx="5248">
                  <c:v>8.4227657318115234</c:v>
                </c:pt>
                <c:pt idx="5249">
                  <c:v>8.352320671081543</c:v>
                </c:pt>
                <c:pt idx="5250">
                  <c:v>8.2910022735595703</c:v>
                </c:pt>
                <c:pt idx="5251">
                  <c:v>8.3908758163452148</c:v>
                </c:pt>
                <c:pt idx="5252">
                  <c:v>8.33685302734375</c:v>
                </c:pt>
                <c:pt idx="5253">
                  <c:v>8.3896903991699219</c:v>
                </c:pt>
                <c:pt idx="5254">
                  <c:v>8.3589134216308594</c:v>
                </c:pt>
                <c:pt idx="5255">
                  <c:v>8.3725309371948242</c:v>
                </c:pt>
                <c:pt idx="5256">
                  <c:v>8.3747625350952148</c:v>
                </c:pt>
                <c:pt idx="5257">
                  <c:v>8.3064098358154297</c:v>
                </c:pt>
                <c:pt idx="5258">
                  <c:v>8.2694435119628906</c:v>
                </c:pt>
                <c:pt idx="5259">
                  <c:v>8.2609329223632813</c:v>
                </c:pt>
                <c:pt idx="5260">
                  <c:v>8.3257808685302734</c:v>
                </c:pt>
                <c:pt idx="5261">
                  <c:v>8.3942651748657227</c:v>
                </c:pt>
                <c:pt idx="5262">
                  <c:v>8.3551864624023438</c:v>
                </c:pt>
                <c:pt idx="5263">
                  <c:v>8.3778142929077148</c:v>
                </c:pt>
                <c:pt idx="5264">
                  <c:v>8.3670969009399414</c:v>
                </c:pt>
                <c:pt idx="5265">
                  <c:v>8.3168973922729492</c:v>
                </c:pt>
                <c:pt idx="5266">
                  <c:v>8.3311376571655273</c:v>
                </c:pt>
                <c:pt idx="5267">
                  <c:v>8.3396987915039063</c:v>
                </c:pt>
                <c:pt idx="5268">
                  <c:v>8.3528566360473633</c:v>
                </c:pt>
                <c:pt idx="5269">
                  <c:v>8.3445758819580078</c:v>
                </c:pt>
                <c:pt idx="5270">
                  <c:v>8.2431058883666992</c:v>
                </c:pt>
                <c:pt idx="5271">
                  <c:v>8.2612409591674805</c:v>
                </c:pt>
                <c:pt idx="5272">
                  <c:v>8.4060573577880859</c:v>
                </c:pt>
                <c:pt idx="5273">
                  <c:v>8.3049287796020508</c:v>
                </c:pt>
                <c:pt idx="5274">
                  <c:v>8.261469841003418</c:v>
                </c:pt>
                <c:pt idx="5275">
                  <c:v>8.2516088485717773</c:v>
                </c:pt>
                <c:pt idx="5276">
                  <c:v>8.2865543365478516</c:v>
                </c:pt>
                <c:pt idx="5277">
                  <c:v>8.3297748565673828</c:v>
                </c:pt>
                <c:pt idx="5278">
                  <c:v>8.2234048843383789</c:v>
                </c:pt>
                <c:pt idx="5279">
                  <c:v>8.1819677352905273</c:v>
                </c:pt>
                <c:pt idx="5280">
                  <c:v>8.2396373748779297</c:v>
                </c:pt>
                <c:pt idx="5281">
                  <c:v>8.1950254440307617</c:v>
                </c:pt>
                <c:pt idx="5282">
                  <c:v>8.2271194458007813</c:v>
                </c:pt>
                <c:pt idx="5283">
                  <c:v>8.2940349578857422</c:v>
                </c:pt>
                <c:pt idx="5284">
                  <c:v>8.2207908630371094</c:v>
                </c:pt>
                <c:pt idx="5285">
                  <c:v>8.2538318634033203</c:v>
                </c:pt>
                <c:pt idx="5286">
                  <c:v>8.2289152145385742</c:v>
                </c:pt>
                <c:pt idx="5287">
                  <c:v>8.2026519775390625</c:v>
                </c:pt>
                <c:pt idx="5288">
                  <c:v>8.2844781875610352</c:v>
                </c:pt>
                <c:pt idx="5289">
                  <c:v>8.2690324783325195</c:v>
                </c:pt>
                <c:pt idx="5290">
                  <c:v>8.2360305786132813</c:v>
                </c:pt>
                <c:pt idx="5291">
                  <c:v>8.172734260559082</c:v>
                </c:pt>
                <c:pt idx="5292">
                  <c:v>8.0852699279785156</c:v>
                </c:pt>
                <c:pt idx="5293">
                  <c:v>8.1638736724853516</c:v>
                </c:pt>
                <c:pt idx="5294">
                  <c:v>8.1698055267333984</c:v>
                </c:pt>
                <c:pt idx="5295">
                  <c:v>8.270359992980957</c:v>
                </c:pt>
                <c:pt idx="5296">
                  <c:v>8.1728105545043945</c:v>
                </c:pt>
                <c:pt idx="5297">
                  <c:v>8.1863031387329102</c:v>
                </c:pt>
                <c:pt idx="5298">
                  <c:v>8.2475728988647461</c:v>
                </c:pt>
                <c:pt idx="5299">
                  <c:v>8.1936721801757813</c:v>
                </c:pt>
                <c:pt idx="5300">
                  <c:v>8.1853227615356445</c:v>
                </c:pt>
                <c:pt idx="5301">
                  <c:v>8.2129583358764648</c:v>
                </c:pt>
                <c:pt idx="5302">
                  <c:v>8.1651630401611328</c:v>
                </c:pt>
                <c:pt idx="5303">
                  <c:v>8.1479206085205078</c:v>
                </c:pt>
                <c:pt idx="5304">
                  <c:v>8.1252632141113281</c:v>
                </c:pt>
                <c:pt idx="5305">
                  <c:v>8.1058626174926758</c:v>
                </c:pt>
                <c:pt idx="5306">
                  <c:v>8.2239303588867188</c:v>
                </c:pt>
                <c:pt idx="5307">
                  <c:v>8.1444683074951172</c:v>
                </c:pt>
                <c:pt idx="5308">
                  <c:v>8.2405567169189453</c:v>
                </c:pt>
                <c:pt idx="5309">
                  <c:v>8.1600570678710938</c:v>
                </c:pt>
                <c:pt idx="5310">
                  <c:v>8.1787118911743164</c:v>
                </c:pt>
                <c:pt idx="5311">
                  <c:v>8.2291088104248047</c:v>
                </c:pt>
                <c:pt idx="5312">
                  <c:v>8.1754817962646484</c:v>
                </c:pt>
                <c:pt idx="5313">
                  <c:v>8.0994739532470703</c:v>
                </c:pt>
                <c:pt idx="5314">
                  <c:v>8.0797462463378906</c:v>
                </c:pt>
                <c:pt idx="5315">
                  <c:v>8.1205778121948242</c:v>
                </c:pt>
                <c:pt idx="5316">
                  <c:v>8.0934686660766602</c:v>
                </c:pt>
                <c:pt idx="5317">
                  <c:v>8.0452823638916016</c:v>
                </c:pt>
                <c:pt idx="5318">
                  <c:v>8.1107978820800781</c:v>
                </c:pt>
                <c:pt idx="5319">
                  <c:v>8.1342592239379883</c:v>
                </c:pt>
                <c:pt idx="5320">
                  <c:v>8.1052970886230469</c:v>
                </c:pt>
                <c:pt idx="5321">
                  <c:v>8.1327018737792969</c:v>
                </c:pt>
                <c:pt idx="5322">
                  <c:v>8.1214017868041992</c:v>
                </c:pt>
                <c:pt idx="5323">
                  <c:v>8.1451473236083984</c:v>
                </c:pt>
                <c:pt idx="5324">
                  <c:v>8.1895895004272461</c:v>
                </c:pt>
                <c:pt idx="5325">
                  <c:v>8.1447048187255859</c:v>
                </c:pt>
                <c:pt idx="5326">
                  <c:v>8.1877298355102539</c:v>
                </c:pt>
                <c:pt idx="5327">
                  <c:v>8.1754446029663086</c:v>
                </c:pt>
                <c:pt idx="5328">
                  <c:v>8.1793479919433594</c:v>
                </c:pt>
                <c:pt idx="5329">
                  <c:v>8.102076530456543</c:v>
                </c:pt>
                <c:pt idx="5330">
                  <c:v>8.0799474716186523</c:v>
                </c:pt>
                <c:pt idx="5331">
                  <c:v>8.1699028015136719</c:v>
                </c:pt>
                <c:pt idx="5332">
                  <c:v>8.1631307601928711</c:v>
                </c:pt>
                <c:pt idx="5333">
                  <c:v>8.1072483062744141</c:v>
                </c:pt>
                <c:pt idx="5334">
                  <c:v>8.0677423477172852</c:v>
                </c:pt>
                <c:pt idx="5335">
                  <c:v>8.0682744979858398</c:v>
                </c:pt>
                <c:pt idx="5336">
                  <c:v>8.0929088592529297</c:v>
                </c:pt>
                <c:pt idx="5337">
                  <c:v>8.0193805694580078</c:v>
                </c:pt>
                <c:pt idx="5338">
                  <c:v>8.0940532684326172</c:v>
                </c:pt>
                <c:pt idx="5339">
                  <c:v>8.1120853424072266</c:v>
                </c:pt>
                <c:pt idx="5340">
                  <c:v>8.0919685363769531</c:v>
                </c:pt>
                <c:pt idx="5341">
                  <c:v>8.1704692840576172</c:v>
                </c:pt>
                <c:pt idx="5342">
                  <c:v>8.2100114822387695</c:v>
                </c:pt>
                <c:pt idx="5343">
                  <c:v>8.1442060470581055</c:v>
                </c:pt>
                <c:pt idx="5344">
                  <c:v>8.1657266616821289</c:v>
                </c:pt>
                <c:pt idx="5345">
                  <c:v>8.0719223022460938</c:v>
                </c:pt>
                <c:pt idx="5346">
                  <c:v>8.0431747436523438</c:v>
                </c:pt>
                <c:pt idx="5347">
                  <c:v>8.0786571502685547</c:v>
                </c:pt>
                <c:pt idx="5348">
                  <c:v>8.0666408538818359</c:v>
                </c:pt>
                <c:pt idx="5349">
                  <c:v>8.0454282760620117</c:v>
                </c:pt>
                <c:pt idx="5350">
                  <c:v>8.1295700073242188</c:v>
                </c:pt>
                <c:pt idx="5351">
                  <c:v>8.0881433486938477</c:v>
                </c:pt>
                <c:pt idx="5352">
                  <c:v>8.0664653778076172</c:v>
                </c:pt>
                <c:pt idx="5353">
                  <c:v>8.0058088302612305</c:v>
                </c:pt>
                <c:pt idx="5354">
                  <c:v>8.0175800323486328</c:v>
                </c:pt>
                <c:pt idx="5355">
                  <c:v>8.0056991577148438</c:v>
                </c:pt>
                <c:pt idx="5356">
                  <c:v>8.0077714920043945</c:v>
                </c:pt>
                <c:pt idx="5357">
                  <c:v>7.9751987457275391</c:v>
                </c:pt>
                <c:pt idx="5358">
                  <c:v>8.089630126953125</c:v>
                </c:pt>
                <c:pt idx="5359">
                  <c:v>8.0631904602050781</c:v>
                </c:pt>
                <c:pt idx="5360">
                  <c:v>7.9903650283813477</c:v>
                </c:pt>
                <c:pt idx="5361">
                  <c:v>8.1238374710083008</c:v>
                </c:pt>
                <c:pt idx="5362">
                  <c:v>8.1064214706420898</c:v>
                </c:pt>
                <c:pt idx="5363">
                  <c:v>8.1114559173583984</c:v>
                </c:pt>
                <c:pt idx="5364">
                  <c:v>8.0934381484985352</c:v>
                </c:pt>
                <c:pt idx="5365">
                  <c:v>8.0167255401611328</c:v>
                </c:pt>
                <c:pt idx="5366">
                  <c:v>8.0897789001464844</c:v>
                </c:pt>
                <c:pt idx="5367">
                  <c:v>8.0846710205078125</c:v>
                </c:pt>
                <c:pt idx="5368">
                  <c:v>8.0312967300415039</c:v>
                </c:pt>
                <c:pt idx="5369">
                  <c:v>8.0120363235473633</c:v>
                </c:pt>
                <c:pt idx="5370">
                  <c:v>8.0297021865844727</c:v>
                </c:pt>
                <c:pt idx="5371">
                  <c:v>8.0008001327514648</c:v>
                </c:pt>
                <c:pt idx="5372">
                  <c:v>8.0144081115722656</c:v>
                </c:pt>
                <c:pt idx="5373">
                  <c:v>7.9902682304382324</c:v>
                </c:pt>
                <c:pt idx="5374">
                  <c:v>7.9665193557739258</c:v>
                </c:pt>
                <c:pt idx="5375">
                  <c:v>8.0549545288085938</c:v>
                </c:pt>
                <c:pt idx="5376">
                  <c:v>8.0260696411132813</c:v>
                </c:pt>
                <c:pt idx="5377">
                  <c:v>8.0216798782348633</c:v>
                </c:pt>
                <c:pt idx="5378">
                  <c:v>8.0578250885009766</c:v>
                </c:pt>
                <c:pt idx="5379">
                  <c:v>8.0783405303955078</c:v>
                </c:pt>
                <c:pt idx="5380">
                  <c:v>8.0292501449584961</c:v>
                </c:pt>
                <c:pt idx="5381">
                  <c:v>7.9489755630493164</c:v>
                </c:pt>
                <c:pt idx="5382">
                  <c:v>8.0212202072143555</c:v>
                </c:pt>
                <c:pt idx="5383">
                  <c:v>7.9747738838195801</c:v>
                </c:pt>
                <c:pt idx="5384">
                  <c:v>7.9985761642456055</c:v>
                </c:pt>
                <c:pt idx="5385">
                  <c:v>8.0307493209838867</c:v>
                </c:pt>
                <c:pt idx="5386">
                  <c:v>8.0050687789916992</c:v>
                </c:pt>
                <c:pt idx="5387">
                  <c:v>8.027989387512207</c:v>
                </c:pt>
                <c:pt idx="5388">
                  <c:v>8.05133056640625</c:v>
                </c:pt>
                <c:pt idx="5389">
                  <c:v>7.9889745712280273</c:v>
                </c:pt>
                <c:pt idx="5390">
                  <c:v>7.9894008636474609</c:v>
                </c:pt>
                <c:pt idx="5391">
                  <c:v>8.0165510177612305</c:v>
                </c:pt>
                <c:pt idx="5392">
                  <c:v>8.0341291427612305</c:v>
                </c:pt>
                <c:pt idx="5393">
                  <c:v>8.0354528427124023</c:v>
                </c:pt>
                <c:pt idx="5394">
                  <c:v>8.1188106536865234</c:v>
                </c:pt>
                <c:pt idx="5395">
                  <c:v>8.0624275207519531</c:v>
                </c:pt>
                <c:pt idx="5396">
                  <c:v>7.9994206428527832</c:v>
                </c:pt>
                <c:pt idx="5397">
                  <c:v>8.0547218322753906</c:v>
                </c:pt>
                <c:pt idx="5398">
                  <c:v>8.0027399063110352</c:v>
                </c:pt>
                <c:pt idx="5399">
                  <c:v>8.0446500778198242</c:v>
                </c:pt>
                <c:pt idx="5400">
                  <c:v>8.0451526641845703</c:v>
                </c:pt>
                <c:pt idx="5401">
                  <c:v>7.9474368095397949</c:v>
                </c:pt>
                <c:pt idx="5402">
                  <c:v>8.0254087448120117</c:v>
                </c:pt>
                <c:pt idx="5403">
                  <c:v>8.0493183135986328</c:v>
                </c:pt>
                <c:pt idx="5404">
                  <c:v>7.9421777725219727</c:v>
                </c:pt>
                <c:pt idx="5405">
                  <c:v>8.1001358032226563</c:v>
                </c:pt>
                <c:pt idx="5406">
                  <c:v>8.0713834762573242</c:v>
                </c:pt>
                <c:pt idx="5407">
                  <c:v>8.0008964538574219</c:v>
                </c:pt>
                <c:pt idx="5408">
                  <c:v>8.0562505722045898</c:v>
                </c:pt>
                <c:pt idx="5409">
                  <c:v>8.023162841796875</c:v>
                </c:pt>
                <c:pt idx="5410">
                  <c:v>8.0132360458374023</c:v>
                </c:pt>
                <c:pt idx="5411">
                  <c:v>7.9305214881896973</c:v>
                </c:pt>
                <c:pt idx="5412">
                  <c:v>8.0049524307250977</c:v>
                </c:pt>
                <c:pt idx="5413">
                  <c:v>8.0433406829833984</c:v>
                </c:pt>
                <c:pt idx="5414">
                  <c:v>7.9850072860717773</c:v>
                </c:pt>
                <c:pt idx="5415">
                  <c:v>8.0357179641723633</c:v>
                </c:pt>
                <c:pt idx="5416">
                  <c:v>7.9618444442749023</c:v>
                </c:pt>
                <c:pt idx="5417">
                  <c:v>7.9850950241088867</c:v>
                </c:pt>
                <c:pt idx="5418">
                  <c:v>8.0617942810058594</c:v>
                </c:pt>
                <c:pt idx="5419">
                  <c:v>8.0221376419067383</c:v>
                </c:pt>
                <c:pt idx="5420">
                  <c:v>8.0454607009887695</c:v>
                </c:pt>
                <c:pt idx="5421">
                  <c:v>8.0280265808105469</c:v>
                </c:pt>
                <c:pt idx="5422">
                  <c:v>8.0669612884521484</c:v>
                </c:pt>
                <c:pt idx="5423">
                  <c:v>8.0100698471069336</c:v>
                </c:pt>
                <c:pt idx="5424">
                  <c:v>8.0665321350097656</c:v>
                </c:pt>
                <c:pt idx="5425">
                  <c:v>8.0880947113037109</c:v>
                </c:pt>
                <c:pt idx="5426">
                  <c:v>8.0437946319580078</c:v>
                </c:pt>
                <c:pt idx="5427">
                  <c:v>8.0636539459228516</c:v>
                </c:pt>
                <c:pt idx="5428">
                  <c:v>8.0009088516235352</c:v>
                </c:pt>
                <c:pt idx="5429">
                  <c:v>8.0580263137817383</c:v>
                </c:pt>
                <c:pt idx="5430">
                  <c:v>8.1053781509399414</c:v>
                </c:pt>
                <c:pt idx="5431">
                  <c:v>8.047276496887207</c:v>
                </c:pt>
                <c:pt idx="5432">
                  <c:v>8.0598258972167969</c:v>
                </c:pt>
                <c:pt idx="5433">
                  <c:v>8.0520334243774414</c:v>
                </c:pt>
                <c:pt idx="5434">
                  <c:v>7.964698314666748</c:v>
                </c:pt>
                <c:pt idx="5435">
                  <c:v>8.0494680404663086</c:v>
                </c:pt>
                <c:pt idx="5436">
                  <c:v>8.0360298156738281</c:v>
                </c:pt>
                <c:pt idx="5437">
                  <c:v>8.0371885299682617</c:v>
                </c:pt>
                <c:pt idx="5438">
                  <c:v>8.0210638046264648</c:v>
                </c:pt>
                <c:pt idx="5439">
                  <c:v>8.0809249877929688</c:v>
                </c:pt>
                <c:pt idx="5440">
                  <c:v>8.0837602615356445</c:v>
                </c:pt>
                <c:pt idx="5441">
                  <c:v>8.0211887359619141</c:v>
                </c:pt>
                <c:pt idx="5442">
                  <c:v>8.0044155120849609</c:v>
                </c:pt>
                <c:pt idx="5443">
                  <c:v>8.0081682205200195</c:v>
                </c:pt>
                <c:pt idx="5444">
                  <c:v>8.030238151550293</c:v>
                </c:pt>
                <c:pt idx="5445">
                  <c:v>8.03558349609375</c:v>
                </c:pt>
                <c:pt idx="5446">
                  <c:v>8.0705413818359375</c:v>
                </c:pt>
                <c:pt idx="5447">
                  <c:v>7.9872593879699707</c:v>
                </c:pt>
                <c:pt idx="5448">
                  <c:v>8.0499458312988281</c:v>
                </c:pt>
                <c:pt idx="5449">
                  <c:v>7.9203410148620605</c:v>
                </c:pt>
                <c:pt idx="5450">
                  <c:v>7.950075626373291</c:v>
                </c:pt>
                <c:pt idx="5451">
                  <c:v>8.0334739685058594</c:v>
                </c:pt>
                <c:pt idx="5452">
                  <c:v>8.0153636932373047</c:v>
                </c:pt>
                <c:pt idx="5453">
                  <c:v>7.9381527900695801</c:v>
                </c:pt>
                <c:pt idx="5454">
                  <c:v>7.9456233978271484</c:v>
                </c:pt>
                <c:pt idx="5455">
                  <c:v>7.8300423622131348</c:v>
                </c:pt>
                <c:pt idx="5456">
                  <c:v>7.9378833770751953</c:v>
                </c:pt>
                <c:pt idx="5457">
                  <c:v>7.9885921478271484</c:v>
                </c:pt>
                <c:pt idx="5458">
                  <c:v>8.0430965423583984</c:v>
                </c:pt>
                <c:pt idx="5459">
                  <c:v>7.8921098709106445</c:v>
                </c:pt>
                <c:pt idx="5460">
                  <c:v>7.9104104042053223</c:v>
                </c:pt>
                <c:pt idx="5461">
                  <c:v>7.9676065444946289</c:v>
                </c:pt>
                <c:pt idx="5462">
                  <c:v>7.8963847160339355</c:v>
                </c:pt>
                <c:pt idx="5463">
                  <c:v>7.8917722702026367</c:v>
                </c:pt>
                <c:pt idx="5464">
                  <c:v>7.9720859527587891</c:v>
                </c:pt>
                <c:pt idx="5465">
                  <c:v>7.9857406616210938</c:v>
                </c:pt>
                <c:pt idx="5466">
                  <c:v>8.0061931610107422</c:v>
                </c:pt>
                <c:pt idx="5467">
                  <c:v>8.0332107543945313</c:v>
                </c:pt>
                <c:pt idx="5468">
                  <c:v>7.9364724159240723</c:v>
                </c:pt>
                <c:pt idx="5469">
                  <c:v>7.8934798240661621</c:v>
                </c:pt>
                <c:pt idx="5470">
                  <c:v>7.8452596664428711</c:v>
                </c:pt>
                <c:pt idx="5471">
                  <c:v>7.891899585723877</c:v>
                </c:pt>
                <c:pt idx="5472">
                  <c:v>7.8775486946105957</c:v>
                </c:pt>
                <c:pt idx="5473">
                  <c:v>7.8613181114196777</c:v>
                </c:pt>
                <c:pt idx="5474">
                  <c:v>7.9179544448852539</c:v>
                </c:pt>
                <c:pt idx="5475">
                  <c:v>7.9111042022705078</c:v>
                </c:pt>
                <c:pt idx="5476">
                  <c:v>7.9027886390686035</c:v>
                </c:pt>
                <c:pt idx="5477">
                  <c:v>7.8493185043334961</c:v>
                </c:pt>
                <c:pt idx="5478">
                  <c:v>7.8200926780700684</c:v>
                </c:pt>
                <c:pt idx="5479">
                  <c:v>7.8643689155578613</c:v>
                </c:pt>
                <c:pt idx="5480">
                  <c:v>7.8114972114562988</c:v>
                </c:pt>
                <c:pt idx="5481">
                  <c:v>7.8155121803283691</c:v>
                </c:pt>
                <c:pt idx="5482">
                  <c:v>7.8058195114135742</c:v>
                </c:pt>
                <c:pt idx="5483">
                  <c:v>7.8004026412963867</c:v>
                </c:pt>
                <c:pt idx="5484">
                  <c:v>7.7846512794494629</c:v>
                </c:pt>
                <c:pt idx="5485">
                  <c:v>7.8337340354919434</c:v>
                </c:pt>
                <c:pt idx="5486">
                  <c:v>7.7791543006896973</c:v>
                </c:pt>
                <c:pt idx="5487">
                  <c:v>7.8285174369812012</c:v>
                </c:pt>
                <c:pt idx="5488">
                  <c:v>7.8213200569152832</c:v>
                </c:pt>
                <c:pt idx="5489">
                  <c:v>7.8463401794433594</c:v>
                </c:pt>
                <c:pt idx="5490">
                  <c:v>7.8691554069519043</c:v>
                </c:pt>
                <c:pt idx="5491">
                  <c:v>7.9054388999938965</c:v>
                </c:pt>
                <c:pt idx="5492">
                  <c:v>7.7952122688293457</c:v>
                </c:pt>
                <c:pt idx="5493">
                  <c:v>7.8029050827026367</c:v>
                </c:pt>
                <c:pt idx="5494">
                  <c:v>7.7711200714111328</c:v>
                </c:pt>
                <c:pt idx="5495">
                  <c:v>7.7681398391723633</c:v>
                </c:pt>
                <c:pt idx="5496">
                  <c:v>7.7913618087768555</c:v>
                </c:pt>
                <c:pt idx="5497">
                  <c:v>7.8243603706359863</c:v>
                </c:pt>
                <c:pt idx="5498">
                  <c:v>7.8011837005615234</c:v>
                </c:pt>
                <c:pt idx="5499">
                  <c:v>7.823023796081543</c:v>
                </c:pt>
                <c:pt idx="5500">
                  <c:v>7.8158941268920898</c:v>
                </c:pt>
                <c:pt idx="5501">
                  <c:v>7.7937626838684082</c:v>
                </c:pt>
                <c:pt idx="5502">
                  <c:v>7.8028755187988281</c:v>
                </c:pt>
                <c:pt idx="5503">
                  <c:v>7.7784128189086914</c:v>
                </c:pt>
                <c:pt idx="5504">
                  <c:v>7.7481770515441895</c:v>
                </c:pt>
                <c:pt idx="5505">
                  <c:v>7.7100191116333008</c:v>
                </c:pt>
                <c:pt idx="5506">
                  <c:v>7.7616057395935059</c:v>
                </c:pt>
                <c:pt idx="5507">
                  <c:v>7.8371791839599609</c:v>
                </c:pt>
                <c:pt idx="5508">
                  <c:v>7.8460893630981445</c:v>
                </c:pt>
                <c:pt idx="5509">
                  <c:v>7.7505588531494141</c:v>
                </c:pt>
                <c:pt idx="5510">
                  <c:v>7.849639892578125</c:v>
                </c:pt>
                <c:pt idx="5511">
                  <c:v>7.8137502670288086</c:v>
                </c:pt>
                <c:pt idx="5512">
                  <c:v>7.8588919639587402</c:v>
                </c:pt>
                <c:pt idx="5513">
                  <c:v>7.7825512886047363</c:v>
                </c:pt>
                <c:pt idx="5514">
                  <c:v>7.7085666656494141</c:v>
                </c:pt>
                <c:pt idx="5515">
                  <c:v>7.7465558052062988</c:v>
                </c:pt>
                <c:pt idx="5516">
                  <c:v>7.8411703109741211</c:v>
                </c:pt>
                <c:pt idx="5517">
                  <c:v>7.8412094116210938</c:v>
                </c:pt>
                <c:pt idx="5518">
                  <c:v>7.7608280181884766</c:v>
                </c:pt>
                <c:pt idx="5519">
                  <c:v>7.729464054107666</c:v>
                </c:pt>
                <c:pt idx="5520">
                  <c:v>7.7729005813598633</c:v>
                </c:pt>
                <c:pt idx="5521">
                  <c:v>7.668635368347168</c:v>
                </c:pt>
                <c:pt idx="5522">
                  <c:v>7.6995606422424316</c:v>
                </c:pt>
                <c:pt idx="5523">
                  <c:v>7.7185053825378418</c:v>
                </c:pt>
                <c:pt idx="5524">
                  <c:v>7.7130293846130371</c:v>
                </c:pt>
                <c:pt idx="5525">
                  <c:v>7.7056927680969238</c:v>
                </c:pt>
                <c:pt idx="5526">
                  <c:v>7.7922854423522949</c:v>
                </c:pt>
                <c:pt idx="5527">
                  <c:v>7.7619752883911133</c:v>
                </c:pt>
                <c:pt idx="5528">
                  <c:v>7.7405495643615723</c:v>
                </c:pt>
                <c:pt idx="5529">
                  <c:v>7.746793270111084</c:v>
                </c:pt>
                <c:pt idx="5530">
                  <c:v>7.7640776634216309</c:v>
                </c:pt>
                <c:pt idx="5531">
                  <c:v>7.7869300842285156</c:v>
                </c:pt>
                <c:pt idx="5532">
                  <c:v>7.7060465812683105</c:v>
                </c:pt>
                <c:pt idx="5533">
                  <c:v>7.700963020324707</c:v>
                </c:pt>
                <c:pt idx="5534">
                  <c:v>7.6920490264892578</c:v>
                </c:pt>
                <c:pt idx="5535">
                  <c:v>7.754033088684082</c:v>
                </c:pt>
                <c:pt idx="5536">
                  <c:v>7.7166934013366699</c:v>
                </c:pt>
                <c:pt idx="5537">
                  <c:v>7.8010845184326172</c:v>
                </c:pt>
                <c:pt idx="5538">
                  <c:v>7.7348623275756836</c:v>
                </c:pt>
                <c:pt idx="5539">
                  <c:v>7.6946091651916504</c:v>
                </c:pt>
                <c:pt idx="5540">
                  <c:v>7.6671671867370605</c:v>
                </c:pt>
                <c:pt idx="5541">
                  <c:v>7.6662020683288574</c:v>
                </c:pt>
                <c:pt idx="5542">
                  <c:v>7.7273969650268555</c:v>
                </c:pt>
                <c:pt idx="5543">
                  <c:v>7.7314767837524414</c:v>
                </c:pt>
                <c:pt idx="5544">
                  <c:v>7.6465697288513184</c:v>
                </c:pt>
                <c:pt idx="5545">
                  <c:v>7.7485089302062988</c:v>
                </c:pt>
                <c:pt idx="5546">
                  <c:v>7.6583561897277832</c:v>
                </c:pt>
                <c:pt idx="5547">
                  <c:v>7.6650781631469727</c:v>
                </c:pt>
                <c:pt idx="5548">
                  <c:v>7.5870804786682129</c:v>
                </c:pt>
                <c:pt idx="5549">
                  <c:v>7.6394505500793457</c:v>
                </c:pt>
                <c:pt idx="5550">
                  <c:v>7.6263217926025391</c:v>
                </c:pt>
                <c:pt idx="5551">
                  <c:v>7.6362442970275879</c:v>
                </c:pt>
                <c:pt idx="5552">
                  <c:v>7.6496143341064453</c:v>
                </c:pt>
                <c:pt idx="5553">
                  <c:v>7.6289801597595215</c:v>
                </c:pt>
                <c:pt idx="5554">
                  <c:v>7.6146459579467773</c:v>
                </c:pt>
                <c:pt idx="5555">
                  <c:v>7.6128363609313965</c:v>
                </c:pt>
                <c:pt idx="5556">
                  <c:v>7.6660475730895996</c:v>
                </c:pt>
                <c:pt idx="5557">
                  <c:v>7.639796257019043</c:v>
                </c:pt>
                <c:pt idx="5558">
                  <c:v>7.5968499183654785</c:v>
                </c:pt>
                <c:pt idx="5559">
                  <c:v>7.6226668357849121</c:v>
                </c:pt>
                <c:pt idx="5560">
                  <c:v>7.6333808898925781</c:v>
                </c:pt>
                <c:pt idx="5561">
                  <c:v>7.6558451652526855</c:v>
                </c:pt>
                <c:pt idx="5562">
                  <c:v>7.6957602500915527</c:v>
                </c:pt>
                <c:pt idx="5563">
                  <c:v>7.7863583564758301</c:v>
                </c:pt>
                <c:pt idx="5564">
                  <c:v>7.7315568923950195</c:v>
                </c:pt>
                <c:pt idx="5565">
                  <c:v>7.6914529800415039</c:v>
                </c:pt>
                <c:pt idx="5566">
                  <c:v>7.6866874694824219</c:v>
                </c:pt>
                <c:pt idx="5567">
                  <c:v>7.633995532989502</c:v>
                </c:pt>
                <c:pt idx="5568">
                  <c:v>7.6375036239624023</c:v>
                </c:pt>
                <c:pt idx="5569">
                  <c:v>7.6555428504943848</c:v>
                </c:pt>
                <c:pt idx="5570">
                  <c:v>7.6187505722045898</c:v>
                </c:pt>
                <c:pt idx="5571">
                  <c:v>7.6670422554016113</c:v>
                </c:pt>
                <c:pt idx="5572">
                  <c:v>7.6831235885620117</c:v>
                </c:pt>
                <c:pt idx="5573">
                  <c:v>7.6401286125183105</c:v>
                </c:pt>
                <c:pt idx="5574">
                  <c:v>7.5259723663330078</c:v>
                </c:pt>
                <c:pt idx="5575">
                  <c:v>7.5452761650085449</c:v>
                </c:pt>
                <c:pt idx="5576">
                  <c:v>7.524078369140625</c:v>
                </c:pt>
                <c:pt idx="5577">
                  <c:v>7.549476146697998</c:v>
                </c:pt>
                <c:pt idx="5578">
                  <c:v>7.5775232315063477</c:v>
                </c:pt>
                <c:pt idx="5579">
                  <c:v>7.6248126029968262</c:v>
                </c:pt>
                <c:pt idx="5580">
                  <c:v>7.7027268409729004</c:v>
                </c:pt>
                <c:pt idx="5581">
                  <c:v>7.6776952743530273</c:v>
                </c:pt>
                <c:pt idx="5582">
                  <c:v>7.6780829429626465</c:v>
                </c:pt>
                <c:pt idx="5583">
                  <c:v>7.645176887512207</c:v>
                </c:pt>
                <c:pt idx="5584">
                  <c:v>7.6589908599853516</c:v>
                </c:pt>
                <c:pt idx="5585">
                  <c:v>7.6114082336425781</c:v>
                </c:pt>
                <c:pt idx="5586">
                  <c:v>7.6898279190063477</c:v>
                </c:pt>
                <c:pt idx="5587">
                  <c:v>7.6549606323242188</c:v>
                </c:pt>
                <c:pt idx="5588">
                  <c:v>7.625147819519043</c:v>
                </c:pt>
                <c:pt idx="5589">
                  <c:v>7.6489453315734863</c:v>
                </c:pt>
                <c:pt idx="5590">
                  <c:v>7.5498924255371094</c:v>
                </c:pt>
                <c:pt idx="5591">
                  <c:v>7.5164961814880371</c:v>
                </c:pt>
                <c:pt idx="5592">
                  <c:v>7.630734920501709</c:v>
                </c:pt>
                <c:pt idx="5593">
                  <c:v>7.6719121932983398</c:v>
                </c:pt>
                <c:pt idx="5594">
                  <c:v>7.6286182403564453</c:v>
                </c:pt>
                <c:pt idx="5595">
                  <c:v>7.6400671005249023</c:v>
                </c:pt>
                <c:pt idx="5596">
                  <c:v>7.5064492225646973</c:v>
                </c:pt>
                <c:pt idx="5597">
                  <c:v>7.5901594161987305</c:v>
                </c:pt>
                <c:pt idx="5598">
                  <c:v>7.635582447052002</c:v>
                </c:pt>
                <c:pt idx="5599">
                  <c:v>7.5830898284912109</c:v>
                </c:pt>
                <c:pt idx="5600">
                  <c:v>7.6182060241699219</c:v>
                </c:pt>
                <c:pt idx="5601">
                  <c:v>7.5488991737365723</c:v>
                </c:pt>
                <c:pt idx="5602">
                  <c:v>7.5383286476135254</c:v>
                </c:pt>
                <c:pt idx="5603">
                  <c:v>7.4986758232116699</c:v>
                </c:pt>
                <c:pt idx="5604">
                  <c:v>7.4230570793151855</c:v>
                </c:pt>
                <c:pt idx="5605">
                  <c:v>7.4554858207702637</c:v>
                </c:pt>
                <c:pt idx="5606">
                  <c:v>7.5645208358764648</c:v>
                </c:pt>
                <c:pt idx="5607">
                  <c:v>7.632378101348877</c:v>
                </c:pt>
                <c:pt idx="5608">
                  <c:v>7.5745477676391602</c:v>
                </c:pt>
                <c:pt idx="5609">
                  <c:v>7.5774016380310059</c:v>
                </c:pt>
                <c:pt idx="5610">
                  <c:v>7.6720967292785645</c:v>
                </c:pt>
                <c:pt idx="5611">
                  <c:v>7.6826086044311523</c:v>
                </c:pt>
                <c:pt idx="5612">
                  <c:v>7.6708498001098633</c:v>
                </c:pt>
                <c:pt idx="5613">
                  <c:v>7.6291899681091309</c:v>
                </c:pt>
                <c:pt idx="5614">
                  <c:v>7.6732869148254395</c:v>
                </c:pt>
                <c:pt idx="5615">
                  <c:v>7.5917305946350098</c:v>
                </c:pt>
                <c:pt idx="5616">
                  <c:v>7.6607151031494141</c:v>
                </c:pt>
                <c:pt idx="5617">
                  <c:v>7.658604621887207</c:v>
                </c:pt>
                <c:pt idx="5618">
                  <c:v>7.6290116310119629</c:v>
                </c:pt>
                <c:pt idx="5619">
                  <c:v>7.6367855072021484</c:v>
                </c:pt>
                <c:pt idx="5620">
                  <c:v>7.566258430480957</c:v>
                </c:pt>
                <c:pt idx="5621">
                  <c:v>7.6111564636230469</c:v>
                </c:pt>
                <c:pt idx="5622">
                  <c:v>7.4819073677062988</c:v>
                </c:pt>
                <c:pt idx="5623">
                  <c:v>7.5227260589599609</c:v>
                </c:pt>
                <c:pt idx="5624">
                  <c:v>7.492213249206543</c:v>
                </c:pt>
                <c:pt idx="5625">
                  <c:v>7.5131163597106934</c:v>
                </c:pt>
                <c:pt idx="5626">
                  <c:v>7.4452385902404785</c:v>
                </c:pt>
                <c:pt idx="5627">
                  <c:v>7.4929141998291016</c:v>
                </c:pt>
                <c:pt idx="5628">
                  <c:v>7.4599051475524902</c:v>
                </c:pt>
                <c:pt idx="5629">
                  <c:v>7.5243682861328125</c:v>
                </c:pt>
                <c:pt idx="5630">
                  <c:v>7.61871337890625</c:v>
                </c:pt>
                <c:pt idx="5631">
                  <c:v>7.4749741554260254</c:v>
                </c:pt>
                <c:pt idx="5632">
                  <c:v>7.4458146095275879</c:v>
                </c:pt>
                <c:pt idx="5633">
                  <c:v>7.4897537231445313</c:v>
                </c:pt>
                <c:pt idx="5634">
                  <c:v>7.5240778923034668</c:v>
                </c:pt>
                <c:pt idx="5635">
                  <c:v>7.5542936325073242</c:v>
                </c:pt>
                <c:pt idx="5636">
                  <c:v>7.5389885902404785</c:v>
                </c:pt>
                <c:pt idx="5637">
                  <c:v>7.444941520690918</c:v>
                </c:pt>
                <c:pt idx="5638">
                  <c:v>7.4829831123352051</c:v>
                </c:pt>
                <c:pt idx="5639">
                  <c:v>7.5390701293945313</c:v>
                </c:pt>
                <c:pt idx="5640">
                  <c:v>7.5286474227905273</c:v>
                </c:pt>
                <c:pt idx="5641">
                  <c:v>7.5244336128234863</c:v>
                </c:pt>
                <c:pt idx="5642">
                  <c:v>7.4568719863891602</c:v>
                </c:pt>
                <c:pt idx="5643">
                  <c:v>7.3148183822631836</c:v>
                </c:pt>
                <c:pt idx="5644">
                  <c:v>7.3673977851867676</c:v>
                </c:pt>
                <c:pt idx="5645">
                  <c:v>7.4859647750854492</c:v>
                </c:pt>
                <c:pt idx="5646">
                  <c:v>7.3917651176452637</c:v>
                </c:pt>
                <c:pt idx="5647">
                  <c:v>7.4514498710632324</c:v>
                </c:pt>
                <c:pt idx="5648">
                  <c:v>7.3047466278076172</c:v>
                </c:pt>
                <c:pt idx="5649">
                  <c:v>7.416844367980957</c:v>
                </c:pt>
                <c:pt idx="5650">
                  <c:v>7.3904972076416016</c:v>
                </c:pt>
                <c:pt idx="5651">
                  <c:v>7.3872499465942383</c:v>
                </c:pt>
                <c:pt idx="5652">
                  <c:v>7.3495140075683594</c:v>
                </c:pt>
                <c:pt idx="5653">
                  <c:v>7.4149417877197266</c:v>
                </c:pt>
                <c:pt idx="5654">
                  <c:v>7.428591251373291</c:v>
                </c:pt>
                <c:pt idx="5655">
                  <c:v>7.4422454833984375</c:v>
                </c:pt>
                <c:pt idx="5656">
                  <c:v>7.4816551208496094</c:v>
                </c:pt>
                <c:pt idx="5657">
                  <c:v>7.4559102058410645</c:v>
                </c:pt>
                <c:pt idx="5658">
                  <c:v>7.4896245002746582</c:v>
                </c:pt>
                <c:pt idx="5659">
                  <c:v>7.5528564453125</c:v>
                </c:pt>
                <c:pt idx="5660">
                  <c:v>7.5510845184326172</c:v>
                </c:pt>
                <c:pt idx="5661">
                  <c:v>7.5277419090270996</c:v>
                </c:pt>
                <c:pt idx="5662">
                  <c:v>7.5351247787475586</c:v>
                </c:pt>
                <c:pt idx="5663">
                  <c:v>7.5993137359619141</c:v>
                </c:pt>
                <c:pt idx="5664">
                  <c:v>7.5843400955200195</c:v>
                </c:pt>
                <c:pt idx="5665">
                  <c:v>7.5739741325378418</c:v>
                </c:pt>
                <c:pt idx="5666">
                  <c:v>7.5717997550964355</c:v>
                </c:pt>
                <c:pt idx="5667">
                  <c:v>7.5366110801696777</c:v>
                </c:pt>
                <c:pt idx="5668">
                  <c:v>7.564000129699707</c:v>
                </c:pt>
                <c:pt idx="5669">
                  <c:v>7.510465145111084</c:v>
                </c:pt>
                <c:pt idx="5670">
                  <c:v>7.5753059387207031</c:v>
                </c:pt>
                <c:pt idx="5671">
                  <c:v>7.56512451171875</c:v>
                </c:pt>
                <c:pt idx="5672">
                  <c:v>7.606234073638916</c:v>
                </c:pt>
                <c:pt idx="5673">
                  <c:v>7.5393218994140625</c:v>
                </c:pt>
                <c:pt idx="5674">
                  <c:v>7.548548698425293</c:v>
                </c:pt>
                <c:pt idx="5675">
                  <c:v>7.4783921241760254</c:v>
                </c:pt>
                <c:pt idx="5676">
                  <c:v>7.4803237915039063</c:v>
                </c:pt>
                <c:pt idx="5677">
                  <c:v>7.5085353851318359</c:v>
                </c:pt>
                <c:pt idx="5678">
                  <c:v>7.5743741989135742</c:v>
                </c:pt>
                <c:pt idx="5679">
                  <c:v>7.4838042259216309</c:v>
                </c:pt>
                <c:pt idx="5680">
                  <c:v>7.462005615234375</c:v>
                </c:pt>
                <c:pt idx="5681">
                  <c:v>7.4785757064819336</c:v>
                </c:pt>
                <c:pt idx="5682">
                  <c:v>7.4607377052307129</c:v>
                </c:pt>
                <c:pt idx="5683">
                  <c:v>7.5196371078491211</c:v>
                </c:pt>
                <c:pt idx="5684">
                  <c:v>7.556190013885498</c:v>
                </c:pt>
                <c:pt idx="5685">
                  <c:v>7.383636474609375</c:v>
                </c:pt>
                <c:pt idx="5686">
                  <c:v>7.3892827033996582</c:v>
                </c:pt>
                <c:pt idx="5687">
                  <c:v>7.3937506675720215</c:v>
                </c:pt>
                <c:pt idx="5688">
                  <c:v>7.4226241111755371</c:v>
                </c:pt>
                <c:pt idx="5689">
                  <c:v>7.4330201148986816</c:v>
                </c:pt>
                <c:pt idx="5690">
                  <c:v>7.5201416015625</c:v>
                </c:pt>
                <c:pt idx="5691">
                  <c:v>7.4552750587463379</c:v>
                </c:pt>
                <c:pt idx="5692">
                  <c:v>7.5008587837219238</c:v>
                </c:pt>
                <c:pt idx="5693">
                  <c:v>7.5071582794189453</c:v>
                </c:pt>
                <c:pt idx="5694">
                  <c:v>7.4226264953613281</c:v>
                </c:pt>
                <c:pt idx="5695">
                  <c:v>7.484405517578125</c:v>
                </c:pt>
                <c:pt idx="5696">
                  <c:v>7.3990001678466797</c:v>
                </c:pt>
                <c:pt idx="5697">
                  <c:v>7.505826473236084</c:v>
                </c:pt>
                <c:pt idx="5698">
                  <c:v>7.4333634376525879</c:v>
                </c:pt>
                <c:pt idx="5699">
                  <c:v>7.4847507476806641</c:v>
                </c:pt>
                <c:pt idx="5700">
                  <c:v>7.4764976501464844</c:v>
                </c:pt>
                <c:pt idx="5701">
                  <c:v>7.510230541229248</c:v>
                </c:pt>
                <c:pt idx="5702">
                  <c:v>7.3824787139892578</c:v>
                </c:pt>
                <c:pt idx="5703">
                  <c:v>7.4012188911437988</c:v>
                </c:pt>
                <c:pt idx="5704">
                  <c:v>7.3604516983032227</c:v>
                </c:pt>
                <c:pt idx="5705">
                  <c:v>7.414823055267334</c:v>
                </c:pt>
                <c:pt idx="5706">
                  <c:v>7.4485869407653809</c:v>
                </c:pt>
                <c:pt idx="5707">
                  <c:v>7.4199070930480957</c:v>
                </c:pt>
                <c:pt idx="5708">
                  <c:v>7.508547306060791</c:v>
                </c:pt>
                <c:pt idx="5709">
                  <c:v>7.4352211952209473</c:v>
                </c:pt>
                <c:pt idx="5710">
                  <c:v>7.4456872940063477</c:v>
                </c:pt>
                <c:pt idx="5711">
                  <c:v>7.448521614074707</c:v>
                </c:pt>
                <c:pt idx="5712">
                  <c:v>7.4447870254516602</c:v>
                </c:pt>
                <c:pt idx="5713">
                  <c:v>7.3460993766784668</c:v>
                </c:pt>
                <c:pt idx="5714">
                  <c:v>7.3267993927001953</c:v>
                </c:pt>
                <c:pt idx="5715">
                  <c:v>7.3630399703979492</c:v>
                </c:pt>
                <c:pt idx="5716">
                  <c:v>7.3638906478881836</c:v>
                </c:pt>
                <c:pt idx="5717">
                  <c:v>7.3715429306030273</c:v>
                </c:pt>
                <c:pt idx="5718">
                  <c:v>7.3678288459777832</c:v>
                </c:pt>
                <c:pt idx="5719">
                  <c:v>7.3516464233398438</c:v>
                </c:pt>
                <c:pt idx="5720">
                  <c:v>7.356691837310791</c:v>
                </c:pt>
                <c:pt idx="5721">
                  <c:v>7.4346165657043457</c:v>
                </c:pt>
                <c:pt idx="5722">
                  <c:v>7.3797130584716797</c:v>
                </c:pt>
                <c:pt idx="5723">
                  <c:v>7.3868293762207031</c:v>
                </c:pt>
                <c:pt idx="5724">
                  <c:v>7.3793826103210449</c:v>
                </c:pt>
                <c:pt idx="5725">
                  <c:v>7.3469266891479492</c:v>
                </c:pt>
                <c:pt idx="5726">
                  <c:v>7.4016857147216797</c:v>
                </c:pt>
                <c:pt idx="5727">
                  <c:v>7.5257816314697266</c:v>
                </c:pt>
                <c:pt idx="5728">
                  <c:v>7.4772834777832031</c:v>
                </c:pt>
                <c:pt idx="5729">
                  <c:v>7.4433107376098633</c:v>
                </c:pt>
                <c:pt idx="5730">
                  <c:v>7.4403748512268066</c:v>
                </c:pt>
                <c:pt idx="5731">
                  <c:v>7.4140987396240234</c:v>
                </c:pt>
                <c:pt idx="5732">
                  <c:v>7.3563003540039063</c:v>
                </c:pt>
                <c:pt idx="5733">
                  <c:v>7.4322347640991211</c:v>
                </c:pt>
                <c:pt idx="5734">
                  <c:v>7.4039244651794434</c:v>
                </c:pt>
                <c:pt idx="5735">
                  <c:v>7.423396110534668</c:v>
                </c:pt>
                <c:pt idx="5736">
                  <c:v>7.5059480667114258</c:v>
                </c:pt>
                <c:pt idx="5737">
                  <c:v>7.4326119422912598</c:v>
                </c:pt>
                <c:pt idx="5738">
                  <c:v>7.4445462226867676</c:v>
                </c:pt>
                <c:pt idx="5739">
                  <c:v>7.4594812393188477</c:v>
                </c:pt>
                <c:pt idx="5740">
                  <c:v>7.4338998794555664</c:v>
                </c:pt>
                <c:pt idx="5741">
                  <c:v>7.3536033630371094</c:v>
                </c:pt>
                <c:pt idx="5742">
                  <c:v>7.3111519813537598</c:v>
                </c:pt>
                <c:pt idx="5743">
                  <c:v>7.3076372146606445</c:v>
                </c:pt>
                <c:pt idx="5744">
                  <c:v>7.2949824333190918</c:v>
                </c:pt>
                <c:pt idx="5745">
                  <c:v>7.3540143966674805</c:v>
                </c:pt>
                <c:pt idx="5746">
                  <c:v>7.3400397300720215</c:v>
                </c:pt>
                <c:pt idx="5747">
                  <c:v>7.3117170333862305</c:v>
                </c:pt>
                <c:pt idx="5748">
                  <c:v>7.3038578033447266</c:v>
                </c:pt>
                <c:pt idx="5749">
                  <c:v>7.2326083183288574</c:v>
                </c:pt>
                <c:pt idx="5750">
                  <c:v>7.248131275177002</c:v>
                </c:pt>
                <c:pt idx="5751">
                  <c:v>7.2451577186584473</c:v>
                </c:pt>
                <c:pt idx="5752">
                  <c:v>7.2795367240905762</c:v>
                </c:pt>
                <c:pt idx="5753">
                  <c:v>7.2752351760864258</c:v>
                </c:pt>
                <c:pt idx="5754">
                  <c:v>7.2468867301940918</c:v>
                </c:pt>
                <c:pt idx="5755">
                  <c:v>7.3357892036437988</c:v>
                </c:pt>
                <c:pt idx="5756">
                  <c:v>7.2457504272460938</c:v>
                </c:pt>
                <c:pt idx="5757">
                  <c:v>7.1910400390625</c:v>
                </c:pt>
                <c:pt idx="5758">
                  <c:v>7.1550774574279785</c:v>
                </c:pt>
                <c:pt idx="5759">
                  <c:v>7.213496208190918</c:v>
                </c:pt>
                <c:pt idx="5760">
                  <c:v>7.2896456718444824</c:v>
                </c:pt>
                <c:pt idx="5761">
                  <c:v>7.2478804588317871</c:v>
                </c:pt>
                <c:pt idx="5762">
                  <c:v>7.2584009170532227</c:v>
                </c:pt>
                <c:pt idx="5763">
                  <c:v>7.2424020767211914</c:v>
                </c:pt>
                <c:pt idx="5764">
                  <c:v>7.2238554954528809</c:v>
                </c:pt>
                <c:pt idx="5765">
                  <c:v>7.120574951171875</c:v>
                </c:pt>
                <c:pt idx="5766">
                  <c:v>7.226351261138916</c:v>
                </c:pt>
                <c:pt idx="5767">
                  <c:v>7.2374401092529297</c:v>
                </c:pt>
                <c:pt idx="5768">
                  <c:v>7.1754636764526367</c:v>
                </c:pt>
                <c:pt idx="5769">
                  <c:v>7.1865663528442383</c:v>
                </c:pt>
                <c:pt idx="5770">
                  <c:v>7.1825995445251465</c:v>
                </c:pt>
                <c:pt idx="5771">
                  <c:v>7.2096681594848633</c:v>
                </c:pt>
                <c:pt idx="5772">
                  <c:v>7.2304849624633789</c:v>
                </c:pt>
                <c:pt idx="5773">
                  <c:v>7.3077569007873535</c:v>
                </c:pt>
                <c:pt idx="5774">
                  <c:v>7.2536993026733398</c:v>
                </c:pt>
                <c:pt idx="5775">
                  <c:v>7.2528891563415527</c:v>
                </c:pt>
                <c:pt idx="5776">
                  <c:v>7.2836003303527832</c:v>
                </c:pt>
                <c:pt idx="5777">
                  <c:v>7.3402252197265625</c:v>
                </c:pt>
                <c:pt idx="5778">
                  <c:v>7.3004498481750488</c:v>
                </c:pt>
                <c:pt idx="5779">
                  <c:v>7.3336687088012695</c:v>
                </c:pt>
                <c:pt idx="5780">
                  <c:v>7.2947783470153809</c:v>
                </c:pt>
                <c:pt idx="5781">
                  <c:v>7.3135080337524414</c:v>
                </c:pt>
                <c:pt idx="5782">
                  <c:v>7.2884459495544434</c:v>
                </c:pt>
                <c:pt idx="5783">
                  <c:v>7.2893972396850586</c:v>
                </c:pt>
                <c:pt idx="5784">
                  <c:v>7.2711639404296875</c:v>
                </c:pt>
                <c:pt idx="5785">
                  <c:v>7.3285441398620605</c:v>
                </c:pt>
                <c:pt idx="5786">
                  <c:v>7.2700190544128418</c:v>
                </c:pt>
                <c:pt idx="5787">
                  <c:v>7.2307577133178711</c:v>
                </c:pt>
                <c:pt idx="5788">
                  <c:v>7.175783634185791</c:v>
                </c:pt>
                <c:pt idx="5789">
                  <c:v>7.3077898025512695</c:v>
                </c:pt>
                <c:pt idx="5790">
                  <c:v>7.2944097518920898</c:v>
                </c:pt>
                <c:pt idx="5791">
                  <c:v>7.3106217384338379</c:v>
                </c:pt>
                <c:pt idx="5792">
                  <c:v>7.3613266944885254</c:v>
                </c:pt>
                <c:pt idx="5793">
                  <c:v>7.3167047500610352</c:v>
                </c:pt>
                <c:pt idx="5794">
                  <c:v>7.3650245666503906</c:v>
                </c:pt>
                <c:pt idx="5795">
                  <c:v>7.2769756317138672</c:v>
                </c:pt>
                <c:pt idx="5796">
                  <c:v>7.229548454284668</c:v>
                </c:pt>
                <c:pt idx="5797">
                  <c:v>7.3124408721923828</c:v>
                </c:pt>
                <c:pt idx="5798">
                  <c:v>7.2807369232177734</c:v>
                </c:pt>
                <c:pt idx="5799">
                  <c:v>7.3029799461364746</c:v>
                </c:pt>
                <c:pt idx="5800">
                  <c:v>7.2899885177612305</c:v>
                </c:pt>
                <c:pt idx="5801">
                  <c:v>7.3283586502075195</c:v>
                </c:pt>
                <c:pt idx="5802">
                  <c:v>7.2993450164794922</c:v>
                </c:pt>
                <c:pt idx="5803">
                  <c:v>7.2922172546386719</c:v>
                </c:pt>
                <c:pt idx="5804">
                  <c:v>7.3395757675170898</c:v>
                </c:pt>
                <c:pt idx="5805">
                  <c:v>7.2841448783874512</c:v>
                </c:pt>
                <c:pt idx="5806">
                  <c:v>7.1799917221069336</c:v>
                </c:pt>
                <c:pt idx="5807">
                  <c:v>7.2032532691955566</c:v>
                </c:pt>
                <c:pt idx="5808">
                  <c:v>7.223994255065918</c:v>
                </c:pt>
                <c:pt idx="5809">
                  <c:v>7.2656798362731934</c:v>
                </c:pt>
                <c:pt idx="5810">
                  <c:v>7.3092136383056641</c:v>
                </c:pt>
                <c:pt idx="5811">
                  <c:v>7.2906942367553711</c:v>
                </c:pt>
                <c:pt idx="5812">
                  <c:v>7.3566451072692871</c:v>
                </c:pt>
                <c:pt idx="5813">
                  <c:v>7.2738604545593262</c:v>
                </c:pt>
                <c:pt idx="5814">
                  <c:v>7.2778534889221191</c:v>
                </c:pt>
                <c:pt idx="5815">
                  <c:v>7.2358813285827637</c:v>
                </c:pt>
                <c:pt idx="5816">
                  <c:v>7.3371162414550781</c:v>
                </c:pt>
                <c:pt idx="5817">
                  <c:v>7.3068971633911133</c:v>
                </c:pt>
                <c:pt idx="5818">
                  <c:v>7.259645938873291</c:v>
                </c:pt>
                <c:pt idx="5819">
                  <c:v>7.2543821334838867</c:v>
                </c:pt>
                <c:pt idx="5820">
                  <c:v>7.2653379440307617</c:v>
                </c:pt>
                <c:pt idx="5821">
                  <c:v>7.2718997001647949</c:v>
                </c:pt>
                <c:pt idx="5822">
                  <c:v>7.2971534729003906</c:v>
                </c:pt>
                <c:pt idx="5823">
                  <c:v>7.2624039649963379</c:v>
                </c:pt>
                <c:pt idx="5824">
                  <c:v>7.3437042236328125</c:v>
                </c:pt>
                <c:pt idx="5825">
                  <c:v>7.2608413696289063</c:v>
                </c:pt>
                <c:pt idx="5826">
                  <c:v>7.3178820610046387</c:v>
                </c:pt>
                <c:pt idx="5827">
                  <c:v>7.2860202789306641</c:v>
                </c:pt>
                <c:pt idx="5828">
                  <c:v>7.283881664276123</c:v>
                </c:pt>
                <c:pt idx="5829">
                  <c:v>7.3626952171325684</c:v>
                </c:pt>
                <c:pt idx="5830">
                  <c:v>7.3657150268554688</c:v>
                </c:pt>
                <c:pt idx="5831">
                  <c:v>7.3134994506835938</c:v>
                </c:pt>
                <c:pt idx="5832">
                  <c:v>7.3567800521850586</c:v>
                </c:pt>
                <c:pt idx="5833">
                  <c:v>7.3692307472229004</c:v>
                </c:pt>
                <c:pt idx="5834">
                  <c:v>7.4064207077026367</c:v>
                </c:pt>
                <c:pt idx="5835">
                  <c:v>7.3285808563232422</c:v>
                </c:pt>
                <c:pt idx="5836">
                  <c:v>7.2956023216247559</c:v>
                </c:pt>
                <c:pt idx="5837">
                  <c:v>7.2891378402709961</c:v>
                </c:pt>
                <c:pt idx="5838">
                  <c:v>7.2932624816894531</c:v>
                </c:pt>
                <c:pt idx="5839">
                  <c:v>7.2469644546508789</c:v>
                </c:pt>
                <c:pt idx="5840">
                  <c:v>7.3059039115905762</c:v>
                </c:pt>
                <c:pt idx="5841">
                  <c:v>7.2822108268737793</c:v>
                </c:pt>
                <c:pt idx="5842">
                  <c:v>7.3056650161743164</c:v>
                </c:pt>
                <c:pt idx="5843">
                  <c:v>7.2969026565551758</c:v>
                </c:pt>
                <c:pt idx="5844">
                  <c:v>7.2884869575500488</c:v>
                </c:pt>
                <c:pt idx="5845">
                  <c:v>7.3595004081726074</c:v>
                </c:pt>
                <c:pt idx="5846">
                  <c:v>7.3762059211730957</c:v>
                </c:pt>
                <c:pt idx="5847">
                  <c:v>7.3333835601806641</c:v>
                </c:pt>
                <c:pt idx="5848">
                  <c:v>7.2162089347839355</c:v>
                </c:pt>
                <c:pt idx="5849">
                  <c:v>7.3418159484863281</c:v>
                </c:pt>
                <c:pt idx="5850">
                  <c:v>7.4020366668701172</c:v>
                </c:pt>
                <c:pt idx="5851">
                  <c:v>7.3840327262878418</c:v>
                </c:pt>
                <c:pt idx="5852">
                  <c:v>7.4639372825622559</c:v>
                </c:pt>
                <c:pt idx="5853">
                  <c:v>7.2941536903381348</c:v>
                </c:pt>
                <c:pt idx="5854">
                  <c:v>7.3875956535339355</c:v>
                </c:pt>
                <c:pt idx="5855">
                  <c:v>7.4332079887390137</c:v>
                </c:pt>
                <c:pt idx="5856">
                  <c:v>7.3864936828613281</c:v>
                </c:pt>
                <c:pt idx="5857">
                  <c:v>7.4491682052612305</c:v>
                </c:pt>
                <c:pt idx="5858">
                  <c:v>7.3559665679931641</c:v>
                </c:pt>
                <c:pt idx="5859">
                  <c:v>7.4077072143554688</c:v>
                </c:pt>
                <c:pt idx="5860">
                  <c:v>7.3119854927062988</c:v>
                </c:pt>
                <c:pt idx="5861">
                  <c:v>7.4402647018432617</c:v>
                </c:pt>
                <c:pt idx="5862">
                  <c:v>7.3523192405700684</c:v>
                </c:pt>
                <c:pt idx="5863">
                  <c:v>7.3434510231018066</c:v>
                </c:pt>
                <c:pt idx="5864">
                  <c:v>7.3917503356933594</c:v>
                </c:pt>
                <c:pt idx="5865">
                  <c:v>7.4711222648620605</c:v>
                </c:pt>
                <c:pt idx="5866">
                  <c:v>7.4778637886047363</c:v>
                </c:pt>
                <c:pt idx="5867">
                  <c:v>7.4469265937805176</c:v>
                </c:pt>
                <c:pt idx="5868">
                  <c:v>7.4018502235412598</c:v>
                </c:pt>
                <c:pt idx="5869">
                  <c:v>7.4529862403869629</c:v>
                </c:pt>
                <c:pt idx="5870">
                  <c:v>7.3536486625671387</c:v>
                </c:pt>
                <c:pt idx="5871">
                  <c:v>7.4160218238830566</c:v>
                </c:pt>
                <c:pt idx="5872">
                  <c:v>7.3848381042480469</c:v>
                </c:pt>
                <c:pt idx="5873">
                  <c:v>7.3812665939331055</c:v>
                </c:pt>
                <c:pt idx="5874">
                  <c:v>7.3621907234191895</c:v>
                </c:pt>
                <c:pt idx="5875">
                  <c:v>7.3402771949768066</c:v>
                </c:pt>
                <c:pt idx="5876">
                  <c:v>7.295872688293457</c:v>
                </c:pt>
                <c:pt idx="5877">
                  <c:v>7.238924503326416</c:v>
                </c:pt>
                <c:pt idx="5878">
                  <c:v>7.327885627746582</c:v>
                </c:pt>
                <c:pt idx="5879">
                  <c:v>7.2996106147766113</c:v>
                </c:pt>
                <c:pt idx="5880">
                  <c:v>7.2241063117980957</c:v>
                </c:pt>
                <c:pt idx="5881">
                  <c:v>7.319221019744873</c:v>
                </c:pt>
                <c:pt idx="5882">
                  <c:v>7.4132485389709473</c:v>
                </c:pt>
                <c:pt idx="5883">
                  <c:v>7.3827733993530273</c:v>
                </c:pt>
                <c:pt idx="5884">
                  <c:v>7.3432483673095703</c:v>
                </c:pt>
                <c:pt idx="5885">
                  <c:v>7.3156795501708984</c:v>
                </c:pt>
                <c:pt idx="5886">
                  <c:v>7.3302617073059082</c:v>
                </c:pt>
                <c:pt idx="5887">
                  <c:v>7.3098649978637695</c:v>
                </c:pt>
                <c:pt idx="5888">
                  <c:v>7.390110969543457</c:v>
                </c:pt>
                <c:pt idx="5889">
                  <c:v>7.3243837356567383</c:v>
                </c:pt>
                <c:pt idx="5890">
                  <c:v>7.4123282432556152</c:v>
                </c:pt>
                <c:pt idx="5891">
                  <c:v>7.3397431373596191</c:v>
                </c:pt>
                <c:pt idx="5892">
                  <c:v>7.3547329902648926</c:v>
                </c:pt>
                <c:pt idx="5893">
                  <c:v>7.2778048515319824</c:v>
                </c:pt>
                <c:pt idx="5894">
                  <c:v>7.3486957550048828</c:v>
                </c:pt>
                <c:pt idx="5895">
                  <c:v>7.3609085083007813</c:v>
                </c:pt>
                <c:pt idx="5896">
                  <c:v>7.3853497505187988</c:v>
                </c:pt>
                <c:pt idx="5897">
                  <c:v>7.3681049346923828</c:v>
                </c:pt>
                <c:pt idx="5898">
                  <c:v>7.3319430351257324</c:v>
                </c:pt>
                <c:pt idx="5899">
                  <c:v>7.3352460861206055</c:v>
                </c:pt>
                <c:pt idx="5900">
                  <c:v>7.3920927047729492</c:v>
                </c:pt>
                <c:pt idx="5901">
                  <c:v>7.4135441780090332</c:v>
                </c:pt>
                <c:pt idx="5902">
                  <c:v>7.3426299095153809</c:v>
                </c:pt>
                <c:pt idx="5903">
                  <c:v>7.3721933364868164</c:v>
                </c:pt>
                <c:pt idx="5904">
                  <c:v>7.3084292411804199</c:v>
                </c:pt>
                <c:pt idx="5905">
                  <c:v>7.2367677688598633</c:v>
                </c:pt>
                <c:pt idx="5906">
                  <c:v>7.2672600746154785</c:v>
                </c:pt>
                <c:pt idx="5907">
                  <c:v>7.3576250076293945</c:v>
                </c:pt>
                <c:pt idx="5908">
                  <c:v>7.4045677185058594</c:v>
                </c:pt>
                <c:pt idx="5909">
                  <c:v>7.3662505149841309</c:v>
                </c:pt>
                <c:pt idx="5910">
                  <c:v>7.3625025749206543</c:v>
                </c:pt>
                <c:pt idx="5911">
                  <c:v>7.3089461326599121</c:v>
                </c:pt>
                <c:pt idx="5912">
                  <c:v>7.307044506072998</c:v>
                </c:pt>
                <c:pt idx="5913">
                  <c:v>7.286590576171875</c:v>
                </c:pt>
                <c:pt idx="5914">
                  <c:v>7.2009143829345703</c:v>
                </c:pt>
                <c:pt idx="5915">
                  <c:v>7.3437557220458984</c:v>
                </c:pt>
                <c:pt idx="5916">
                  <c:v>7.3513107299804688</c:v>
                </c:pt>
                <c:pt idx="5917">
                  <c:v>7.3548908233642578</c:v>
                </c:pt>
                <c:pt idx="5918">
                  <c:v>7.3168892860412598</c:v>
                </c:pt>
                <c:pt idx="5919">
                  <c:v>7.4109458923339844</c:v>
                </c:pt>
                <c:pt idx="5920">
                  <c:v>7.3437871932983398</c:v>
                </c:pt>
                <c:pt idx="5921">
                  <c:v>7.295316219329834</c:v>
                </c:pt>
                <c:pt idx="5922">
                  <c:v>7.4015917778015137</c:v>
                </c:pt>
                <c:pt idx="5923">
                  <c:v>7.2843880653381348</c:v>
                </c:pt>
                <c:pt idx="5924">
                  <c:v>7.3195328712463379</c:v>
                </c:pt>
                <c:pt idx="5925">
                  <c:v>7.4063920974731445</c:v>
                </c:pt>
                <c:pt idx="5926">
                  <c:v>7.2993049621582031</c:v>
                </c:pt>
                <c:pt idx="5927">
                  <c:v>7.3302245140075684</c:v>
                </c:pt>
                <c:pt idx="5928">
                  <c:v>7.4793767929077148</c:v>
                </c:pt>
                <c:pt idx="5929">
                  <c:v>7.4199433326721191</c:v>
                </c:pt>
                <c:pt idx="5930">
                  <c:v>7.4496288299560547</c:v>
                </c:pt>
                <c:pt idx="5931">
                  <c:v>7.3687162399291992</c:v>
                </c:pt>
                <c:pt idx="5932">
                  <c:v>7.4438300132751465</c:v>
                </c:pt>
                <c:pt idx="5933">
                  <c:v>7.356623649597168</c:v>
                </c:pt>
                <c:pt idx="5934">
                  <c:v>7.3723287582397461</c:v>
                </c:pt>
                <c:pt idx="5935">
                  <c:v>7.4137859344482422</c:v>
                </c:pt>
                <c:pt idx="5936">
                  <c:v>7.403472900390625</c:v>
                </c:pt>
                <c:pt idx="5937">
                  <c:v>7.4435358047485352</c:v>
                </c:pt>
                <c:pt idx="5938">
                  <c:v>7.4511933326721191</c:v>
                </c:pt>
                <c:pt idx="5939">
                  <c:v>7.375758171081543</c:v>
                </c:pt>
                <c:pt idx="5940">
                  <c:v>7.3186683654785156</c:v>
                </c:pt>
                <c:pt idx="5941">
                  <c:v>7.400996208190918</c:v>
                </c:pt>
                <c:pt idx="5942">
                  <c:v>7.3442544937133789</c:v>
                </c:pt>
                <c:pt idx="5943">
                  <c:v>7.3693737983703613</c:v>
                </c:pt>
                <c:pt idx="5944">
                  <c:v>7.4255285263061523</c:v>
                </c:pt>
                <c:pt idx="5945">
                  <c:v>7.3746156692504883</c:v>
                </c:pt>
                <c:pt idx="5946">
                  <c:v>7.376915454864502</c:v>
                </c:pt>
                <c:pt idx="5947">
                  <c:v>7.3797135353088379</c:v>
                </c:pt>
                <c:pt idx="5948">
                  <c:v>7.3654265403747559</c:v>
                </c:pt>
                <c:pt idx="5949">
                  <c:v>7.2635531425476074</c:v>
                </c:pt>
                <c:pt idx="5950">
                  <c:v>7.3122906684875488</c:v>
                </c:pt>
                <c:pt idx="5951">
                  <c:v>7.3904752731323242</c:v>
                </c:pt>
                <c:pt idx="5952">
                  <c:v>7.3192586898803711</c:v>
                </c:pt>
                <c:pt idx="5953">
                  <c:v>7.3324618339538574</c:v>
                </c:pt>
                <c:pt idx="5954">
                  <c:v>7.2964720726013184</c:v>
                </c:pt>
                <c:pt idx="5955">
                  <c:v>7.4223761558532715</c:v>
                </c:pt>
                <c:pt idx="5956">
                  <c:v>7.3869247436523438</c:v>
                </c:pt>
                <c:pt idx="5957">
                  <c:v>7.3608355522155762</c:v>
                </c:pt>
                <c:pt idx="5958">
                  <c:v>7.3510870933532715</c:v>
                </c:pt>
                <c:pt idx="5959">
                  <c:v>7.3630924224853516</c:v>
                </c:pt>
                <c:pt idx="5960">
                  <c:v>7.2640628814697266</c:v>
                </c:pt>
                <c:pt idx="5961">
                  <c:v>7.4048366546630859</c:v>
                </c:pt>
                <c:pt idx="5962">
                  <c:v>7.3359193801879883</c:v>
                </c:pt>
                <c:pt idx="5963">
                  <c:v>7.3276309967041016</c:v>
                </c:pt>
                <c:pt idx="5964">
                  <c:v>7.2919807434082031</c:v>
                </c:pt>
                <c:pt idx="5965">
                  <c:v>7.2587890625</c:v>
                </c:pt>
                <c:pt idx="5966">
                  <c:v>7.264702320098877</c:v>
                </c:pt>
                <c:pt idx="5967">
                  <c:v>7.3331155776977539</c:v>
                </c:pt>
                <c:pt idx="5968">
                  <c:v>7.3878655433654785</c:v>
                </c:pt>
                <c:pt idx="5969">
                  <c:v>7.3889579772949219</c:v>
                </c:pt>
                <c:pt idx="5970">
                  <c:v>7.3265743255615234</c:v>
                </c:pt>
                <c:pt idx="5971">
                  <c:v>7.3717732429504395</c:v>
                </c:pt>
                <c:pt idx="5972">
                  <c:v>7.2998180389404297</c:v>
                </c:pt>
                <c:pt idx="5973">
                  <c:v>7.3214507102966309</c:v>
                </c:pt>
                <c:pt idx="5974">
                  <c:v>7.3370156288146973</c:v>
                </c:pt>
                <c:pt idx="5975">
                  <c:v>7.3389472961425781</c:v>
                </c:pt>
                <c:pt idx="5976">
                  <c:v>7.3435854911804199</c:v>
                </c:pt>
                <c:pt idx="5977">
                  <c:v>7.282982349395752</c:v>
                </c:pt>
                <c:pt idx="5978">
                  <c:v>7.3425755500793457</c:v>
                </c:pt>
                <c:pt idx="5979">
                  <c:v>7.3831605911254883</c:v>
                </c:pt>
                <c:pt idx="5980">
                  <c:v>7.3493962287902832</c:v>
                </c:pt>
                <c:pt idx="5981">
                  <c:v>7.3520932197570801</c:v>
                </c:pt>
                <c:pt idx="5982">
                  <c:v>7.3584318161010742</c:v>
                </c:pt>
                <c:pt idx="5983">
                  <c:v>7.3313851356506348</c:v>
                </c:pt>
                <c:pt idx="5984">
                  <c:v>7.3756184577941895</c:v>
                </c:pt>
                <c:pt idx="5985">
                  <c:v>7.302100658416748</c:v>
                </c:pt>
                <c:pt idx="5986">
                  <c:v>7.344754695892334</c:v>
                </c:pt>
                <c:pt idx="5987">
                  <c:v>7.3070378303527832</c:v>
                </c:pt>
                <c:pt idx="5988">
                  <c:v>7.300076961517334</c:v>
                </c:pt>
                <c:pt idx="5989">
                  <c:v>7.3152470588684082</c:v>
                </c:pt>
                <c:pt idx="5990">
                  <c:v>7.2343654632568359</c:v>
                </c:pt>
                <c:pt idx="5991">
                  <c:v>7.3233165740966797</c:v>
                </c:pt>
                <c:pt idx="5992">
                  <c:v>7.2943973541259766</c:v>
                </c:pt>
                <c:pt idx="5993">
                  <c:v>7.3161659240722656</c:v>
                </c:pt>
                <c:pt idx="5994">
                  <c:v>7.3419733047485352</c:v>
                </c:pt>
                <c:pt idx="5995">
                  <c:v>7.3621864318847656</c:v>
                </c:pt>
                <c:pt idx="5996">
                  <c:v>7.3008770942687988</c:v>
                </c:pt>
                <c:pt idx="5997">
                  <c:v>7.3609886169433594</c:v>
                </c:pt>
                <c:pt idx="5998">
                  <c:v>7.3220024108886719</c:v>
                </c:pt>
                <c:pt idx="5999">
                  <c:v>7.3366971015930176</c:v>
                </c:pt>
                <c:pt idx="6000">
                  <c:v>7.4681363105773926</c:v>
                </c:pt>
                <c:pt idx="6001">
                  <c:v>7.3883304595947266</c:v>
                </c:pt>
                <c:pt idx="6002">
                  <c:v>7.3917622566223145</c:v>
                </c:pt>
                <c:pt idx="6003">
                  <c:v>7.397242546081543</c:v>
                </c:pt>
                <c:pt idx="6004">
                  <c:v>7.3170909881591797</c:v>
                </c:pt>
                <c:pt idx="6005">
                  <c:v>7.3794345855712891</c:v>
                </c:pt>
                <c:pt idx="6006">
                  <c:v>7.343632698059082</c:v>
                </c:pt>
                <c:pt idx="6007">
                  <c:v>7.3557991981506348</c:v>
                </c:pt>
                <c:pt idx="6008">
                  <c:v>7.377657413482666</c:v>
                </c:pt>
                <c:pt idx="6009">
                  <c:v>7.2988214492797852</c:v>
                </c:pt>
                <c:pt idx="6010">
                  <c:v>7.421299934387207</c:v>
                </c:pt>
                <c:pt idx="6011">
                  <c:v>7.3912887573242188</c:v>
                </c:pt>
                <c:pt idx="6012">
                  <c:v>7.3963503837585449</c:v>
                </c:pt>
                <c:pt idx="6013">
                  <c:v>7.3781075477600098</c:v>
                </c:pt>
                <c:pt idx="6014">
                  <c:v>7.4463491439819336</c:v>
                </c:pt>
                <c:pt idx="6015">
                  <c:v>7.4217147827148438</c:v>
                </c:pt>
                <c:pt idx="6016">
                  <c:v>7.4695529937744141</c:v>
                </c:pt>
                <c:pt idx="6017">
                  <c:v>7.4114842414855957</c:v>
                </c:pt>
                <c:pt idx="6018">
                  <c:v>7.5336999893188477</c:v>
                </c:pt>
                <c:pt idx="6019">
                  <c:v>7.4832558631896973</c:v>
                </c:pt>
                <c:pt idx="6020">
                  <c:v>7.4014625549316406</c:v>
                </c:pt>
                <c:pt idx="6021">
                  <c:v>7.3448219299316406</c:v>
                </c:pt>
                <c:pt idx="6022">
                  <c:v>7.276273250579834</c:v>
                </c:pt>
                <c:pt idx="6023">
                  <c:v>7.2401113510131836</c:v>
                </c:pt>
                <c:pt idx="6024">
                  <c:v>7.2375607490539551</c:v>
                </c:pt>
                <c:pt idx="6025">
                  <c:v>7.3332738876342773</c:v>
                </c:pt>
                <c:pt idx="6026">
                  <c:v>7.4057583808898926</c:v>
                </c:pt>
                <c:pt idx="6027">
                  <c:v>7.2929143905639648</c:v>
                </c:pt>
                <c:pt idx="6028">
                  <c:v>7.3379464149475098</c:v>
                </c:pt>
                <c:pt idx="6029">
                  <c:v>7.3747053146362305</c:v>
                </c:pt>
                <c:pt idx="6030">
                  <c:v>7.3576178550720215</c:v>
                </c:pt>
                <c:pt idx="6031">
                  <c:v>7.3306446075439453</c:v>
                </c:pt>
                <c:pt idx="6032">
                  <c:v>7.3243660926818848</c:v>
                </c:pt>
                <c:pt idx="6033">
                  <c:v>7.3784065246582031</c:v>
                </c:pt>
                <c:pt idx="6034">
                  <c:v>7.3392114639282227</c:v>
                </c:pt>
                <c:pt idx="6035">
                  <c:v>7.3390955924987793</c:v>
                </c:pt>
                <c:pt idx="6036">
                  <c:v>7.3213443756103516</c:v>
                </c:pt>
                <c:pt idx="6037">
                  <c:v>7.3214950561523438</c:v>
                </c:pt>
                <c:pt idx="6038">
                  <c:v>7.3236541748046875</c:v>
                </c:pt>
                <c:pt idx="6039">
                  <c:v>7.267188549041748</c:v>
                </c:pt>
                <c:pt idx="6040">
                  <c:v>7.3477096557617188</c:v>
                </c:pt>
                <c:pt idx="6041">
                  <c:v>7.3301606178283691</c:v>
                </c:pt>
                <c:pt idx="6042">
                  <c:v>7.3882007598876953</c:v>
                </c:pt>
                <c:pt idx="6043">
                  <c:v>7.3509454727172852</c:v>
                </c:pt>
                <c:pt idx="6044">
                  <c:v>7.4315013885498047</c:v>
                </c:pt>
                <c:pt idx="6045">
                  <c:v>7.3347716331481934</c:v>
                </c:pt>
                <c:pt idx="6046">
                  <c:v>7.3295955657958984</c:v>
                </c:pt>
                <c:pt idx="6047">
                  <c:v>7.3297915458679199</c:v>
                </c:pt>
                <c:pt idx="6048">
                  <c:v>7.3665533065795898</c:v>
                </c:pt>
                <c:pt idx="6049">
                  <c:v>7.2862138748168945</c:v>
                </c:pt>
                <c:pt idx="6050">
                  <c:v>7.3042798042297363</c:v>
                </c:pt>
                <c:pt idx="6051">
                  <c:v>7.3139290809631348</c:v>
                </c:pt>
                <c:pt idx="6052">
                  <c:v>7.3415927886962891</c:v>
                </c:pt>
                <c:pt idx="6053">
                  <c:v>7.3079671859741211</c:v>
                </c:pt>
                <c:pt idx="6054">
                  <c:v>7.3229813575744629</c:v>
                </c:pt>
                <c:pt idx="6055">
                  <c:v>7.3880558013916016</c:v>
                </c:pt>
                <c:pt idx="6056">
                  <c:v>7.3622727394104004</c:v>
                </c:pt>
                <c:pt idx="6057">
                  <c:v>7.3494863510131836</c:v>
                </c:pt>
                <c:pt idx="6058">
                  <c:v>7.2311482429504395</c:v>
                </c:pt>
                <c:pt idx="6059">
                  <c:v>7.3170628547668457</c:v>
                </c:pt>
                <c:pt idx="6060">
                  <c:v>7.2848925590515137</c:v>
                </c:pt>
                <c:pt idx="6061">
                  <c:v>7.3287186622619629</c:v>
                </c:pt>
                <c:pt idx="6062">
                  <c:v>7.4144754409790039</c:v>
                </c:pt>
                <c:pt idx="6063">
                  <c:v>7.3249988555908203</c:v>
                </c:pt>
                <c:pt idx="6064">
                  <c:v>7.3063206672668457</c:v>
                </c:pt>
                <c:pt idx="6065">
                  <c:v>7.3694882392883301</c:v>
                </c:pt>
                <c:pt idx="6066">
                  <c:v>7.2310976982116699</c:v>
                </c:pt>
                <c:pt idx="6067">
                  <c:v>7.2963356971740723</c:v>
                </c:pt>
                <c:pt idx="6068">
                  <c:v>7.3763551712036133</c:v>
                </c:pt>
                <c:pt idx="6069">
                  <c:v>7.3525295257568359</c:v>
                </c:pt>
                <c:pt idx="6070">
                  <c:v>7.3608150482177734</c:v>
                </c:pt>
                <c:pt idx="6071">
                  <c:v>7.3275055885314941</c:v>
                </c:pt>
                <c:pt idx="6072">
                  <c:v>7.2853193283081055</c:v>
                </c:pt>
                <c:pt idx="6073">
                  <c:v>7.362612247467041</c:v>
                </c:pt>
                <c:pt idx="6074">
                  <c:v>7.3685789108276367</c:v>
                </c:pt>
                <c:pt idx="6075">
                  <c:v>7.3650994300842285</c:v>
                </c:pt>
                <c:pt idx="6076">
                  <c:v>7.4097232818603516</c:v>
                </c:pt>
                <c:pt idx="6077">
                  <c:v>7.4176859855651855</c:v>
                </c:pt>
                <c:pt idx="6078">
                  <c:v>7.3711757659912109</c:v>
                </c:pt>
                <c:pt idx="6079">
                  <c:v>7.3587408065795898</c:v>
                </c:pt>
                <c:pt idx="6080">
                  <c:v>7.3341870307922363</c:v>
                </c:pt>
                <c:pt idx="6081">
                  <c:v>7.4092845916748047</c:v>
                </c:pt>
                <c:pt idx="6082">
                  <c:v>7.3446445465087891</c:v>
                </c:pt>
                <c:pt idx="6083">
                  <c:v>7.3010506629943848</c:v>
                </c:pt>
                <c:pt idx="6084">
                  <c:v>7.3189210891723633</c:v>
                </c:pt>
                <c:pt idx="6085">
                  <c:v>7.3869881629943848</c:v>
                </c:pt>
                <c:pt idx="6086">
                  <c:v>7.352269172668457</c:v>
                </c:pt>
                <c:pt idx="6087">
                  <c:v>7.2798428535461426</c:v>
                </c:pt>
                <c:pt idx="6088">
                  <c:v>7.3069357872009277</c:v>
                </c:pt>
                <c:pt idx="6089">
                  <c:v>7.3251862525939941</c:v>
                </c:pt>
                <c:pt idx="6090">
                  <c:v>7.3765196800231934</c:v>
                </c:pt>
                <c:pt idx="6091">
                  <c:v>7.2886195182800293</c:v>
                </c:pt>
                <c:pt idx="6092">
                  <c:v>7.3139171600341797</c:v>
                </c:pt>
                <c:pt idx="6093">
                  <c:v>7.3915228843688965</c:v>
                </c:pt>
                <c:pt idx="6094">
                  <c:v>7.4064173698425293</c:v>
                </c:pt>
                <c:pt idx="6095">
                  <c:v>7.257448673248291</c:v>
                </c:pt>
                <c:pt idx="6096">
                  <c:v>7.3536152839660645</c:v>
                </c:pt>
                <c:pt idx="6097">
                  <c:v>7.2962722778320313</c:v>
                </c:pt>
                <c:pt idx="6098">
                  <c:v>7.2487978935241699</c:v>
                </c:pt>
                <c:pt idx="6099">
                  <c:v>7.3270149230957031</c:v>
                </c:pt>
                <c:pt idx="6100">
                  <c:v>7.2905778884887695</c:v>
                </c:pt>
                <c:pt idx="6101">
                  <c:v>7.2686243057250977</c:v>
                </c:pt>
                <c:pt idx="6102">
                  <c:v>7.318842887878418</c:v>
                </c:pt>
                <c:pt idx="6103">
                  <c:v>7.3162550926208496</c:v>
                </c:pt>
                <c:pt idx="6104">
                  <c:v>7.3748073577880859</c:v>
                </c:pt>
                <c:pt idx="6105">
                  <c:v>7.2903728485107422</c:v>
                </c:pt>
                <c:pt idx="6106">
                  <c:v>7.4104804992675781</c:v>
                </c:pt>
                <c:pt idx="6107">
                  <c:v>7.4021658897399902</c:v>
                </c:pt>
                <c:pt idx="6108">
                  <c:v>7.5055217742919922</c:v>
                </c:pt>
                <c:pt idx="6109">
                  <c:v>7.564765453338623</c:v>
                </c:pt>
                <c:pt idx="6110">
                  <c:v>7.4953198432922363</c:v>
                </c:pt>
                <c:pt idx="6111">
                  <c:v>7.5150790214538574</c:v>
                </c:pt>
                <c:pt idx="6112">
                  <c:v>7.4044718742370605</c:v>
                </c:pt>
                <c:pt idx="6113">
                  <c:v>7.5053505897521973</c:v>
                </c:pt>
                <c:pt idx="6114">
                  <c:v>7.4960947036743164</c:v>
                </c:pt>
                <c:pt idx="6115">
                  <c:v>7.3489766120910645</c:v>
                </c:pt>
                <c:pt idx="6116">
                  <c:v>7.395047664642334</c:v>
                </c:pt>
                <c:pt idx="6117">
                  <c:v>7.2550497055053711</c:v>
                </c:pt>
                <c:pt idx="6118">
                  <c:v>7.2372636795043945</c:v>
                </c:pt>
                <c:pt idx="6119">
                  <c:v>7.2479524612426758</c:v>
                </c:pt>
                <c:pt idx="6120">
                  <c:v>7.275238037109375</c:v>
                </c:pt>
                <c:pt idx="6121">
                  <c:v>7.2473373413085938</c:v>
                </c:pt>
                <c:pt idx="6122">
                  <c:v>7.2484674453735352</c:v>
                </c:pt>
                <c:pt idx="6123">
                  <c:v>7.3371095657348633</c:v>
                </c:pt>
                <c:pt idx="6124">
                  <c:v>7.2937440872192383</c:v>
                </c:pt>
                <c:pt idx="6125">
                  <c:v>7.2752165794372559</c:v>
                </c:pt>
                <c:pt idx="6126">
                  <c:v>7.2833471298217773</c:v>
                </c:pt>
                <c:pt idx="6127">
                  <c:v>7.3315591812133789</c:v>
                </c:pt>
                <c:pt idx="6128">
                  <c:v>7.3242173194885254</c:v>
                </c:pt>
                <c:pt idx="6129">
                  <c:v>7.3484048843383789</c:v>
                </c:pt>
                <c:pt idx="6130">
                  <c:v>7.2946405410766602</c:v>
                </c:pt>
                <c:pt idx="6131">
                  <c:v>7.3751444816589355</c:v>
                </c:pt>
                <c:pt idx="6132">
                  <c:v>7.3336005210876465</c:v>
                </c:pt>
                <c:pt idx="6133">
                  <c:v>7.3099184036254883</c:v>
                </c:pt>
                <c:pt idx="6134">
                  <c:v>7.3245902061462402</c:v>
                </c:pt>
                <c:pt idx="6135">
                  <c:v>7.3476247787475586</c:v>
                </c:pt>
                <c:pt idx="6136">
                  <c:v>7.341949462890625</c:v>
                </c:pt>
                <c:pt idx="6137">
                  <c:v>7.2855277061462402</c:v>
                </c:pt>
                <c:pt idx="6138">
                  <c:v>7.3014435768127441</c:v>
                </c:pt>
                <c:pt idx="6139">
                  <c:v>7.2808547019958496</c:v>
                </c:pt>
                <c:pt idx="6140">
                  <c:v>7.3300790786743164</c:v>
                </c:pt>
                <c:pt idx="6141">
                  <c:v>7.294163703918457</c:v>
                </c:pt>
                <c:pt idx="6142">
                  <c:v>7.2846345901489258</c:v>
                </c:pt>
                <c:pt idx="6143">
                  <c:v>7.3448853492736816</c:v>
                </c:pt>
                <c:pt idx="6144">
                  <c:v>7.2691445350646973</c:v>
                </c:pt>
                <c:pt idx="6145">
                  <c:v>7.202761173248291</c:v>
                </c:pt>
                <c:pt idx="6146">
                  <c:v>7.2676491737365723</c:v>
                </c:pt>
                <c:pt idx="6147">
                  <c:v>7.2116565704345703</c:v>
                </c:pt>
                <c:pt idx="6148">
                  <c:v>7.3273358345031738</c:v>
                </c:pt>
                <c:pt idx="6149">
                  <c:v>7.2908153533935547</c:v>
                </c:pt>
                <c:pt idx="6150">
                  <c:v>7.3238334655761719</c:v>
                </c:pt>
                <c:pt idx="6151">
                  <c:v>7.3478364944458008</c:v>
                </c:pt>
                <c:pt idx="6152">
                  <c:v>7.4200129508972168</c:v>
                </c:pt>
                <c:pt idx="6153">
                  <c:v>7.347170352935791</c:v>
                </c:pt>
                <c:pt idx="6154">
                  <c:v>7.3672199249267578</c:v>
                </c:pt>
                <c:pt idx="6155">
                  <c:v>7.4116034507751465</c:v>
                </c:pt>
                <c:pt idx="6156">
                  <c:v>7.3774218559265137</c:v>
                </c:pt>
                <c:pt idx="6157">
                  <c:v>7.3876237869262695</c:v>
                </c:pt>
                <c:pt idx="6158">
                  <c:v>7.3937773704528809</c:v>
                </c:pt>
                <c:pt idx="6159">
                  <c:v>7.393073558807373</c:v>
                </c:pt>
                <c:pt idx="6160">
                  <c:v>7.3854718208312988</c:v>
                </c:pt>
                <c:pt idx="6161">
                  <c:v>7.4125208854675293</c:v>
                </c:pt>
                <c:pt idx="6162">
                  <c:v>7.4358291625976563</c:v>
                </c:pt>
                <c:pt idx="6163">
                  <c:v>7.3873353004455566</c:v>
                </c:pt>
                <c:pt idx="6164">
                  <c:v>7.3812360763549805</c:v>
                </c:pt>
                <c:pt idx="6165">
                  <c:v>7.4696335792541504</c:v>
                </c:pt>
                <c:pt idx="6166">
                  <c:v>7.3772382736206055</c:v>
                </c:pt>
                <c:pt idx="6167">
                  <c:v>7.3696913719177246</c:v>
                </c:pt>
                <c:pt idx="6168">
                  <c:v>7.323544979095459</c:v>
                </c:pt>
                <c:pt idx="6169">
                  <c:v>7.2775702476501465</c:v>
                </c:pt>
                <c:pt idx="6170">
                  <c:v>7.2741026878356934</c:v>
                </c:pt>
                <c:pt idx="6171">
                  <c:v>7.2079987525939941</c:v>
                </c:pt>
                <c:pt idx="6172">
                  <c:v>7.3224091529846191</c:v>
                </c:pt>
                <c:pt idx="6173">
                  <c:v>7.3000397682189941</c:v>
                </c:pt>
                <c:pt idx="6174">
                  <c:v>7.373626708984375</c:v>
                </c:pt>
                <c:pt idx="6175">
                  <c:v>7.2749495506286621</c:v>
                </c:pt>
                <c:pt idx="6176">
                  <c:v>7.3380537033081055</c:v>
                </c:pt>
                <c:pt idx="6177">
                  <c:v>7.2770867347717285</c:v>
                </c:pt>
                <c:pt idx="6178">
                  <c:v>7.415565013885498</c:v>
                </c:pt>
                <c:pt idx="6179">
                  <c:v>7.3738508224487305</c:v>
                </c:pt>
                <c:pt idx="6180">
                  <c:v>7.3261384963989258</c:v>
                </c:pt>
                <c:pt idx="6181">
                  <c:v>7.4580039978027344</c:v>
                </c:pt>
                <c:pt idx="6182">
                  <c:v>7.3848423957824707</c:v>
                </c:pt>
                <c:pt idx="6183">
                  <c:v>7.4459228515625</c:v>
                </c:pt>
                <c:pt idx="6184">
                  <c:v>7.4622039794921875</c:v>
                </c:pt>
                <c:pt idx="6185">
                  <c:v>7.4179501533508301</c:v>
                </c:pt>
                <c:pt idx="6186">
                  <c:v>7.4090232849121094</c:v>
                </c:pt>
                <c:pt idx="6187">
                  <c:v>7.367307186126709</c:v>
                </c:pt>
                <c:pt idx="6188">
                  <c:v>7.3732218742370605</c:v>
                </c:pt>
                <c:pt idx="6189">
                  <c:v>7.3351955413818359</c:v>
                </c:pt>
                <c:pt idx="6190">
                  <c:v>7.2178454399108887</c:v>
                </c:pt>
                <c:pt idx="6191">
                  <c:v>7.3239884376525879</c:v>
                </c:pt>
                <c:pt idx="6192">
                  <c:v>7.2882308959960938</c:v>
                </c:pt>
                <c:pt idx="6193">
                  <c:v>7.2382197380065918</c:v>
                </c:pt>
                <c:pt idx="6194">
                  <c:v>7.2565698623657227</c:v>
                </c:pt>
                <c:pt idx="6195">
                  <c:v>7.3261332511901855</c:v>
                </c:pt>
                <c:pt idx="6196">
                  <c:v>7.257652759552002</c:v>
                </c:pt>
                <c:pt idx="6197">
                  <c:v>7.2707686424255371</c:v>
                </c:pt>
                <c:pt idx="6198">
                  <c:v>7.2874045372009277</c:v>
                </c:pt>
                <c:pt idx="6199">
                  <c:v>7.2951703071594238</c:v>
                </c:pt>
                <c:pt idx="6200">
                  <c:v>7.3638019561767578</c:v>
                </c:pt>
                <c:pt idx="6201">
                  <c:v>7.3833475112915039</c:v>
                </c:pt>
                <c:pt idx="6202">
                  <c:v>7.4032173156738281</c:v>
                </c:pt>
                <c:pt idx="6203">
                  <c:v>7.3994612693786621</c:v>
                </c:pt>
                <c:pt idx="6204">
                  <c:v>7.3681087493896484</c:v>
                </c:pt>
                <c:pt idx="6205">
                  <c:v>7.3352298736572266</c:v>
                </c:pt>
                <c:pt idx="6206">
                  <c:v>7.3263177871704102</c:v>
                </c:pt>
                <c:pt idx="6207">
                  <c:v>7.3953084945678711</c:v>
                </c:pt>
                <c:pt idx="6208">
                  <c:v>7.3434896469116211</c:v>
                </c:pt>
                <c:pt idx="6209">
                  <c:v>7.4271926879882813</c:v>
                </c:pt>
                <c:pt idx="6210">
                  <c:v>7.411048412322998</c:v>
                </c:pt>
                <c:pt idx="6211">
                  <c:v>7.4077401161193848</c:v>
                </c:pt>
                <c:pt idx="6212">
                  <c:v>7.4224066734313965</c:v>
                </c:pt>
                <c:pt idx="6213">
                  <c:v>7.4371042251586914</c:v>
                </c:pt>
                <c:pt idx="6214">
                  <c:v>7.4951953887939453</c:v>
                </c:pt>
                <c:pt idx="6215">
                  <c:v>7.467252254486084</c:v>
                </c:pt>
                <c:pt idx="6216">
                  <c:v>7.3148236274719238</c:v>
                </c:pt>
                <c:pt idx="6217">
                  <c:v>7.3627190589904785</c:v>
                </c:pt>
                <c:pt idx="6218">
                  <c:v>7.2411537170410156</c:v>
                </c:pt>
                <c:pt idx="6219">
                  <c:v>7.3067998886108398</c:v>
                </c:pt>
                <c:pt idx="6220">
                  <c:v>7.3879952430725098</c:v>
                </c:pt>
                <c:pt idx="6221">
                  <c:v>7.3900094032287598</c:v>
                </c:pt>
                <c:pt idx="6222">
                  <c:v>7.4451522827148438</c:v>
                </c:pt>
                <c:pt idx="6223">
                  <c:v>7.4233412742614746</c:v>
                </c:pt>
                <c:pt idx="6224">
                  <c:v>7.388702392578125</c:v>
                </c:pt>
                <c:pt idx="6225">
                  <c:v>7.3214459419250488</c:v>
                </c:pt>
                <c:pt idx="6226">
                  <c:v>7.4022908210754395</c:v>
                </c:pt>
                <c:pt idx="6227">
                  <c:v>7.3089313507080078</c:v>
                </c:pt>
                <c:pt idx="6228">
                  <c:v>7.3501782417297363</c:v>
                </c:pt>
                <c:pt idx="6229">
                  <c:v>7.3526053428649902</c:v>
                </c:pt>
                <c:pt idx="6230">
                  <c:v>7.3434963226318359</c:v>
                </c:pt>
                <c:pt idx="6231">
                  <c:v>7.3580160140991211</c:v>
                </c:pt>
                <c:pt idx="6232">
                  <c:v>7.3987865447998047</c:v>
                </c:pt>
                <c:pt idx="6233">
                  <c:v>7.4772024154663086</c:v>
                </c:pt>
                <c:pt idx="6234">
                  <c:v>7.2731781005859375</c:v>
                </c:pt>
                <c:pt idx="6235">
                  <c:v>7.3842873573303223</c:v>
                </c:pt>
                <c:pt idx="6236">
                  <c:v>7.413853645324707</c:v>
                </c:pt>
                <c:pt idx="6237">
                  <c:v>7.4050474166870117</c:v>
                </c:pt>
                <c:pt idx="6238">
                  <c:v>7.4492731094360352</c:v>
                </c:pt>
                <c:pt idx="6239">
                  <c:v>7.4487829208374023</c:v>
                </c:pt>
                <c:pt idx="6240">
                  <c:v>7.3054747581481934</c:v>
                </c:pt>
                <c:pt idx="6241">
                  <c:v>7.3532309532165527</c:v>
                </c:pt>
                <c:pt idx="6242">
                  <c:v>7.3972082138061523</c:v>
                </c:pt>
                <c:pt idx="6243">
                  <c:v>7.3778319358825684</c:v>
                </c:pt>
                <c:pt idx="6244">
                  <c:v>7.3701300621032715</c:v>
                </c:pt>
                <c:pt idx="6245">
                  <c:v>7.3085408210754395</c:v>
                </c:pt>
                <c:pt idx="6246">
                  <c:v>7.3678579330444336</c:v>
                </c:pt>
                <c:pt idx="6247">
                  <c:v>7.3028526306152344</c:v>
                </c:pt>
                <c:pt idx="6248">
                  <c:v>7.4124288558959961</c:v>
                </c:pt>
                <c:pt idx="6249">
                  <c:v>7.348660945892334</c:v>
                </c:pt>
                <c:pt idx="6250">
                  <c:v>7.3562150001525879</c:v>
                </c:pt>
                <c:pt idx="6251">
                  <c:v>7.3945560455322266</c:v>
                </c:pt>
                <c:pt idx="6252">
                  <c:v>7.3546409606933594</c:v>
                </c:pt>
                <c:pt idx="6253">
                  <c:v>7.2952194213867188</c:v>
                </c:pt>
                <c:pt idx="6254">
                  <c:v>7.2870473861694336</c:v>
                </c:pt>
                <c:pt idx="6255">
                  <c:v>7.3181853294372559</c:v>
                </c:pt>
                <c:pt idx="6256">
                  <c:v>7.351771354675293</c:v>
                </c:pt>
                <c:pt idx="6257">
                  <c:v>7.3558788299560547</c:v>
                </c:pt>
                <c:pt idx="6258">
                  <c:v>7.296109676361084</c:v>
                </c:pt>
                <c:pt idx="6259">
                  <c:v>7.3756728172302246</c:v>
                </c:pt>
                <c:pt idx="6260">
                  <c:v>7.4079742431640625</c:v>
                </c:pt>
                <c:pt idx="6261">
                  <c:v>7.405942440032959</c:v>
                </c:pt>
                <c:pt idx="6262">
                  <c:v>7.4608511924743652</c:v>
                </c:pt>
                <c:pt idx="6263">
                  <c:v>7.4168472290039063</c:v>
                </c:pt>
                <c:pt idx="6264">
                  <c:v>7.2980499267578125</c:v>
                </c:pt>
                <c:pt idx="6265">
                  <c:v>7.3726859092712402</c:v>
                </c:pt>
                <c:pt idx="6266">
                  <c:v>7.4068641662597656</c:v>
                </c:pt>
                <c:pt idx="6267">
                  <c:v>7.3736133575439453</c:v>
                </c:pt>
                <c:pt idx="6268">
                  <c:v>7.3950996398925781</c:v>
                </c:pt>
                <c:pt idx="6269">
                  <c:v>7.3785481452941895</c:v>
                </c:pt>
                <c:pt idx="6270">
                  <c:v>7.4605941772460938</c:v>
                </c:pt>
                <c:pt idx="6271">
                  <c:v>7.4382610321044922</c:v>
                </c:pt>
                <c:pt idx="6272">
                  <c:v>7.3622226715087891</c:v>
                </c:pt>
                <c:pt idx="6273">
                  <c:v>7.3784523010253906</c:v>
                </c:pt>
                <c:pt idx="6274">
                  <c:v>7.2865757942199707</c:v>
                </c:pt>
                <c:pt idx="6275">
                  <c:v>7.2989492416381836</c:v>
                </c:pt>
                <c:pt idx="6276">
                  <c:v>7.2415170669555664</c:v>
                </c:pt>
                <c:pt idx="6277">
                  <c:v>7.3235683441162109</c:v>
                </c:pt>
                <c:pt idx="6278">
                  <c:v>7.2724933624267578</c:v>
                </c:pt>
                <c:pt idx="6279">
                  <c:v>7.2426977157592773</c:v>
                </c:pt>
                <c:pt idx="6280">
                  <c:v>7.2393703460693359</c:v>
                </c:pt>
                <c:pt idx="6281">
                  <c:v>7.280829906463623</c:v>
                </c:pt>
                <c:pt idx="6282">
                  <c:v>7.2781171798706055</c:v>
                </c:pt>
                <c:pt idx="6283">
                  <c:v>7.3135108947753906</c:v>
                </c:pt>
                <c:pt idx="6284">
                  <c:v>7.248934268951416</c:v>
                </c:pt>
                <c:pt idx="6285">
                  <c:v>7.2381191253662109</c:v>
                </c:pt>
                <c:pt idx="6286">
                  <c:v>7.2254514694213867</c:v>
                </c:pt>
                <c:pt idx="6287">
                  <c:v>7.251615047454834</c:v>
                </c:pt>
                <c:pt idx="6288">
                  <c:v>7.2431759834289551</c:v>
                </c:pt>
                <c:pt idx="6289">
                  <c:v>7.3221468925476074</c:v>
                </c:pt>
                <c:pt idx="6290">
                  <c:v>7.3267722129821777</c:v>
                </c:pt>
                <c:pt idx="6291">
                  <c:v>7.3108601570129395</c:v>
                </c:pt>
                <c:pt idx="6292">
                  <c:v>7.3556137084960938</c:v>
                </c:pt>
                <c:pt idx="6293">
                  <c:v>7.3299217224121094</c:v>
                </c:pt>
                <c:pt idx="6294">
                  <c:v>7.297360897064209</c:v>
                </c:pt>
                <c:pt idx="6295">
                  <c:v>7.2670941352844238</c:v>
                </c:pt>
                <c:pt idx="6296">
                  <c:v>7.3059329986572266</c:v>
                </c:pt>
                <c:pt idx="6297">
                  <c:v>7.2443175315856934</c:v>
                </c:pt>
                <c:pt idx="6298">
                  <c:v>7.2817268371582031</c:v>
                </c:pt>
                <c:pt idx="6299">
                  <c:v>7.2699112892150879</c:v>
                </c:pt>
                <c:pt idx="6300">
                  <c:v>7.1924958229064941</c:v>
                </c:pt>
                <c:pt idx="6301">
                  <c:v>7.3449597358703613</c:v>
                </c:pt>
                <c:pt idx="6302">
                  <c:v>7.328557014465332</c:v>
                </c:pt>
                <c:pt idx="6303">
                  <c:v>7.3791818618774414</c:v>
                </c:pt>
                <c:pt idx="6304">
                  <c:v>7.2600364685058594</c:v>
                </c:pt>
                <c:pt idx="6305">
                  <c:v>7.359588623046875</c:v>
                </c:pt>
                <c:pt idx="6306">
                  <c:v>7.3225150108337402</c:v>
                </c:pt>
                <c:pt idx="6307">
                  <c:v>7.3025875091552734</c:v>
                </c:pt>
                <c:pt idx="6308">
                  <c:v>7.3768153190612793</c:v>
                </c:pt>
                <c:pt idx="6309">
                  <c:v>7.2978916168212891</c:v>
                </c:pt>
                <c:pt idx="6310">
                  <c:v>7.2516260147094727</c:v>
                </c:pt>
                <c:pt idx="6311">
                  <c:v>7.203331470489502</c:v>
                </c:pt>
                <c:pt idx="6312">
                  <c:v>7.2419652938842773</c:v>
                </c:pt>
                <c:pt idx="6313">
                  <c:v>7.1232843399047852</c:v>
                </c:pt>
                <c:pt idx="6314">
                  <c:v>7.2388253211975098</c:v>
                </c:pt>
                <c:pt idx="6315">
                  <c:v>7.205528736114502</c:v>
                </c:pt>
                <c:pt idx="6316">
                  <c:v>7.145805835723877</c:v>
                </c:pt>
                <c:pt idx="6317">
                  <c:v>7.2500596046447754</c:v>
                </c:pt>
                <c:pt idx="6318">
                  <c:v>7.225982666015625</c:v>
                </c:pt>
                <c:pt idx="6319">
                  <c:v>7.1554279327392578</c:v>
                </c:pt>
                <c:pt idx="6320">
                  <c:v>7.2099146842956543</c:v>
                </c:pt>
                <c:pt idx="6321">
                  <c:v>7.2414827346801758</c:v>
                </c:pt>
                <c:pt idx="6322">
                  <c:v>7.2104825973510742</c:v>
                </c:pt>
                <c:pt idx="6323">
                  <c:v>7.2033796310424805</c:v>
                </c:pt>
                <c:pt idx="6324">
                  <c:v>7.3049721717834473</c:v>
                </c:pt>
                <c:pt idx="6325">
                  <c:v>7.2430768013000488</c:v>
                </c:pt>
                <c:pt idx="6326">
                  <c:v>7.2143011093139648</c:v>
                </c:pt>
                <c:pt idx="6327">
                  <c:v>7.1250638961791992</c:v>
                </c:pt>
                <c:pt idx="6328">
                  <c:v>7.2539329528808594</c:v>
                </c:pt>
                <c:pt idx="6329">
                  <c:v>7.2465410232543945</c:v>
                </c:pt>
                <c:pt idx="6330">
                  <c:v>7.2219195365905762</c:v>
                </c:pt>
                <c:pt idx="6331">
                  <c:v>7.2533464431762695</c:v>
                </c:pt>
                <c:pt idx="6332">
                  <c:v>7.2691974639892578</c:v>
                </c:pt>
                <c:pt idx="6333">
                  <c:v>7.2987627983093262</c:v>
                </c:pt>
                <c:pt idx="6334">
                  <c:v>7.2451062202453613</c:v>
                </c:pt>
                <c:pt idx="6335">
                  <c:v>7.2870621681213379</c:v>
                </c:pt>
                <c:pt idx="6336">
                  <c:v>7.2501554489135742</c:v>
                </c:pt>
                <c:pt idx="6337">
                  <c:v>7.2379379272460938</c:v>
                </c:pt>
                <c:pt idx="6338">
                  <c:v>7.2897439002990723</c:v>
                </c:pt>
                <c:pt idx="6339">
                  <c:v>7.2191028594970703</c:v>
                </c:pt>
                <c:pt idx="6340">
                  <c:v>7.1832318305969238</c:v>
                </c:pt>
                <c:pt idx="6341">
                  <c:v>7.1758990287780762</c:v>
                </c:pt>
                <c:pt idx="6342">
                  <c:v>7.1210308074951172</c:v>
                </c:pt>
                <c:pt idx="6343">
                  <c:v>7.1374225616455078</c:v>
                </c:pt>
                <c:pt idx="6344">
                  <c:v>7.2263011932373047</c:v>
                </c:pt>
                <c:pt idx="6345">
                  <c:v>7.2466254234313965</c:v>
                </c:pt>
                <c:pt idx="6346">
                  <c:v>7.2623262405395508</c:v>
                </c:pt>
                <c:pt idx="6347">
                  <c:v>7.2524666786193848</c:v>
                </c:pt>
                <c:pt idx="6348">
                  <c:v>7.2852935791015625</c:v>
                </c:pt>
                <c:pt idx="6349">
                  <c:v>7.3207211494445801</c:v>
                </c:pt>
                <c:pt idx="6350">
                  <c:v>7.1683201789855957</c:v>
                </c:pt>
                <c:pt idx="6351">
                  <c:v>7.1909127235412598</c:v>
                </c:pt>
                <c:pt idx="6352">
                  <c:v>7.2029366493225098</c:v>
                </c:pt>
                <c:pt idx="6353">
                  <c:v>7.227717399597168</c:v>
                </c:pt>
                <c:pt idx="6354">
                  <c:v>7.2033953666687012</c:v>
                </c:pt>
                <c:pt idx="6355">
                  <c:v>7.1460919380187988</c:v>
                </c:pt>
                <c:pt idx="6356">
                  <c:v>7.1370816230773926</c:v>
                </c:pt>
                <c:pt idx="6357">
                  <c:v>7.1072988510131836</c:v>
                </c:pt>
                <c:pt idx="6358">
                  <c:v>7.108428955078125</c:v>
                </c:pt>
                <c:pt idx="6359">
                  <c:v>7.1530551910400391</c:v>
                </c:pt>
                <c:pt idx="6360">
                  <c:v>7.2142295837402344</c:v>
                </c:pt>
                <c:pt idx="6361">
                  <c:v>7.1399493217468262</c:v>
                </c:pt>
                <c:pt idx="6362">
                  <c:v>7.2083425521850586</c:v>
                </c:pt>
                <c:pt idx="6363">
                  <c:v>7.235191822052002</c:v>
                </c:pt>
                <c:pt idx="6364">
                  <c:v>7.1713452339172363</c:v>
                </c:pt>
                <c:pt idx="6365">
                  <c:v>7.1196918487548828</c:v>
                </c:pt>
                <c:pt idx="6366">
                  <c:v>7.2049989700317383</c:v>
                </c:pt>
                <c:pt idx="6367">
                  <c:v>7.2248349189758301</c:v>
                </c:pt>
                <c:pt idx="6368">
                  <c:v>7.1815690994262695</c:v>
                </c:pt>
                <c:pt idx="6369">
                  <c:v>7.2186698913574219</c:v>
                </c:pt>
                <c:pt idx="6370">
                  <c:v>7.1824455261230469</c:v>
                </c:pt>
                <c:pt idx="6371">
                  <c:v>7.1767945289611816</c:v>
                </c:pt>
                <c:pt idx="6372">
                  <c:v>7.1487689018249512</c:v>
                </c:pt>
                <c:pt idx="6373">
                  <c:v>7.2571325302124023</c:v>
                </c:pt>
                <c:pt idx="6374">
                  <c:v>7.1912341117858887</c:v>
                </c:pt>
                <c:pt idx="6375">
                  <c:v>7.2069540023803711</c:v>
                </c:pt>
                <c:pt idx="6376">
                  <c:v>7.2621264457702637</c:v>
                </c:pt>
                <c:pt idx="6377">
                  <c:v>7.2589521408081055</c:v>
                </c:pt>
                <c:pt idx="6378">
                  <c:v>7.1916251182556152</c:v>
                </c:pt>
                <c:pt idx="6379">
                  <c:v>7.1586380004882813</c:v>
                </c:pt>
                <c:pt idx="6380">
                  <c:v>7.1377420425415039</c:v>
                </c:pt>
                <c:pt idx="6381">
                  <c:v>7.1860408782958984</c:v>
                </c:pt>
                <c:pt idx="6382">
                  <c:v>7.1511502265930176</c:v>
                </c:pt>
                <c:pt idx="6383">
                  <c:v>7.1686296463012695</c:v>
                </c:pt>
                <c:pt idx="6384">
                  <c:v>7.1271591186523438</c:v>
                </c:pt>
                <c:pt idx="6385">
                  <c:v>7.193455696105957</c:v>
                </c:pt>
                <c:pt idx="6386">
                  <c:v>7.2278385162353516</c:v>
                </c:pt>
                <c:pt idx="6387">
                  <c:v>7.1252079010009766</c:v>
                </c:pt>
                <c:pt idx="6388">
                  <c:v>7.2014713287353516</c:v>
                </c:pt>
                <c:pt idx="6389">
                  <c:v>7.1944384574890137</c:v>
                </c:pt>
                <c:pt idx="6390">
                  <c:v>7.1527481079101563</c:v>
                </c:pt>
                <c:pt idx="6391">
                  <c:v>7.2073631286621094</c:v>
                </c:pt>
                <c:pt idx="6392">
                  <c:v>7.2194442749023438</c:v>
                </c:pt>
                <c:pt idx="6393">
                  <c:v>7.1337342262268066</c:v>
                </c:pt>
                <c:pt idx="6394">
                  <c:v>7.1572380065917969</c:v>
                </c:pt>
                <c:pt idx="6395">
                  <c:v>7.14373779296875</c:v>
                </c:pt>
                <c:pt idx="6396">
                  <c:v>7.1647610664367676</c:v>
                </c:pt>
                <c:pt idx="6397">
                  <c:v>7.1789469718933105</c:v>
                </c:pt>
                <c:pt idx="6398">
                  <c:v>7.1967945098876953</c:v>
                </c:pt>
                <c:pt idx="6399">
                  <c:v>7.2351980209350586</c:v>
                </c:pt>
                <c:pt idx="6400">
                  <c:v>7.2003870010375977</c:v>
                </c:pt>
                <c:pt idx="6401">
                  <c:v>7.2349386215209961</c:v>
                </c:pt>
                <c:pt idx="6402">
                  <c:v>7.2722234725952148</c:v>
                </c:pt>
                <c:pt idx="6403">
                  <c:v>7.2061705589294434</c:v>
                </c:pt>
                <c:pt idx="6404">
                  <c:v>7.2395710945129395</c:v>
                </c:pt>
                <c:pt idx="6405">
                  <c:v>7.2191777229309082</c:v>
                </c:pt>
                <c:pt idx="6406">
                  <c:v>7.2229905128479004</c:v>
                </c:pt>
                <c:pt idx="6407">
                  <c:v>7.2867889404296875</c:v>
                </c:pt>
                <c:pt idx="6408">
                  <c:v>7.2991228103637695</c:v>
                </c:pt>
                <c:pt idx="6409">
                  <c:v>7.1735033988952637</c:v>
                </c:pt>
                <c:pt idx="6410">
                  <c:v>7.1162605285644531</c:v>
                </c:pt>
                <c:pt idx="6411">
                  <c:v>7.169649600982666</c:v>
                </c:pt>
                <c:pt idx="6412">
                  <c:v>7.158085823059082</c:v>
                </c:pt>
                <c:pt idx="6413">
                  <c:v>7.1391477584838867</c:v>
                </c:pt>
                <c:pt idx="6414">
                  <c:v>7.1727557182312012</c:v>
                </c:pt>
                <c:pt idx="6415">
                  <c:v>7.1770682334899902</c:v>
                </c:pt>
                <c:pt idx="6416">
                  <c:v>7.2223143577575684</c:v>
                </c:pt>
                <c:pt idx="6417">
                  <c:v>7.219088077545166</c:v>
                </c:pt>
                <c:pt idx="6418">
                  <c:v>7.1822576522827148</c:v>
                </c:pt>
                <c:pt idx="6419">
                  <c:v>7.1648049354553223</c:v>
                </c:pt>
                <c:pt idx="6420">
                  <c:v>7.1522488594055176</c:v>
                </c:pt>
                <c:pt idx="6421">
                  <c:v>7.2757778167724609</c:v>
                </c:pt>
                <c:pt idx="6422">
                  <c:v>7.2013945579528809</c:v>
                </c:pt>
                <c:pt idx="6423">
                  <c:v>7.2243766784667969</c:v>
                </c:pt>
                <c:pt idx="6424">
                  <c:v>7.2826461791992188</c:v>
                </c:pt>
                <c:pt idx="6425">
                  <c:v>7.2697644233703613</c:v>
                </c:pt>
                <c:pt idx="6426">
                  <c:v>7.2603597640991211</c:v>
                </c:pt>
                <c:pt idx="6427">
                  <c:v>7.1283411979675293</c:v>
                </c:pt>
                <c:pt idx="6428">
                  <c:v>7.1704225540161133</c:v>
                </c:pt>
                <c:pt idx="6429">
                  <c:v>7.1746258735656738</c:v>
                </c:pt>
                <c:pt idx="6430">
                  <c:v>7.1284289360046387</c:v>
                </c:pt>
                <c:pt idx="6431">
                  <c:v>7.1487631797790527</c:v>
                </c:pt>
                <c:pt idx="6432">
                  <c:v>7.0925030708312988</c:v>
                </c:pt>
                <c:pt idx="6433">
                  <c:v>7.0337328910827637</c:v>
                </c:pt>
                <c:pt idx="6434">
                  <c:v>7.1035146713256836</c:v>
                </c:pt>
                <c:pt idx="6435">
                  <c:v>7.1037216186523438</c:v>
                </c:pt>
                <c:pt idx="6436">
                  <c:v>7.0468330383300781</c:v>
                </c:pt>
                <c:pt idx="6437">
                  <c:v>6.999110221862793</c:v>
                </c:pt>
                <c:pt idx="6438">
                  <c:v>7.159116268157959</c:v>
                </c:pt>
                <c:pt idx="6439">
                  <c:v>7.1232471466064453</c:v>
                </c:pt>
                <c:pt idx="6440">
                  <c:v>7.0934176445007324</c:v>
                </c:pt>
                <c:pt idx="6441">
                  <c:v>7.0573539733886719</c:v>
                </c:pt>
                <c:pt idx="6442">
                  <c:v>7.1381716728210449</c:v>
                </c:pt>
                <c:pt idx="6443">
                  <c:v>7.0633020401000977</c:v>
                </c:pt>
                <c:pt idx="6444">
                  <c:v>7.0638642311096191</c:v>
                </c:pt>
                <c:pt idx="6445">
                  <c:v>7.0611286163330078</c:v>
                </c:pt>
                <c:pt idx="6446">
                  <c:v>7.1382927894592285</c:v>
                </c:pt>
                <c:pt idx="6447">
                  <c:v>7.1187925338745117</c:v>
                </c:pt>
                <c:pt idx="6448">
                  <c:v>7.1409673690795898</c:v>
                </c:pt>
                <c:pt idx="6449">
                  <c:v>7.2002272605895996</c:v>
                </c:pt>
                <c:pt idx="6450">
                  <c:v>7.1289486885070801</c:v>
                </c:pt>
                <c:pt idx="6451">
                  <c:v>7.1413240432739258</c:v>
                </c:pt>
                <c:pt idx="6452">
                  <c:v>7.1810340881347656</c:v>
                </c:pt>
                <c:pt idx="6453">
                  <c:v>7.1483454704284668</c:v>
                </c:pt>
                <c:pt idx="6454">
                  <c:v>7.160834789276123</c:v>
                </c:pt>
                <c:pt idx="6455">
                  <c:v>7.1114506721496582</c:v>
                </c:pt>
                <c:pt idx="6456">
                  <c:v>7.1126532554626465</c:v>
                </c:pt>
                <c:pt idx="6457">
                  <c:v>7.0568103790283203</c:v>
                </c:pt>
                <c:pt idx="6458">
                  <c:v>7.0850281715393066</c:v>
                </c:pt>
                <c:pt idx="6459">
                  <c:v>7.1673989295959473</c:v>
                </c:pt>
                <c:pt idx="6460">
                  <c:v>7.045651912689209</c:v>
                </c:pt>
                <c:pt idx="6461">
                  <c:v>7.0023541450500488</c:v>
                </c:pt>
                <c:pt idx="6462">
                  <c:v>7.0614314079284668</c:v>
                </c:pt>
                <c:pt idx="6463">
                  <c:v>7.1098575592041016</c:v>
                </c:pt>
                <c:pt idx="6464">
                  <c:v>7.1115555763244629</c:v>
                </c:pt>
                <c:pt idx="6465">
                  <c:v>7.076141357421875</c:v>
                </c:pt>
                <c:pt idx="6466">
                  <c:v>7.0060982704162598</c:v>
                </c:pt>
                <c:pt idx="6467">
                  <c:v>6.9807300567626953</c:v>
                </c:pt>
                <c:pt idx="6468">
                  <c:v>7.0392417907714844</c:v>
                </c:pt>
                <c:pt idx="6469">
                  <c:v>7.0468611717224121</c:v>
                </c:pt>
                <c:pt idx="6470">
                  <c:v>7.0495977401733398</c:v>
                </c:pt>
                <c:pt idx="6471">
                  <c:v>7.0613594055175781</c:v>
                </c:pt>
                <c:pt idx="6472">
                  <c:v>7.032651424407959</c:v>
                </c:pt>
                <c:pt idx="6473">
                  <c:v>7.0114374160766602</c:v>
                </c:pt>
                <c:pt idx="6474">
                  <c:v>7.0303058624267578</c:v>
                </c:pt>
                <c:pt idx="6475">
                  <c:v>7.0697126388549805</c:v>
                </c:pt>
                <c:pt idx="6476">
                  <c:v>7.0126376152038574</c:v>
                </c:pt>
                <c:pt idx="6477">
                  <c:v>7.0342140197753906</c:v>
                </c:pt>
                <c:pt idx="6478">
                  <c:v>7.1092967987060547</c:v>
                </c:pt>
                <c:pt idx="6479">
                  <c:v>7.0971460342407227</c:v>
                </c:pt>
                <c:pt idx="6480">
                  <c:v>6.9756431579589844</c:v>
                </c:pt>
                <c:pt idx="6481">
                  <c:v>7.0123581886291504</c:v>
                </c:pt>
                <c:pt idx="6482">
                  <c:v>6.9973773956298828</c:v>
                </c:pt>
                <c:pt idx="6483">
                  <c:v>6.9494976997375488</c:v>
                </c:pt>
                <c:pt idx="6484">
                  <c:v>7.0453486442565918</c:v>
                </c:pt>
                <c:pt idx="6485">
                  <c:v>7.0412025451660156</c:v>
                </c:pt>
                <c:pt idx="6486">
                  <c:v>7.0158114433288574</c:v>
                </c:pt>
                <c:pt idx="6487">
                  <c:v>7.024874210357666</c:v>
                </c:pt>
                <c:pt idx="6488">
                  <c:v>6.9716558456420898</c:v>
                </c:pt>
                <c:pt idx="6489">
                  <c:v>6.9986858367919922</c:v>
                </c:pt>
                <c:pt idx="6490">
                  <c:v>6.9957122802734375</c:v>
                </c:pt>
                <c:pt idx="6491">
                  <c:v>6.9484853744506836</c:v>
                </c:pt>
                <c:pt idx="6492">
                  <c:v>6.8991832733154297</c:v>
                </c:pt>
                <c:pt idx="6493">
                  <c:v>6.8995890617370605</c:v>
                </c:pt>
                <c:pt idx="6494">
                  <c:v>6.9308977127075195</c:v>
                </c:pt>
                <c:pt idx="6495">
                  <c:v>7.0694618225097656</c:v>
                </c:pt>
                <c:pt idx="6496">
                  <c:v>7.0778155326843262</c:v>
                </c:pt>
                <c:pt idx="6497">
                  <c:v>6.9619102478027344</c:v>
                </c:pt>
                <c:pt idx="6498">
                  <c:v>7.0042891502380371</c:v>
                </c:pt>
                <c:pt idx="6499">
                  <c:v>6.9802713394165039</c:v>
                </c:pt>
                <c:pt idx="6500">
                  <c:v>7.0669980049133301</c:v>
                </c:pt>
                <c:pt idx="6501">
                  <c:v>7.0917544364929199</c:v>
                </c:pt>
                <c:pt idx="6502">
                  <c:v>7.0508208274841309</c:v>
                </c:pt>
                <c:pt idx="6503">
                  <c:v>7.0458769798278809</c:v>
                </c:pt>
                <c:pt idx="6504">
                  <c:v>6.9794683456420898</c:v>
                </c:pt>
                <c:pt idx="6505">
                  <c:v>6.9945268630981445</c:v>
                </c:pt>
                <c:pt idx="6506">
                  <c:v>6.9602999687194824</c:v>
                </c:pt>
                <c:pt idx="6507">
                  <c:v>6.9767985343933105</c:v>
                </c:pt>
                <c:pt idx="6508">
                  <c:v>7.0045328140258789</c:v>
                </c:pt>
                <c:pt idx="6509">
                  <c:v>6.9716429710388184</c:v>
                </c:pt>
                <c:pt idx="6510">
                  <c:v>6.9244952201843262</c:v>
                </c:pt>
                <c:pt idx="6511">
                  <c:v>6.9630084037780762</c:v>
                </c:pt>
                <c:pt idx="6512">
                  <c:v>6.8873839378356934</c:v>
                </c:pt>
                <c:pt idx="6513">
                  <c:v>6.8997879028320313</c:v>
                </c:pt>
                <c:pt idx="6514">
                  <c:v>6.9657292366027832</c:v>
                </c:pt>
                <c:pt idx="6515">
                  <c:v>6.9768166542053223</c:v>
                </c:pt>
                <c:pt idx="6516">
                  <c:v>6.924222469329834</c:v>
                </c:pt>
                <c:pt idx="6517">
                  <c:v>6.8054318428039551</c:v>
                </c:pt>
                <c:pt idx="6518">
                  <c:v>6.9194445610046387</c:v>
                </c:pt>
                <c:pt idx="6519">
                  <c:v>6.8604555130004883</c:v>
                </c:pt>
                <c:pt idx="6520">
                  <c:v>6.9224853515625</c:v>
                </c:pt>
                <c:pt idx="6521">
                  <c:v>6.9885482788085938</c:v>
                </c:pt>
                <c:pt idx="6522">
                  <c:v>7.0324296951293945</c:v>
                </c:pt>
                <c:pt idx="6523">
                  <c:v>6.9334902763366699</c:v>
                </c:pt>
                <c:pt idx="6524">
                  <c:v>6.9952998161315918</c:v>
                </c:pt>
                <c:pt idx="6525">
                  <c:v>6.9065217971801758</c:v>
                </c:pt>
                <c:pt idx="6526">
                  <c:v>6.9436845779418945</c:v>
                </c:pt>
                <c:pt idx="6527">
                  <c:v>6.9203200340270996</c:v>
                </c:pt>
                <c:pt idx="6528">
                  <c:v>6.9492950439453125</c:v>
                </c:pt>
                <c:pt idx="6529">
                  <c:v>6.999751091003418</c:v>
                </c:pt>
                <c:pt idx="6530">
                  <c:v>6.9467039108276367</c:v>
                </c:pt>
                <c:pt idx="6531">
                  <c:v>6.9738130569458008</c:v>
                </c:pt>
                <c:pt idx="6532">
                  <c:v>6.9560298919677734</c:v>
                </c:pt>
                <c:pt idx="6533">
                  <c:v>6.9501533508300781</c:v>
                </c:pt>
                <c:pt idx="6534">
                  <c:v>6.9687066078186035</c:v>
                </c:pt>
                <c:pt idx="6535">
                  <c:v>6.9620041847229004</c:v>
                </c:pt>
                <c:pt idx="6536">
                  <c:v>6.948448657989502</c:v>
                </c:pt>
                <c:pt idx="6537">
                  <c:v>6.968350887298584</c:v>
                </c:pt>
                <c:pt idx="6538">
                  <c:v>7.017878532409668</c:v>
                </c:pt>
                <c:pt idx="6539">
                  <c:v>6.9196429252624512</c:v>
                </c:pt>
                <c:pt idx="6540">
                  <c:v>7.0150952339172363</c:v>
                </c:pt>
                <c:pt idx="6541">
                  <c:v>7.0042824745178223</c:v>
                </c:pt>
                <c:pt idx="6542">
                  <c:v>6.9526185989379883</c:v>
                </c:pt>
                <c:pt idx="6543">
                  <c:v>6.9722590446472168</c:v>
                </c:pt>
                <c:pt idx="6544">
                  <c:v>6.876828670501709</c:v>
                </c:pt>
                <c:pt idx="6545">
                  <c:v>6.9210357666015625</c:v>
                </c:pt>
                <c:pt idx="6546">
                  <c:v>6.9742264747619629</c:v>
                </c:pt>
                <c:pt idx="6547">
                  <c:v>6.9413394927978516</c:v>
                </c:pt>
                <c:pt idx="6548">
                  <c:v>6.9416751861572266</c:v>
                </c:pt>
                <c:pt idx="6549">
                  <c:v>6.9524397850036621</c:v>
                </c:pt>
                <c:pt idx="6550">
                  <c:v>6.9749650955200195</c:v>
                </c:pt>
                <c:pt idx="6551">
                  <c:v>7.0283260345458984</c:v>
                </c:pt>
                <c:pt idx="6552">
                  <c:v>6.9968886375427246</c:v>
                </c:pt>
                <c:pt idx="6553">
                  <c:v>7.0081634521484375</c:v>
                </c:pt>
                <c:pt idx="6554">
                  <c:v>6.9494404792785645</c:v>
                </c:pt>
                <c:pt idx="6555">
                  <c:v>6.9503355026245117</c:v>
                </c:pt>
                <c:pt idx="6556">
                  <c:v>7.0090031623840332</c:v>
                </c:pt>
                <c:pt idx="6557">
                  <c:v>6.9756975173950195</c:v>
                </c:pt>
                <c:pt idx="6558">
                  <c:v>6.9762477874755859</c:v>
                </c:pt>
                <c:pt idx="6559">
                  <c:v>6.9710192680358887</c:v>
                </c:pt>
                <c:pt idx="6560">
                  <c:v>6.9664793014526367</c:v>
                </c:pt>
                <c:pt idx="6561">
                  <c:v>6.9603590965270996</c:v>
                </c:pt>
                <c:pt idx="6562">
                  <c:v>6.9484243392944336</c:v>
                </c:pt>
                <c:pt idx="6563">
                  <c:v>6.8979649543762207</c:v>
                </c:pt>
                <c:pt idx="6564">
                  <c:v>6.9987502098083496</c:v>
                </c:pt>
                <c:pt idx="6565">
                  <c:v>6.8847074508666992</c:v>
                </c:pt>
                <c:pt idx="6566">
                  <c:v>6.921745777130127</c:v>
                </c:pt>
                <c:pt idx="6567">
                  <c:v>7.0092835426330566</c:v>
                </c:pt>
                <c:pt idx="6568">
                  <c:v>6.9338726997375488</c:v>
                </c:pt>
                <c:pt idx="6569">
                  <c:v>6.9801883697509766</c:v>
                </c:pt>
                <c:pt idx="6570">
                  <c:v>6.9204897880554199</c:v>
                </c:pt>
                <c:pt idx="6571">
                  <c:v>6.9192962646484375</c:v>
                </c:pt>
                <c:pt idx="6572">
                  <c:v>6.8774924278259277</c:v>
                </c:pt>
                <c:pt idx="6573">
                  <c:v>6.884758472442627</c:v>
                </c:pt>
                <c:pt idx="6574">
                  <c:v>7.0035738945007324</c:v>
                </c:pt>
                <c:pt idx="6575">
                  <c:v>6.9251255989074707</c:v>
                </c:pt>
                <c:pt idx="6576">
                  <c:v>6.959566593170166</c:v>
                </c:pt>
                <c:pt idx="6577">
                  <c:v>6.9740071296691895</c:v>
                </c:pt>
                <c:pt idx="6578">
                  <c:v>6.9148612022399902</c:v>
                </c:pt>
                <c:pt idx="6579">
                  <c:v>6.9629449844360352</c:v>
                </c:pt>
                <c:pt idx="6580">
                  <c:v>7.0488996505737305</c:v>
                </c:pt>
                <c:pt idx="6581">
                  <c:v>7.0985455513000488</c:v>
                </c:pt>
                <c:pt idx="6582">
                  <c:v>7.0023221969604492</c:v>
                </c:pt>
                <c:pt idx="6583">
                  <c:v>7.0103211402893066</c:v>
                </c:pt>
                <c:pt idx="6584">
                  <c:v>7.0084900856018066</c:v>
                </c:pt>
                <c:pt idx="6585">
                  <c:v>6.9636030197143555</c:v>
                </c:pt>
                <c:pt idx="6586">
                  <c:v>6.9608621597290039</c:v>
                </c:pt>
                <c:pt idx="6587">
                  <c:v>7.0073599815368652</c:v>
                </c:pt>
                <c:pt idx="6588">
                  <c:v>7.0159969329833984</c:v>
                </c:pt>
                <c:pt idx="6589">
                  <c:v>7.0227088928222656</c:v>
                </c:pt>
                <c:pt idx="6590">
                  <c:v>7.052177906036377</c:v>
                </c:pt>
                <c:pt idx="6591">
                  <c:v>7.0428662300109863</c:v>
                </c:pt>
                <c:pt idx="6592">
                  <c:v>6.9641175270080566</c:v>
                </c:pt>
                <c:pt idx="6593">
                  <c:v>6.994051456451416</c:v>
                </c:pt>
                <c:pt idx="6594">
                  <c:v>7.0126900672912598</c:v>
                </c:pt>
                <c:pt idx="6595">
                  <c:v>6.9204378128051758</c:v>
                </c:pt>
                <c:pt idx="6596">
                  <c:v>6.9165353775024414</c:v>
                </c:pt>
                <c:pt idx="6597">
                  <c:v>6.9179482460021973</c:v>
                </c:pt>
                <c:pt idx="6598">
                  <c:v>6.9229674339294434</c:v>
                </c:pt>
                <c:pt idx="6599">
                  <c:v>6.9989409446716309</c:v>
                </c:pt>
                <c:pt idx="6600">
                  <c:v>7.0052881240844727</c:v>
                </c:pt>
                <c:pt idx="6601">
                  <c:v>6.9507570266723633</c:v>
                </c:pt>
                <c:pt idx="6602">
                  <c:v>7.0106110572814941</c:v>
                </c:pt>
                <c:pt idx="6603">
                  <c:v>6.9396557807922363</c:v>
                </c:pt>
                <c:pt idx="6604">
                  <c:v>6.864288330078125</c:v>
                </c:pt>
                <c:pt idx="6605">
                  <c:v>6.9476442337036133</c:v>
                </c:pt>
                <c:pt idx="6606">
                  <c:v>6.9969673156738281</c:v>
                </c:pt>
                <c:pt idx="6607">
                  <c:v>6.9728713035583496</c:v>
                </c:pt>
                <c:pt idx="6608">
                  <c:v>6.9636936187744141</c:v>
                </c:pt>
                <c:pt idx="6609">
                  <c:v>6.9165139198303223</c:v>
                </c:pt>
                <c:pt idx="6610">
                  <c:v>6.9025850296020508</c:v>
                </c:pt>
                <c:pt idx="6611">
                  <c:v>6.9198751449584961</c:v>
                </c:pt>
                <c:pt idx="6612">
                  <c:v>6.9003391265869141</c:v>
                </c:pt>
                <c:pt idx="6613">
                  <c:v>6.9220833778381348</c:v>
                </c:pt>
                <c:pt idx="6614">
                  <c:v>6.8511495590209961</c:v>
                </c:pt>
                <c:pt idx="6615">
                  <c:v>6.8987703323364258</c:v>
                </c:pt>
                <c:pt idx="6616">
                  <c:v>6.8765358924865723</c:v>
                </c:pt>
                <c:pt idx="6617">
                  <c:v>6.9197611808776855</c:v>
                </c:pt>
                <c:pt idx="6618">
                  <c:v>6.8962430953979492</c:v>
                </c:pt>
                <c:pt idx="6619">
                  <c:v>6.8964295387268066</c:v>
                </c:pt>
                <c:pt idx="6620">
                  <c:v>6.9258060455322266</c:v>
                </c:pt>
                <c:pt idx="6621">
                  <c:v>6.8608303070068359</c:v>
                </c:pt>
                <c:pt idx="6622">
                  <c:v>6.8208098411560059</c:v>
                </c:pt>
                <c:pt idx="6623">
                  <c:v>6.8531641960144043</c:v>
                </c:pt>
                <c:pt idx="6624">
                  <c:v>6.9504618644714355</c:v>
                </c:pt>
                <c:pt idx="6625">
                  <c:v>6.991553783416748</c:v>
                </c:pt>
                <c:pt idx="6626">
                  <c:v>6.861332893371582</c:v>
                </c:pt>
                <c:pt idx="6627">
                  <c:v>6.9369959831237793</c:v>
                </c:pt>
                <c:pt idx="6628">
                  <c:v>6.9178338050842285</c:v>
                </c:pt>
                <c:pt idx="6629">
                  <c:v>6.935725212097168</c:v>
                </c:pt>
                <c:pt idx="6630">
                  <c:v>6.9467310905456543</c:v>
                </c:pt>
                <c:pt idx="6631">
                  <c:v>6.9900288581848145</c:v>
                </c:pt>
                <c:pt idx="6632">
                  <c:v>6.8499813079833984</c:v>
                </c:pt>
                <c:pt idx="6633">
                  <c:v>6.9783062934875488</c:v>
                </c:pt>
                <c:pt idx="6634">
                  <c:v>7.0094609260559082</c:v>
                </c:pt>
                <c:pt idx="6635">
                  <c:v>7.0325584411621094</c:v>
                </c:pt>
                <c:pt idx="6636">
                  <c:v>6.957127571105957</c:v>
                </c:pt>
                <c:pt idx="6637">
                  <c:v>6.9473896026611328</c:v>
                </c:pt>
                <c:pt idx="6638">
                  <c:v>6.8958339691162109</c:v>
                </c:pt>
                <c:pt idx="6639">
                  <c:v>7.019536018371582</c:v>
                </c:pt>
                <c:pt idx="6640">
                  <c:v>6.9476337432861328</c:v>
                </c:pt>
                <c:pt idx="6641">
                  <c:v>6.9790101051330566</c:v>
                </c:pt>
                <c:pt idx="6642">
                  <c:v>6.9685916900634766</c:v>
                </c:pt>
                <c:pt idx="6643">
                  <c:v>6.9971284866333008</c:v>
                </c:pt>
                <c:pt idx="6644">
                  <c:v>6.9851627349853516</c:v>
                </c:pt>
                <c:pt idx="6645">
                  <c:v>6.9836716651916504</c:v>
                </c:pt>
                <c:pt idx="6646">
                  <c:v>6.9108748435974121</c:v>
                </c:pt>
                <c:pt idx="6647">
                  <c:v>7.0142030715942383</c:v>
                </c:pt>
                <c:pt idx="6648">
                  <c:v>6.978905200958252</c:v>
                </c:pt>
                <c:pt idx="6649">
                  <c:v>6.9597673416137695</c:v>
                </c:pt>
                <c:pt idx="6650">
                  <c:v>6.9843854904174805</c:v>
                </c:pt>
                <c:pt idx="6651">
                  <c:v>6.9778194427490234</c:v>
                </c:pt>
                <c:pt idx="6652">
                  <c:v>6.8734817504882813</c:v>
                </c:pt>
                <c:pt idx="6653">
                  <c:v>6.835395336151123</c:v>
                </c:pt>
                <c:pt idx="6654">
                  <c:v>6.9263572692871094</c:v>
                </c:pt>
                <c:pt idx="6655">
                  <c:v>6.8555440902709961</c:v>
                </c:pt>
                <c:pt idx="6656">
                  <c:v>6.9143943786621094</c:v>
                </c:pt>
                <c:pt idx="6657">
                  <c:v>6.9223103523254395</c:v>
                </c:pt>
                <c:pt idx="6658">
                  <c:v>6.7801804542541504</c:v>
                </c:pt>
                <c:pt idx="6659">
                  <c:v>6.8796415328979492</c:v>
                </c:pt>
                <c:pt idx="6660">
                  <c:v>6.818850040435791</c:v>
                </c:pt>
                <c:pt idx="6661">
                  <c:v>6.760277271270752</c:v>
                </c:pt>
                <c:pt idx="6662">
                  <c:v>6.908200740814209</c:v>
                </c:pt>
                <c:pt idx="6663">
                  <c:v>6.8300304412841797</c:v>
                </c:pt>
                <c:pt idx="6664">
                  <c:v>6.8834776878356934</c:v>
                </c:pt>
                <c:pt idx="6665">
                  <c:v>6.9036502838134766</c:v>
                </c:pt>
                <c:pt idx="6666">
                  <c:v>6.8736944198608398</c:v>
                </c:pt>
                <c:pt idx="6667">
                  <c:v>6.8209924697875977</c:v>
                </c:pt>
                <c:pt idx="6668">
                  <c:v>6.7528834342956543</c:v>
                </c:pt>
                <c:pt idx="6669">
                  <c:v>6.796595573425293</c:v>
                </c:pt>
                <c:pt idx="6670">
                  <c:v>6.8176560401916504</c:v>
                </c:pt>
                <c:pt idx="6671">
                  <c:v>6.9094967842102051</c:v>
                </c:pt>
                <c:pt idx="6672">
                  <c:v>6.8104424476623535</c:v>
                </c:pt>
                <c:pt idx="6673">
                  <c:v>6.8305602073669434</c:v>
                </c:pt>
                <c:pt idx="6674">
                  <c:v>6.8471808433532715</c:v>
                </c:pt>
                <c:pt idx="6675">
                  <c:v>6.8181185722351074</c:v>
                </c:pt>
                <c:pt idx="6676">
                  <c:v>6.8140134811401367</c:v>
                </c:pt>
                <c:pt idx="6677">
                  <c:v>6.6978707313537598</c:v>
                </c:pt>
                <c:pt idx="6678">
                  <c:v>6.8288164138793945</c:v>
                </c:pt>
                <c:pt idx="6679">
                  <c:v>6.8027300834655762</c:v>
                </c:pt>
                <c:pt idx="6680">
                  <c:v>6.7807765007019043</c:v>
                </c:pt>
                <c:pt idx="6681">
                  <c:v>6.7357501983642578</c:v>
                </c:pt>
                <c:pt idx="6682">
                  <c:v>6.7307939529418945</c:v>
                </c:pt>
                <c:pt idx="6683">
                  <c:v>6.8884286880493164</c:v>
                </c:pt>
                <c:pt idx="6684">
                  <c:v>6.824073314666748</c:v>
                </c:pt>
                <c:pt idx="6685">
                  <c:v>6.8156609535217285</c:v>
                </c:pt>
                <c:pt idx="6686">
                  <c:v>6.7943358421325684</c:v>
                </c:pt>
                <c:pt idx="6687">
                  <c:v>6.7193007469177246</c:v>
                </c:pt>
                <c:pt idx="6688">
                  <c:v>6.7879924774169922</c:v>
                </c:pt>
                <c:pt idx="6689">
                  <c:v>6.8743691444396973</c:v>
                </c:pt>
                <c:pt idx="6690">
                  <c:v>6.799048900604248</c:v>
                </c:pt>
                <c:pt idx="6691">
                  <c:v>6.8043551445007324</c:v>
                </c:pt>
                <c:pt idx="6692">
                  <c:v>6.8063011169433594</c:v>
                </c:pt>
                <c:pt idx="6693">
                  <c:v>6.8991789817810059</c:v>
                </c:pt>
                <c:pt idx="6694">
                  <c:v>6.8054471015930176</c:v>
                </c:pt>
                <c:pt idx="6695">
                  <c:v>6.8662171363830566</c:v>
                </c:pt>
                <c:pt idx="6696">
                  <c:v>6.8409571647644043</c:v>
                </c:pt>
                <c:pt idx="6697">
                  <c:v>6.7768278121948242</c:v>
                </c:pt>
                <c:pt idx="6698">
                  <c:v>6.6990480422973633</c:v>
                </c:pt>
                <c:pt idx="6699">
                  <c:v>6.76019287109375</c:v>
                </c:pt>
                <c:pt idx="6700">
                  <c:v>6.8577141761779785</c:v>
                </c:pt>
                <c:pt idx="6701">
                  <c:v>6.813570499420166</c:v>
                </c:pt>
                <c:pt idx="6702">
                  <c:v>6.7695589065551758</c:v>
                </c:pt>
                <c:pt idx="6703">
                  <c:v>6.7864055633544922</c:v>
                </c:pt>
                <c:pt idx="6704">
                  <c:v>6.8454947471618652</c:v>
                </c:pt>
                <c:pt idx="6705">
                  <c:v>6.8301172256469727</c:v>
                </c:pt>
                <c:pt idx="6706">
                  <c:v>6.806732177734375</c:v>
                </c:pt>
                <c:pt idx="6707">
                  <c:v>6.7747902870178223</c:v>
                </c:pt>
                <c:pt idx="6708">
                  <c:v>6.7140951156616211</c:v>
                </c:pt>
                <c:pt idx="6709">
                  <c:v>6.7120075225830078</c:v>
                </c:pt>
                <c:pt idx="6710">
                  <c:v>6.6625776290893555</c:v>
                </c:pt>
                <c:pt idx="6711">
                  <c:v>6.6869339942932129</c:v>
                </c:pt>
                <c:pt idx="6712">
                  <c:v>6.7213106155395508</c:v>
                </c:pt>
                <c:pt idx="6713">
                  <c:v>6.7125730514526367</c:v>
                </c:pt>
                <c:pt idx="6714">
                  <c:v>6.6668267250061035</c:v>
                </c:pt>
                <c:pt idx="6715">
                  <c:v>6.8053379058837891</c:v>
                </c:pt>
                <c:pt idx="6716">
                  <c:v>6.8140163421630859</c:v>
                </c:pt>
                <c:pt idx="6717">
                  <c:v>6.7888455390930176</c:v>
                </c:pt>
                <c:pt idx="6718">
                  <c:v>6.7533965110778809</c:v>
                </c:pt>
                <c:pt idx="6719">
                  <c:v>6.788978099822998</c:v>
                </c:pt>
                <c:pt idx="6720">
                  <c:v>6.7888760566711426</c:v>
                </c:pt>
                <c:pt idx="6721">
                  <c:v>6.7141880989074707</c:v>
                </c:pt>
                <c:pt idx="6722">
                  <c:v>6.7567687034606934</c:v>
                </c:pt>
                <c:pt idx="6723">
                  <c:v>6.7358675003051758</c:v>
                </c:pt>
                <c:pt idx="6724">
                  <c:v>6.7478470802307129</c:v>
                </c:pt>
                <c:pt idx="6725">
                  <c:v>6.7334651947021484</c:v>
                </c:pt>
                <c:pt idx="6726">
                  <c:v>6.7891716957092285</c:v>
                </c:pt>
                <c:pt idx="6727">
                  <c:v>6.8130183219909668</c:v>
                </c:pt>
                <c:pt idx="6728">
                  <c:v>6.7922430038452148</c:v>
                </c:pt>
                <c:pt idx="6729">
                  <c:v>6.7421674728393555</c:v>
                </c:pt>
                <c:pt idx="6730">
                  <c:v>6.8240275382995605</c:v>
                </c:pt>
                <c:pt idx="6731">
                  <c:v>6.7183527946472168</c:v>
                </c:pt>
                <c:pt idx="6732">
                  <c:v>6.6903424263000488</c:v>
                </c:pt>
                <c:pt idx="6733">
                  <c:v>6.7365612983703613</c:v>
                </c:pt>
                <c:pt idx="6734">
                  <c:v>6.8147163391113281</c:v>
                </c:pt>
                <c:pt idx="6735">
                  <c:v>6.7014689445495605</c:v>
                </c:pt>
                <c:pt idx="6736">
                  <c:v>6.7370724678039551</c:v>
                </c:pt>
                <c:pt idx="6737">
                  <c:v>6.7248883247375488</c:v>
                </c:pt>
                <c:pt idx="6738">
                  <c:v>6.8192672729492188</c:v>
                </c:pt>
                <c:pt idx="6739">
                  <c:v>6.7627878189086914</c:v>
                </c:pt>
                <c:pt idx="6740">
                  <c:v>6.7712569236755371</c:v>
                </c:pt>
                <c:pt idx="6741">
                  <c:v>6.7513003349304199</c:v>
                </c:pt>
                <c:pt idx="6742">
                  <c:v>6.7171149253845215</c:v>
                </c:pt>
                <c:pt idx="6743">
                  <c:v>6.7903447151184082</c:v>
                </c:pt>
                <c:pt idx="6744">
                  <c:v>6.7157173156738281</c:v>
                </c:pt>
                <c:pt idx="6745">
                  <c:v>6.754547119140625</c:v>
                </c:pt>
                <c:pt idx="6746">
                  <c:v>6.7128729820251465</c:v>
                </c:pt>
                <c:pt idx="6747">
                  <c:v>6.7132773399353027</c:v>
                </c:pt>
                <c:pt idx="6748">
                  <c:v>6.6853084564208984</c:v>
                </c:pt>
                <c:pt idx="6749">
                  <c:v>6.7135171890258789</c:v>
                </c:pt>
                <c:pt idx="6750">
                  <c:v>6.6282038688659668</c:v>
                </c:pt>
                <c:pt idx="6751">
                  <c:v>6.699307918548584</c:v>
                </c:pt>
                <c:pt idx="6752">
                  <c:v>6.6651449203491211</c:v>
                </c:pt>
                <c:pt idx="6753">
                  <c:v>6.7338247299194336</c:v>
                </c:pt>
                <c:pt idx="6754">
                  <c:v>6.7867021560668945</c:v>
                </c:pt>
                <c:pt idx="6755">
                  <c:v>6.668431282043457</c:v>
                </c:pt>
                <c:pt idx="6756">
                  <c:v>6.6836261749267578</c:v>
                </c:pt>
                <c:pt idx="6757">
                  <c:v>6.6690669059753418</c:v>
                </c:pt>
                <c:pt idx="6758">
                  <c:v>6.7103157043457031</c:v>
                </c:pt>
                <c:pt idx="6759">
                  <c:v>6.7256722450256348</c:v>
                </c:pt>
                <c:pt idx="6760">
                  <c:v>6.700505256652832</c:v>
                </c:pt>
                <c:pt idx="6761">
                  <c:v>6.746039867401123</c:v>
                </c:pt>
                <c:pt idx="6762">
                  <c:v>6.7204513549804688</c:v>
                </c:pt>
                <c:pt idx="6763">
                  <c:v>6.7721796035766602</c:v>
                </c:pt>
                <c:pt idx="6764">
                  <c:v>6.6496376991271973</c:v>
                </c:pt>
                <c:pt idx="6765">
                  <c:v>6.6923365592956543</c:v>
                </c:pt>
                <c:pt idx="6766">
                  <c:v>6.7320117950439453</c:v>
                </c:pt>
                <c:pt idx="6767">
                  <c:v>6.7382998466491699</c:v>
                </c:pt>
                <c:pt idx="6768">
                  <c:v>6.6600461006164551</c:v>
                </c:pt>
                <c:pt idx="6769">
                  <c:v>6.7107648849487305</c:v>
                </c:pt>
                <c:pt idx="6770">
                  <c:v>6.6695518493652344</c:v>
                </c:pt>
                <c:pt idx="6771">
                  <c:v>6.7350015640258789</c:v>
                </c:pt>
                <c:pt idx="6772">
                  <c:v>6.6501908302307129</c:v>
                </c:pt>
                <c:pt idx="6773">
                  <c:v>6.7156319618225098</c:v>
                </c:pt>
                <c:pt idx="6774">
                  <c:v>6.6400275230407715</c:v>
                </c:pt>
                <c:pt idx="6775">
                  <c:v>6.661384105682373</c:v>
                </c:pt>
                <c:pt idx="6776">
                  <c:v>6.6095676422119141</c:v>
                </c:pt>
                <c:pt idx="6777">
                  <c:v>6.5883731842041016</c:v>
                </c:pt>
                <c:pt idx="6778">
                  <c:v>6.5772333145141602</c:v>
                </c:pt>
                <c:pt idx="6779">
                  <c:v>6.678523063659668</c:v>
                </c:pt>
                <c:pt idx="6780">
                  <c:v>6.6648392677307129</c:v>
                </c:pt>
                <c:pt idx="6781">
                  <c:v>6.6268339157104492</c:v>
                </c:pt>
                <c:pt idx="6782">
                  <c:v>6.6699104309082031</c:v>
                </c:pt>
                <c:pt idx="6783">
                  <c:v>6.6335535049438477</c:v>
                </c:pt>
                <c:pt idx="6784">
                  <c:v>6.6543903350830078</c:v>
                </c:pt>
                <c:pt idx="6785">
                  <c:v>6.7328505516052246</c:v>
                </c:pt>
                <c:pt idx="6786">
                  <c:v>6.6794910430908203</c:v>
                </c:pt>
                <c:pt idx="6787">
                  <c:v>6.7256312370300293</c:v>
                </c:pt>
                <c:pt idx="6788">
                  <c:v>6.695406436920166</c:v>
                </c:pt>
                <c:pt idx="6789">
                  <c:v>6.6941056251525879</c:v>
                </c:pt>
                <c:pt idx="6790">
                  <c:v>6.6718039512634277</c:v>
                </c:pt>
                <c:pt idx="6791">
                  <c:v>6.5809745788574219</c:v>
                </c:pt>
                <c:pt idx="6792">
                  <c:v>6.6470441818237305</c:v>
                </c:pt>
                <c:pt idx="6793">
                  <c:v>6.751835823059082</c:v>
                </c:pt>
                <c:pt idx="6794">
                  <c:v>6.6296038627624512</c:v>
                </c:pt>
                <c:pt idx="6795">
                  <c:v>6.6442999839782715</c:v>
                </c:pt>
                <c:pt idx="6796">
                  <c:v>6.6542654037475586</c:v>
                </c:pt>
                <c:pt idx="6797">
                  <c:v>6.6643166542053223</c:v>
                </c:pt>
                <c:pt idx="6798">
                  <c:v>6.7205905914306641</c:v>
                </c:pt>
                <c:pt idx="6799">
                  <c:v>6.6750469207763672</c:v>
                </c:pt>
                <c:pt idx="6800">
                  <c:v>6.6181035041809082</c:v>
                </c:pt>
                <c:pt idx="6801">
                  <c:v>6.7576165199279785</c:v>
                </c:pt>
                <c:pt idx="6802">
                  <c:v>6.7225179672241211</c:v>
                </c:pt>
                <c:pt idx="6803">
                  <c:v>6.7453770637512207</c:v>
                </c:pt>
                <c:pt idx="6804">
                  <c:v>6.6892595291137695</c:v>
                </c:pt>
                <c:pt idx="6805">
                  <c:v>6.6384496688842773</c:v>
                </c:pt>
                <c:pt idx="6806">
                  <c:v>6.6666126251220703</c:v>
                </c:pt>
                <c:pt idx="6807">
                  <c:v>6.6761593818664551</c:v>
                </c:pt>
                <c:pt idx="6808">
                  <c:v>6.5972747802734375</c:v>
                </c:pt>
                <c:pt idx="6809">
                  <c:v>6.6033945083618164</c:v>
                </c:pt>
                <c:pt idx="6810">
                  <c:v>6.5965933799743652</c:v>
                </c:pt>
                <c:pt idx="6811">
                  <c:v>6.6538906097412109</c:v>
                </c:pt>
                <c:pt idx="6812">
                  <c:v>6.5073490142822266</c:v>
                </c:pt>
                <c:pt idx="6813">
                  <c:v>6.5629081726074219</c:v>
                </c:pt>
                <c:pt idx="6814">
                  <c:v>6.5763826370239258</c:v>
                </c:pt>
                <c:pt idx="6815">
                  <c:v>6.5832638740539551</c:v>
                </c:pt>
                <c:pt idx="6816">
                  <c:v>6.5920305252075195</c:v>
                </c:pt>
                <c:pt idx="6817">
                  <c:v>6.5844545364379883</c:v>
                </c:pt>
                <c:pt idx="6818">
                  <c:v>6.6262540817260742</c:v>
                </c:pt>
                <c:pt idx="6819">
                  <c:v>6.5404901504516602</c:v>
                </c:pt>
                <c:pt idx="6820">
                  <c:v>6.6165652275085449</c:v>
                </c:pt>
                <c:pt idx="6821">
                  <c:v>6.5291595458984375</c:v>
                </c:pt>
                <c:pt idx="6822">
                  <c:v>6.6148591041564941</c:v>
                </c:pt>
                <c:pt idx="6823">
                  <c:v>6.6204032897949219</c:v>
                </c:pt>
                <c:pt idx="6824">
                  <c:v>6.5983624458312988</c:v>
                </c:pt>
                <c:pt idx="6825">
                  <c:v>6.5908589363098145</c:v>
                </c:pt>
                <c:pt idx="6826">
                  <c:v>6.5956077575683594</c:v>
                </c:pt>
                <c:pt idx="6827">
                  <c:v>6.6858558654785156</c:v>
                </c:pt>
                <c:pt idx="6828">
                  <c:v>6.7073445320129395</c:v>
                </c:pt>
                <c:pt idx="6829">
                  <c:v>6.603151798248291</c:v>
                </c:pt>
                <c:pt idx="6830">
                  <c:v>6.6930947303771973</c:v>
                </c:pt>
                <c:pt idx="6831">
                  <c:v>6.6192841529846191</c:v>
                </c:pt>
                <c:pt idx="6832">
                  <c:v>6.6664643287658691</c:v>
                </c:pt>
                <c:pt idx="6833">
                  <c:v>6.6896991729736328</c:v>
                </c:pt>
                <c:pt idx="6834">
                  <c:v>6.7183446884155273</c:v>
                </c:pt>
                <c:pt idx="6835">
                  <c:v>6.588104248046875</c:v>
                </c:pt>
                <c:pt idx="6836">
                  <c:v>6.584928035736084</c:v>
                </c:pt>
                <c:pt idx="6837">
                  <c:v>6.5715560913085938</c:v>
                </c:pt>
                <c:pt idx="6838">
                  <c:v>6.6513128280639648</c:v>
                </c:pt>
                <c:pt idx="6839">
                  <c:v>6.5605721473693848</c:v>
                </c:pt>
                <c:pt idx="6840">
                  <c:v>6.5754375457763672</c:v>
                </c:pt>
                <c:pt idx="6841">
                  <c:v>6.5863180160522461</c:v>
                </c:pt>
                <c:pt idx="6842">
                  <c:v>6.486720085144043</c:v>
                </c:pt>
                <c:pt idx="6843">
                  <c:v>6.4355392456054688</c:v>
                </c:pt>
                <c:pt idx="6844">
                  <c:v>6.4864201545715332</c:v>
                </c:pt>
                <c:pt idx="6845">
                  <c:v>6.5208711624145508</c:v>
                </c:pt>
                <c:pt idx="6846">
                  <c:v>6.4832744598388672</c:v>
                </c:pt>
                <c:pt idx="6847">
                  <c:v>6.5596880912780762</c:v>
                </c:pt>
                <c:pt idx="6848">
                  <c:v>6.5345010757446289</c:v>
                </c:pt>
                <c:pt idx="6849">
                  <c:v>6.5411977767944336</c:v>
                </c:pt>
                <c:pt idx="6850">
                  <c:v>6.5511231422424316</c:v>
                </c:pt>
                <c:pt idx="6851">
                  <c:v>6.4975395202636719</c:v>
                </c:pt>
                <c:pt idx="6852">
                  <c:v>6.4305295944213867</c:v>
                </c:pt>
                <c:pt idx="6853">
                  <c:v>6.6024303436279297</c:v>
                </c:pt>
                <c:pt idx="6854">
                  <c:v>6.5401782989501953</c:v>
                </c:pt>
                <c:pt idx="6855">
                  <c:v>6.4519548416137695</c:v>
                </c:pt>
                <c:pt idx="6856">
                  <c:v>6.4167823791503906</c:v>
                </c:pt>
                <c:pt idx="6857">
                  <c:v>6.4987764358520508</c:v>
                </c:pt>
                <c:pt idx="6858">
                  <c:v>6.5491623878479004</c:v>
                </c:pt>
                <c:pt idx="6859">
                  <c:v>6.6084718704223633</c:v>
                </c:pt>
                <c:pt idx="6860">
                  <c:v>6.5598440170288086</c:v>
                </c:pt>
                <c:pt idx="6861">
                  <c:v>6.5636115074157715</c:v>
                </c:pt>
                <c:pt idx="6862">
                  <c:v>6.5312576293945313</c:v>
                </c:pt>
                <c:pt idx="6863">
                  <c:v>6.5678277015686035</c:v>
                </c:pt>
                <c:pt idx="6864">
                  <c:v>6.6360149383544922</c:v>
                </c:pt>
                <c:pt idx="6865">
                  <c:v>6.5611739158630371</c:v>
                </c:pt>
                <c:pt idx="6866">
                  <c:v>6.6179428100585938</c:v>
                </c:pt>
                <c:pt idx="6867">
                  <c:v>6.6588578224182129</c:v>
                </c:pt>
                <c:pt idx="6868">
                  <c:v>6.5920329093933105</c:v>
                </c:pt>
                <c:pt idx="6869">
                  <c:v>6.6037478446960449</c:v>
                </c:pt>
                <c:pt idx="6870">
                  <c:v>6.5840468406677246</c:v>
                </c:pt>
                <c:pt idx="6871">
                  <c:v>6.6265349388122559</c:v>
                </c:pt>
                <c:pt idx="6872">
                  <c:v>6.6138591766357422</c:v>
                </c:pt>
                <c:pt idx="6873">
                  <c:v>6.5534477233886719</c:v>
                </c:pt>
                <c:pt idx="6874">
                  <c:v>6.5251564979553223</c:v>
                </c:pt>
                <c:pt idx="6875">
                  <c:v>6.5695505142211914</c:v>
                </c:pt>
                <c:pt idx="6876">
                  <c:v>6.6274161338806152</c:v>
                </c:pt>
                <c:pt idx="6877">
                  <c:v>6.6975216865539551</c:v>
                </c:pt>
                <c:pt idx="6878">
                  <c:v>6.6705799102783203</c:v>
                </c:pt>
                <c:pt idx="6879">
                  <c:v>6.6249899864196777</c:v>
                </c:pt>
                <c:pt idx="6880">
                  <c:v>6.6460475921630859</c:v>
                </c:pt>
                <c:pt idx="6881">
                  <c:v>6.695253849029541</c:v>
                </c:pt>
                <c:pt idx="6882">
                  <c:v>6.6556706428527832</c:v>
                </c:pt>
                <c:pt idx="6883">
                  <c:v>6.6395430564880371</c:v>
                </c:pt>
                <c:pt idx="6884">
                  <c:v>6.6442298889160156</c:v>
                </c:pt>
                <c:pt idx="6885">
                  <c:v>6.6095972061157227</c:v>
                </c:pt>
                <c:pt idx="6886">
                  <c:v>6.5863685607910156</c:v>
                </c:pt>
                <c:pt idx="6887">
                  <c:v>6.5863728523254395</c:v>
                </c:pt>
                <c:pt idx="6888">
                  <c:v>6.6702494621276855</c:v>
                </c:pt>
                <c:pt idx="6889">
                  <c:v>6.6359186172485352</c:v>
                </c:pt>
                <c:pt idx="6890">
                  <c:v>6.6306118965148926</c:v>
                </c:pt>
                <c:pt idx="6891">
                  <c:v>6.5566935539245605</c:v>
                </c:pt>
                <c:pt idx="6892">
                  <c:v>6.525291919708252</c:v>
                </c:pt>
                <c:pt idx="6893">
                  <c:v>6.5040464401245117</c:v>
                </c:pt>
                <c:pt idx="6894">
                  <c:v>6.5026373863220215</c:v>
                </c:pt>
                <c:pt idx="6895">
                  <c:v>6.525728702545166</c:v>
                </c:pt>
                <c:pt idx="6896">
                  <c:v>6.472691535949707</c:v>
                </c:pt>
                <c:pt idx="6897">
                  <c:v>6.5712571144104004</c:v>
                </c:pt>
                <c:pt idx="6898">
                  <c:v>6.5039806365966797</c:v>
                </c:pt>
                <c:pt idx="6899">
                  <c:v>6.4994654655456543</c:v>
                </c:pt>
                <c:pt idx="6900">
                  <c:v>6.469182014465332</c:v>
                </c:pt>
                <c:pt idx="6901">
                  <c:v>6.5176172256469727</c:v>
                </c:pt>
                <c:pt idx="6902">
                  <c:v>6.5544271469116211</c:v>
                </c:pt>
                <c:pt idx="6903">
                  <c:v>6.5014963150024414</c:v>
                </c:pt>
                <c:pt idx="6904">
                  <c:v>6.4232220649719238</c:v>
                </c:pt>
                <c:pt idx="6905">
                  <c:v>6.4738879203796387</c:v>
                </c:pt>
                <c:pt idx="6906">
                  <c:v>6.4851861000061035</c:v>
                </c:pt>
                <c:pt idx="6907">
                  <c:v>6.4923515319824219</c:v>
                </c:pt>
                <c:pt idx="6908">
                  <c:v>6.5109996795654297</c:v>
                </c:pt>
                <c:pt idx="6909">
                  <c:v>6.4398021697998047</c:v>
                </c:pt>
                <c:pt idx="6910">
                  <c:v>6.3455996513366699</c:v>
                </c:pt>
                <c:pt idx="6911">
                  <c:v>6.3585233688354492</c:v>
                </c:pt>
                <c:pt idx="6912">
                  <c:v>6.4079465866088867</c:v>
                </c:pt>
                <c:pt idx="6913">
                  <c:v>6.3642563819885254</c:v>
                </c:pt>
                <c:pt idx="6914">
                  <c:v>6.3303136825561523</c:v>
                </c:pt>
                <c:pt idx="6915">
                  <c:v>6.3750195503234863</c:v>
                </c:pt>
                <c:pt idx="6916">
                  <c:v>6.3760099411010742</c:v>
                </c:pt>
                <c:pt idx="6917">
                  <c:v>6.3860387802124023</c:v>
                </c:pt>
                <c:pt idx="6918">
                  <c:v>6.337770938873291</c:v>
                </c:pt>
                <c:pt idx="6919">
                  <c:v>6.3740801811218262</c:v>
                </c:pt>
                <c:pt idx="6920">
                  <c:v>6.2858033180236816</c:v>
                </c:pt>
                <c:pt idx="6921">
                  <c:v>6.3090996742248535</c:v>
                </c:pt>
                <c:pt idx="6922">
                  <c:v>6.249049186706543</c:v>
                </c:pt>
                <c:pt idx="6923">
                  <c:v>6.3276362419128418</c:v>
                </c:pt>
                <c:pt idx="6924">
                  <c:v>6.2994804382324219</c:v>
                </c:pt>
                <c:pt idx="6925">
                  <c:v>6.2859344482421875</c:v>
                </c:pt>
                <c:pt idx="6926">
                  <c:v>6.294776439666748</c:v>
                </c:pt>
                <c:pt idx="6927">
                  <c:v>6.3204889297485352</c:v>
                </c:pt>
                <c:pt idx="6928">
                  <c:v>6.3738255500793457</c:v>
                </c:pt>
                <c:pt idx="6929">
                  <c:v>6.3863930702209473</c:v>
                </c:pt>
                <c:pt idx="6930">
                  <c:v>6.3836216926574707</c:v>
                </c:pt>
                <c:pt idx="6931">
                  <c:v>6.3051466941833496</c:v>
                </c:pt>
                <c:pt idx="6932">
                  <c:v>6.3028931617736816</c:v>
                </c:pt>
                <c:pt idx="6933">
                  <c:v>6.3177375793457031</c:v>
                </c:pt>
                <c:pt idx="6934">
                  <c:v>6.3213047981262207</c:v>
                </c:pt>
                <c:pt idx="6935">
                  <c:v>6.3058567047119141</c:v>
                </c:pt>
                <c:pt idx="6936">
                  <c:v>6.3183608055114746</c:v>
                </c:pt>
                <c:pt idx="6937">
                  <c:v>6.3509063720703125</c:v>
                </c:pt>
                <c:pt idx="6938">
                  <c:v>6.4006094932556152</c:v>
                </c:pt>
                <c:pt idx="6939">
                  <c:v>6.3270707130432129</c:v>
                </c:pt>
                <c:pt idx="6940">
                  <c:v>6.4261889457702637</c:v>
                </c:pt>
                <c:pt idx="6941">
                  <c:v>6.3676128387451172</c:v>
                </c:pt>
                <c:pt idx="6942">
                  <c:v>6.415560245513916</c:v>
                </c:pt>
                <c:pt idx="6943">
                  <c:v>6.3559417724609375</c:v>
                </c:pt>
                <c:pt idx="6944">
                  <c:v>6.4137916564941406</c:v>
                </c:pt>
                <c:pt idx="6945">
                  <c:v>6.415031909942627</c:v>
                </c:pt>
                <c:pt idx="6946">
                  <c:v>6.4288859367370605</c:v>
                </c:pt>
                <c:pt idx="6947">
                  <c:v>6.3450374603271484</c:v>
                </c:pt>
                <c:pt idx="6948">
                  <c:v>6.4016342163085938</c:v>
                </c:pt>
                <c:pt idx="6949">
                  <c:v>6.3151416778564453</c:v>
                </c:pt>
                <c:pt idx="6950">
                  <c:v>6.3975410461425781</c:v>
                </c:pt>
                <c:pt idx="6951">
                  <c:v>6.4053544998168945</c:v>
                </c:pt>
                <c:pt idx="6952">
                  <c:v>6.3475933074951172</c:v>
                </c:pt>
                <c:pt idx="6953">
                  <c:v>6.4233379364013672</c:v>
                </c:pt>
                <c:pt idx="6954">
                  <c:v>6.4145388603210449</c:v>
                </c:pt>
                <c:pt idx="6955">
                  <c:v>6.3796167373657227</c:v>
                </c:pt>
                <c:pt idx="6956">
                  <c:v>6.4117674827575684</c:v>
                </c:pt>
                <c:pt idx="6957">
                  <c:v>6.4127020835876465</c:v>
                </c:pt>
                <c:pt idx="6958">
                  <c:v>6.4010748863220215</c:v>
                </c:pt>
                <c:pt idx="6959">
                  <c:v>6.4562749862670898</c:v>
                </c:pt>
                <c:pt idx="6960">
                  <c:v>6.4640617370605469</c:v>
                </c:pt>
                <c:pt idx="6961">
                  <c:v>6.4826703071594238</c:v>
                </c:pt>
                <c:pt idx="6962">
                  <c:v>6.501741886138916</c:v>
                </c:pt>
                <c:pt idx="6963">
                  <c:v>6.3504352569580078</c:v>
                </c:pt>
                <c:pt idx="6964">
                  <c:v>6.4639725685119629</c:v>
                </c:pt>
                <c:pt idx="6965">
                  <c:v>6.3597526550292969</c:v>
                </c:pt>
                <c:pt idx="6966">
                  <c:v>6.3077397346496582</c:v>
                </c:pt>
                <c:pt idx="6967">
                  <c:v>6.3547406196594238</c:v>
                </c:pt>
                <c:pt idx="6968">
                  <c:v>6.2657222747802734</c:v>
                </c:pt>
                <c:pt idx="6969">
                  <c:v>6.4051685333251953</c:v>
                </c:pt>
                <c:pt idx="6970">
                  <c:v>6.2788510322570801</c:v>
                </c:pt>
                <c:pt idx="6971">
                  <c:v>6.2867245674133301</c:v>
                </c:pt>
                <c:pt idx="6972">
                  <c:v>6.2670454978942871</c:v>
                </c:pt>
                <c:pt idx="6973">
                  <c:v>6.3893747329711914</c:v>
                </c:pt>
                <c:pt idx="6974">
                  <c:v>6.3911046981811523</c:v>
                </c:pt>
                <c:pt idx="6975">
                  <c:v>6.3331484794616699</c:v>
                </c:pt>
                <c:pt idx="6976">
                  <c:v>6.3805370330810547</c:v>
                </c:pt>
                <c:pt idx="6977">
                  <c:v>6.3211627006530762</c:v>
                </c:pt>
                <c:pt idx="6978">
                  <c:v>6.4168624877929688</c:v>
                </c:pt>
                <c:pt idx="6979">
                  <c:v>6.3953375816345215</c:v>
                </c:pt>
                <c:pt idx="6980">
                  <c:v>6.3506741523742676</c:v>
                </c:pt>
                <c:pt idx="6981">
                  <c:v>6.4226727485656738</c:v>
                </c:pt>
                <c:pt idx="6982">
                  <c:v>6.4191174507141113</c:v>
                </c:pt>
                <c:pt idx="6983">
                  <c:v>6.329871654510498</c:v>
                </c:pt>
                <c:pt idx="6984">
                  <c:v>6.3669905662536621</c:v>
                </c:pt>
                <c:pt idx="6985">
                  <c:v>6.3689994812011719</c:v>
                </c:pt>
                <c:pt idx="6986">
                  <c:v>6.3173098564147949</c:v>
                </c:pt>
                <c:pt idx="6987">
                  <c:v>6.3758716583251953</c:v>
                </c:pt>
                <c:pt idx="6988">
                  <c:v>6.4104323387145996</c:v>
                </c:pt>
                <c:pt idx="6989">
                  <c:v>6.4186615943908691</c:v>
                </c:pt>
                <c:pt idx="6990">
                  <c:v>6.3711833953857422</c:v>
                </c:pt>
                <c:pt idx="6991">
                  <c:v>6.3348841667175293</c:v>
                </c:pt>
                <c:pt idx="6992">
                  <c:v>6.3301005363464355</c:v>
                </c:pt>
                <c:pt idx="6993">
                  <c:v>6.3908319473266602</c:v>
                </c:pt>
                <c:pt idx="6994">
                  <c:v>6.4195342063903809</c:v>
                </c:pt>
                <c:pt idx="6995">
                  <c:v>6.3669290542602539</c:v>
                </c:pt>
                <c:pt idx="6996">
                  <c:v>6.3603930473327637</c:v>
                </c:pt>
                <c:pt idx="6997">
                  <c:v>6.407160758972168</c:v>
                </c:pt>
                <c:pt idx="6998">
                  <c:v>6.3386845588684082</c:v>
                </c:pt>
                <c:pt idx="6999">
                  <c:v>6.242983341217041</c:v>
                </c:pt>
                <c:pt idx="7000">
                  <c:v>6.2936182022094727</c:v>
                </c:pt>
                <c:pt idx="7001">
                  <c:v>6.3007159233093262</c:v>
                </c:pt>
                <c:pt idx="7002">
                  <c:v>6.2906136512756348</c:v>
                </c:pt>
                <c:pt idx="7003">
                  <c:v>6.299537181854248</c:v>
                </c:pt>
                <c:pt idx="7004">
                  <c:v>6.2957525253295898</c:v>
                </c:pt>
                <c:pt idx="7005">
                  <c:v>6.3200540542602539</c:v>
                </c:pt>
                <c:pt idx="7006">
                  <c:v>6.3041601181030273</c:v>
                </c:pt>
                <c:pt idx="7007">
                  <c:v>6.2846455574035645</c:v>
                </c:pt>
                <c:pt idx="7008">
                  <c:v>6.2652592658996582</c:v>
                </c:pt>
                <c:pt idx="7009">
                  <c:v>6.3172430992126465</c:v>
                </c:pt>
                <c:pt idx="7010">
                  <c:v>6.2427434921264648</c:v>
                </c:pt>
                <c:pt idx="7011">
                  <c:v>6.2429699897766113</c:v>
                </c:pt>
                <c:pt idx="7012">
                  <c:v>6.3162188529968262</c:v>
                </c:pt>
                <c:pt idx="7013">
                  <c:v>6.3113527297973633</c:v>
                </c:pt>
                <c:pt idx="7014">
                  <c:v>6.3226122856140137</c:v>
                </c:pt>
                <c:pt idx="7015">
                  <c:v>6.3672890663146973</c:v>
                </c:pt>
                <c:pt idx="7016">
                  <c:v>6.3116302490234375</c:v>
                </c:pt>
                <c:pt idx="7017">
                  <c:v>6.3673853874206543</c:v>
                </c:pt>
                <c:pt idx="7018">
                  <c:v>6.4141545295715332</c:v>
                </c:pt>
                <c:pt idx="7019">
                  <c:v>6.4241657257080078</c:v>
                </c:pt>
                <c:pt idx="7020">
                  <c:v>6.4266600608825684</c:v>
                </c:pt>
                <c:pt idx="7021">
                  <c:v>6.4734368324279785</c:v>
                </c:pt>
                <c:pt idx="7022">
                  <c:v>6.4229416847229004</c:v>
                </c:pt>
                <c:pt idx="7023">
                  <c:v>6.4781718254089355</c:v>
                </c:pt>
                <c:pt idx="7024">
                  <c:v>6.4144926071166992</c:v>
                </c:pt>
                <c:pt idx="7025">
                  <c:v>6.3887853622436523</c:v>
                </c:pt>
                <c:pt idx="7026">
                  <c:v>6.3633642196655273</c:v>
                </c:pt>
                <c:pt idx="7027">
                  <c:v>6.3938312530517578</c:v>
                </c:pt>
                <c:pt idx="7028">
                  <c:v>6.4022130966186523</c:v>
                </c:pt>
                <c:pt idx="7029">
                  <c:v>6.3955850601196289</c:v>
                </c:pt>
                <c:pt idx="7030">
                  <c:v>6.3670692443847656</c:v>
                </c:pt>
                <c:pt idx="7031">
                  <c:v>6.3406438827514648</c:v>
                </c:pt>
                <c:pt idx="7032">
                  <c:v>6.2989726066589355</c:v>
                </c:pt>
                <c:pt idx="7033">
                  <c:v>6.2777829170227051</c:v>
                </c:pt>
                <c:pt idx="7034">
                  <c:v>6.3534374237060547</c:v>
                </c:pt>
                <c:pt idx="7035">
                  <c:v>6.3403129577636719</c:v>
                </c:pt>
                <c:pt idx="7036">
                  <c:v>6.2530474662780762</c:v>
                </c:pt>
                <c:pt idx="7037">
                  <c:v>6.2644462585449219</c:v>
                </c:pt>
                <c:pt idx="7038">
                  <c:v>6.3152213096618652</c:v>
                </c:pt>
                <c:pt idx="7039">
                  <c:v>6.2255921363830566</c:v>
                </c:pt>
                <c:pt idx="7040">
                  <c:v>6.2359628677368164</c:v>
                </c:pt>
                <c:pt idx="7041">
                  <c:v>6.2452096939086914</c:v>
                </c:pt>
                <c:pt idx="7042">
                  <c:v>6.219207763671875</c:v>
                </c:pt>
                <c:pt idx="7043">
                  <c:v>6.1862845420837402</c:v>
                </c:pt>
                <c:pt idx="7044">
                  <c:v>6.2905154228210449</c:v>
                </c:pt>
                <c:pt idx="7045">
                  <c:v>6.2317113876342773</c:v>
                </c:pt>
                <c:pt idx="7046">
                  <c:v>6.2298450469970703</c:v>
                </c:pt>
                <c:pt idx="7047">
                  <c:v>6.1889233589172363</c:v>
                </c:pt>
                <c:pt idx="7048">
                  <c:v>6.2320752143859863</c:v>
                </c:pt>
                <c:pt idx="7049">
                  <c:v>6.1860647201538086</c:v>
                </c:pt>
                <c:pt idx="7050">
                  <c:v>6.2875370979309082</c:v>
                </c:pt>
                <c:pt idx="7051">
                  <c:v>6.2344951629638672</c:v>
                </c:pt>
                <c:pt idx="7052">
                  <c:v>6.2363195419311523</c:v>
                </c:pt>
                <c:pt idx="7053">
                  <c:v>6.2509288787841797</c:v>
                </c:pt>
                <c:pt idx="7054">
                  <c:v>6.2979946136474609</c:v>
                </c:pt>
                <c:pt idx="7055">
                  <c:v>6.2535228729248047</c:v>
                </c:pt>
                <c:pt idx="7056">
                  <c:v>6.3505988121032715</c:v>
                </c:pt>
                <c:pt idx="7057">
                  <c:v>6.263310432434082</c:v>
                </c:pt>
                <c:pt idx="7058">
                  <c:v>6.261754035949707</c:v>
                </c:pt>
                <c:pt idx="7059">
                  <c:v>6.2723536491394043</c:v>
                </c:pt>
                <c:pt idx="7060">
                  <c:v>6.3236770629882813</c:v>
                </c:pt>
                <c:pt idx="7061">
                  <c:v>6.3886017799377441</c:v>
                </c:pt>
                <c:pt idx="7062">
                  <c:v>6.2930893898010254</c:v>
                </c:pt>
                <c:pt idx="7063">
                  <c:v>6.372222900390625</c:v>
                </c:pt>
                <c:pt idx="7064">
                  <c:v>6.3801426887512207</c:v>
                </c:pt>
                <c:pt idx="7065">
                  <c:v>6.356046199798584</c:v>
                </c:pt>
                <c:pt idx="7066">
                  <c:v>6.3217830657958984</c:v>
                </c:pt>
                <c:pt idx="7067">
                  <c:v>6.3253393173217773</c:v>
                </c:pt>
                <c:pt idx="7068">
                  <c:v>6.376563549041748</c:v>
                </c:pt>
                <c:pt idx="7069">
                  <c:v>6.2126078605651855</c:v>
                </c:pt>
                <c:pt idx="7070">
                  <c:v>6.2872557640075684</c:v>
                </c:pt>
                <c:pt idx="7071">
                  <c:v>6.2322201728820801</c:v>
                </c:pt>
                <c:pt idx="7072">
                  <c:v>6.2566471099853516</c:v>
                </c:pt>
                <c:pt idx="7073">
                  <c:v>6.2633204460144043</c:v>
                </c:pt>
                <c:pt idx="7074">
                  <c:v>6.22454833984375</c:v>
                </c:pt>
                <c:pt idx="7075">
                  <c:v>6.276979923248291</c:v>
                </c:pt>
                <c:pt idx="7076">
                  <c:v>6.2895689010620117</c:v>
                </c:pt>
                <c:pt idx="7077">
                  <c:v>6.2008275985717773</c:v>
                </c:pt>
                <c:pt idx="7078">
                  <c:v>6.2412209510803223</c:v>
                </c:pt>
                <c:pt idx="7079">
                  <c:v>6.175438404083252</c:v>
                </c:pt>
                <c:pt idx="7080">
                  <c:v>6.2580647468566895</c:v>
                </c:pt>
                <c:pt idx="7081">
                  <c:v>6.2959213256835938</c:v>
                </c:pt>
                <c:pt idx="7082">
                  <c:v>6.2878942489624023</c:v>
                </c:pt>
                <c:pt idx="7083">
                  <c:v>6.3323264122009277</c:v>
                </c:pt>
                <c:pt idx="7084">
                  <c:v>6.3555364608764648</c:v>
                </c:pt>
                <c:pt idx="7085">
                  <c:v>6.3407740592956543</c:v>
                </c:pt>
                <c:pt idx="7086">
                  <c:v>6.3867330551147461</c:v>
                </c:pt>
                <c:pt idx="7087">
                  <c:v>6.3920998573303223</c:v>
                </c:pt>
                <c:pt idx="7088">
                  <c:v>6.4072837829589844</c:v>
                </c:pt>
                <c:pt idx="7089">
                  <c:v>6.3517160415649414</c:v>
                </c:pt>
                <c:pt idx="7090">
                  <c:v>6.3874344825744629</c:v>
                </c:pt>
                <c:pt idx="7091">
                  <c:v>6.366950511932373</c:v>
                </c:pt>
                <c:pt idx="7092">
                  <c:v>6.351956844329834</c:v>
                </c:pt>
                <c:pt idx="7093">
                  <c:v>6.3134984970092773</c:v>
                </c:pt>
                <c:pt idx="7094">
                  <c:v>6.2736015319824219</c:v>
                </c:pt>
                <c:pt idx="7095">
                  <c:v>6.3410286903381348</c:v>
                </c:pt>
                <c:pt idx="7096">
                  <c:v>6.3570060729980469</c:v>
                </c:pt>
                <c:pt idx="7097">
                  <c:v>6.3670811653137207</c:v>
                </c:pt>
                <c:pt idx="7098">
                  <c:v>6.3594875335693359</c:v>
                </c:pt>
                <c:pt idx="7099">
                  <c:v>6.3376779556274414</c:v>
                </c:pt>
                <c:pt idx="7100">
                  <c:v>6.2537398338317871</c:v>
                </c:pt>
                <c:pt idx="7101">
                  <c:v>6.2263631820678711</c:v>
                </c:pt>
                <c:pt idx="7102">
                  <c:v>6.2676033973693848</c:v>
                </c:pt>
                <c:pt idx="7103">
                  <c:v>6.2975740432739258</c:v>
                </c:pt>
                <c:pt idx="7104">
                  <c:v>6.3002705574035645</c:v>
                </c:pt>
                <c:pt idx="7105">
                  <c:v>6.2794198989868164</c:v>
                </c:pt>
                <c:pt idx="7106">
                  <c:v>6.2715916633605957</c:v>
                </c:pt>
                <c:pt idx="7107">
                  <c:v>6.2556047439575195</c:v>
                </c:pt>
                <c:pt idx="7108">
                  <c:v>6.2481040954589844</c:v>
                </c:pt>
                <c:pt idx="7109">
                  <c:v>6.2888369560241699</c:v>
                </c:pt>
                <c:pt idx="7110">
                  <c:v>6.2786927223205566</c:v>
                </c:pt>
                <c:pt idx="7111">
                  <c:v>6.2602472305297852</c:v>
                </c:pt>
                <c:pt idx="7112">
                  <c:v>6.2619771957397461</c:v>
                </c:pt>
                <c:pt idx="7113">
                  <c:v>6.3259382247924805</c:v>
                </c:pt>
                <c:pt idx="7114">
                  <c:v>6.3249883651733398</c:v>
                </c:pt>
                <c:pt idx="7115">
                  <c:v>6.3133749961853027</c:v>
                </c:pt>
                <c:pt idx="7116">
                  <c:v>6.2366781234741211</c:v>
                </c:pt>
                <c:pt idx="7117">
                  <c:v>6.2400646209716797</c:v>
                </c:pt>
                <c:pt idx="7118">
                  <c:v>6.3254218101501465</c:v>
                </c:pt>
                <c:pt idx="7119">
                  <c:v>6.3863048553466797</c:v>
                </c:pt>
                <c:pt idx="7120">
                  <c:v>6.4007420539855957</c:v>
                </c:pt>
                <c:pt idx="7121">
                  <c:v>6.3272032737731934</c:v>
                </c:pt>
                <c:pt idx="7122">
                  <c:v>6.2701225280761719</c:v>
                </c:pt>
                <c:pt idx="7123">
                  <c:v>6.2486810684204102</c:v>
                </c:pt>
                <c:pt idx="7124">
                  <c:v>6.2326936721801758</c:v>
                </c:pt>
                <c:pt idx="7125">
                  <c:v>6.1789402961730957</c:v>
                </c:pt>
                <c:pt idx="7126">
                  <c:v>6.2318682670593262</c:v>
                </c:pt>
                <c:pt idx="7127">
                  <c:v>6.1823244094848633</c:v>
                </c:pt>
                <c:pt idx="7128">
                  <c:v>6.3411450386047363</c:v>
                </c:pt>
                <c:pt idx="7129">
                  <c:v>6.3067069053649902</c:v>
                </c:pt>
                <c:pt idx="7130">
                  <c:v>6.2812118530273438</c:v>
                </c:pt>
                <c:pt idx="7131">
                  <c:v>6.3184728622436523</c:v>
                </c:pt>
                <c:pt idx="7132">
                  <c:v>6.3654966354370117</c:v>
                </c:pt>
                <c:pt idx="7133">
                  <c:v>6.3116860389709473</c:v>
                </c:pt>
                <c:pt idx="7134">
                  <c:v>6.2302451133728027</c:v>
                </c:pt>
                <c:pt idx="7135">
                  <c:v>6.2252197265625</c:v>
                </c:pt>
                <c:pt idx="7136">
                  <c:v>6.2187056541442871</c:v>
                </c:pt>
                <c:pt idx="7137">
                  <c:v>6.279271125793457</c:v>
                </c:pt>
                <c:pt idx="7138">
                  <c:v>6.2064251899719238</c:v>
                </c:pt>
                <c:pt idx="7139">
                  <c:v>6.2466402053833008</c:v>
                </c:pt>
                <c:pt idx="7140">
                  <c:v>6.2236309051513672</c:v>
                </c:pt>
                <c:pt idx="7141">
                  <c:v>6.1741938591003418</c:v>
                </c:pt>
                <c:pt idx="7142">
                  <c:v>6.2223014831542969</c:v>
                </c:pt>
                <c:pt idx="7143">
                  <c:v>6.2297601699829102</c:v>
                </c:pt>
                <c:pt idx="7144">
                  <c:v>6.2677731513977051</c:v>
                </c:pt>
                <c:pt idx="7145">
                  <c:v>6.2099137306213379</c:v>
                </c:pt>
                <c:pt idx="7146">
                  <c:v>6.2143092155456543</c:v>
                </c:pt>
                <c:pt idx="7147">
                  <c:v>6.2358922958374023</c:v>
                </c:pt>
                <c:pt idx="7148">
                  <c:v>6.2340793609619141</c:v>
                </c:pt>
                <c:pt idx="7149">
                  <c:v>6.2196497917175293</c:v>
                </c:pt>
                <c:pt idx="7150">
                  <c:v>6.248410701751709</c:v>
                </c:pt>
                <c:pt idx="7151">
                  <c:v>6.1760964393615723</c:v>
                </c:pt>
                <c:pt idx="7152">
                  <c:v>6.1180658340454102</c:v>
                </c:pt>
                <c:pt idx="7153">
                  <c:v>6.2369613647460938</c:v>
                </c:pt>
                <c:pt idx="7154">
                  <c:v>6.1850728988647461</c:v>
                </c:pt>
                <c:pt idx="7155">
                  <c:v>6.2023401260375977</c:v>
                </c:pt>
                <c:pt idx="7156">
                  <c:v>6.2101030349731445</c:v>
                </c:pt>
                <c:pt idx="7157">
                  <c:v>6.2277302742004395</c:v>
                </c:pt>
                <c:pt idx="7158">
                  <c:v>6.1626014709472656</c:v>
                </c:pt>
                <c:pt idx="7159">
                  <c:v>6.1520757675170898</c:v>
                </c:pt>
                <c:pt idx="7160">
                  <c:v>6.1242189407348633</c:v>
                </c:pt>
                <c:pt idx="7161">
                  <c:v>6.1649188995361328</c:v>
                </c:pt>
                <c:pt idx="7162">
                  <c:v>6.1556563377380371</c:v>
                </c:pt>
                <c:pt idx="7163">
                  <c:v>6.1498546600341797</c:v>
                </c:pt>
                <c:pt idx="7164">
                  <c:v>6.1828389167785645</c:v>
                </c:pt>
                <c:pt idx="7165">
                  <c:v>6.2114400863647461</c:v>
                </c:pt>
                <c:pt idx="7166">
                  <c:v>6.249028205871582</c:v>
                </c:pt>
                <c:pt idx="7167">
                  <c:v>6.3036046028137207</c:v>
                </c:pt>
                <c:pt idx="7168">
                  <c:v>6.2553615570068359</c:v>
                </c:pt>
                <c:pt idx="7169">
                  <c:v>6.2539825439453125</c:v>
                </c:pt>
                <c:pt idx="7170">
                  <c:v>6.2367820739746094</c:v>
                </c:pt>
                <c:pt idx="7171">
                  <c:v>6.2380967140197754</c:v>
                </c:pt>
                <c:pt idx="7172">
                  <c:v>6.2055478096008301</c:v>
                </c:pt>
                <c:pt idx="7173">
                  <c:v>6.267061710357666</c:v>
                </c:pt>
                <c:pt idx="7174">
                  <c:v>6.3011651039123535</c:v>
                </c:pt>
                <c:pt idx="7175">
                  <c:v>6.2644643783569336</c:v>
                </c:pt>
                <c:pt idx="7176">
                  <c:v>6.1524767875671387</c:v>
                </c:pt>
                <c:pt idx="7177">
                  <c:v>6.2028770446777344</c:v>
                </c:pt>
                <c:pt idx="7178">
                  <c:v>6.1870989799499512</c:v>
                </c:pt>
                <c:pt idx="7179">
                  <c:v>6.2808146476745605</c:v>
                </c:pt>
                <c:pt idx="7180">
                  <c:v>6.3018755912780762</c:v>
                </c:pt>
                <c:pt idx="7181">
                  <c:v>6.2616534233093262</c:v>
                </c:pt>
                <c:pt idx="7182">
                  <c:v>6.3093385696411133</c:v>
                </c:pt>
                <c:pt idx="7183">
                  <c:v>6.2702007293701172</c:v>
                </c:pt>
                <c:pt idx="7184">
                  <c:v>6.1977496147155762</c:v>
                </c:pt>
                <c:pt idx="7185">
                  <c:v>6.220428466796875</c:v>
                </c:pt>
                <c:pt idx="7186">
                  <c:v>6.2976212501525879</c:v>
                </c:pt>
                <c:pt idx="7187">
                  <c:v>6.2110886573791504</c:v>
                </c:pt>
                <c:pt idx="7188">
                  <c:v>6.2751460075378418</c:v>
                </c:pt>
                <c:pt idx="7189">
                  <c:v>6.1516423225402832</c:v>
                </c:pt>
                <c:pt idx="7190">
                  <c:v>6.2171707153320313</c:v>
                </c:pt>
                <c:pt idx="7191">
                  <c:v>6.1324200630187988</c:v>
                </c:pt>
                <c:pt idx="7192">
                  <c:v>6.2292613983154297</c:v>
                </c:pt>
                <c:pt idx="7193">
                  <c:v>6.3002595901489258</c:v>
                </c:pt>
                <c:pt idx="7194">
                  <c:v>6.2644410133361816</c:v>
                </c:pt>
                <c:pt idx="7195">
                  <c:v>6.2343130111694336</c:v>
                </c:pt>
                <c:pt idx="7196">
                  <c:v>6.1870532035827637</c:v>
                </c:pt>
                <c:pt idx="7197">
                  <c:v>6.2458791732788086</c:v>
                </c:pt>
                <c:pt idx="7198">
                  <c:v>6.2278232574462891</c:v>
                </c:pt>
                <c:pt idx="7199">
                  <c:v>6.2922191619873047</c:v>
                </c:pt>
                <c:pt idx="7200">
                  <c:v>6.2696938514709473</c:v>
                </c:pt>
                <c:pt idx="7201">
                  <c:v>6.1731863021850586</c:v>
                </c:pt>
                <c:pt idx="7202">
                  <c:v>6.2030067443847656</c:v>
                </c:pt>
                <c:pt idx="7203">
                  <c:v>6.2407097816467285</c:v>
                </c:pt>
                <c:pt idx="7204">
                  <c:v>6.2305870056152344</c:v>
                </c:pt>
                <c:pt idx="7205">
                  <c:v>6.2595767974853516</c:v>
                </c:pt>
                <c:pt idx="7206">
                  <c:v>6.2405014038085938</c:v>
                </c:pt>
                <c:pt idx="7207">
                  <c:v>6.2166781425476074</c:v>
                </c:pt>
                <c:pt idx="7208">
                  <c:v>6.1413311958312988</c:v>
                </c:pt>
                <c:pt idx="7209">
                  <c:v>6.1696257591247559</c:v>
                </c:pt>
                <c:pt idx="7210">
                  <c:v>6.2628417015075684</c:v>
                </c:pt>
                <c:pt idx="7211">
                  <c:v>6.0950465202331543</c:v>
                </c:pt>
                <c:pt idx="7212">
                  <c:v>6.1372690200805664</c:v>
                </c:pt>
                <c:pt idx="7213">
                  <c:v>6.0964436531066895</c:v>
                </c:pt>
                <c:pt idx="7214">
                  <c:v>6.1191325187683105</c:v>
                </c:pt>
                <c:pt idx="7215">
                  <c:v>6.1668305397033691</c:v>
                </c:pt>
                <c:pt idx="7216">
                  <c:v>6.1209826469421387</c:v>
                </c:pt>
                <c:pt idx="7217">
                  <c:v>6.1671895980834961</c:v>
                </c:pt>
                <c:pt idx="7218">
                  <c:v>6.2051143646240234</c:v>
                </c:pt>
                <c:pt idx="7219">
                  <c:v>6.2091817855834961</c:v>
                </c:pt>
                <c:pt idx="7220">
                  <c:v>6.164729118347168</c:v>
                </c:pt>
                <c:pt idx="7221">
                  <c:v>6.1811127662658691</c:v>
                </c:pt>
                <c:pt idx="7222">
                  <c:v>6.2785439491271973</c:v>
                </c:pt>
                <c:pt idx="7223">
                  <c:v>6.1576552391052246</c:v>
                </c:pt>
                <c:pt idx="7224">
                  <c:v>6.1156024932861328</c:v>
                </c:pt>
                <c:pt idx="7225">
                  <c:v>6.1230087280273438</c:v>
                </c:pt>
                <c:pt idx="7226">
                  <c:v>6.1919474601745605</c:v>
                </c:pt>
                <c:pt idx="7227">
                  <c:v>6.1315279006958008</c:v>
                </c:pt>
                <c:pt idx="7228">
                  <c:v>6.1784787178039551</c:v>
                </c:pt>
                <c:pt idx="7229">
                  <c:v>6.1857175827026367</c:v>
                </c:pt>
                <c:pt idx="7230">
                  <c:v>6.2165689468383789</c:v>
                </c:pt>
                <c:pt idx="7231">
                  <c:v>6.1667094230651855</c:v>
                </c:pt>
                <c:pt idx="7232">
                  <c:v>6.1149530410766602</c:v>
                </c:pt>
                <c:pt idx="7233">
                  <c:v>6.1594619750976563</c:v>
                </c:pt>
                <c:pt idx="7234">
                  <c:v>6.1728949546813965</c:v>
                </c:pt>
                <c:pt idx="7235">
                  <c:v>6.2648487091064453</c:v>
                </c:pt>
                <c:pt idx="7236">
                  <c:v>6.1942925453186035</c:v>
                </c:pt>
                <c:pt idx="7237">
                  <c:v>6.1594109535217285</c:v>
                </c:pt>
                <c:pt idx="7238">
                  <c:v>6.1743454933166504</c:v>
                </c:pt>
                <c:pt idx="7239">
                  <c:v>6.0778899192810059</c:v>
                </c:pt>
                <c:pt idx="7240">
                  <c:v>6.0559463500976563</c:v>
                </c:pt>
                <c:pt idx="7241">
                  <c:v>6.127713680267334</c:v>
                </c:pt>
                <c:pt idx="7242">
                  <c:v>6.1003460884094238</c:v>
                </c:pt>
                <c:pt idx="7243">
                  <c:v>6.2089371681213379</c:v>
                </c:pt>
                <c:pt idx="7244">
                  <c:v>6.1558046340942383</c:v>
                </c:pt>
                <c:pt idx="7245">
                  <c:v>6.1331906318664551</c:v>
                </c:pt>
                <c:pt idx="7246">
                  <c:v>6.1956982612609863</c:v>
                </c:pt>
                <c:pt idx="7247">
                  <c:v>6.1362853050231934</c:v>
                </c:pt>
                <c:pt idx="7248">
                  <c:v>6.1194143295288086</c:v>
                </c:pt>
                <c:pt idx="7249">
                  <c:v>6.0659885406494141</c:v>
                </c:pt>
                <c:pt idx="7250">
                  <c:v>6.0586481094360352</c:v>
                </c:pt>
                <c:pt idx="7251">
                  <c:v>6.1002984046936035</c:v>
                </c:pt>
                <c:pt idx="7252">
                  <c:v>6.0556817054748535</c:v>
                </c:pt>
                <c:pt idx="7253">
                  <c:v>6.097905158996582</c:v>
                </c:pt>
                <c:pt idx="7254">
                  <c:v>6.0773110389709473</c:v>
                </c:pt>
                <c:pt idx="7255">
                  <c:v>6.0502667427062988</c:v>
                </c:pt>
                <c:pt idx="7256">
                  <c:v>6.0726852416992188</c:v>
                </c:pt>
                <c:pt idx="7257">
                  <c:v>6.0477404594421387</c:v>
                </c:pt>
                <c:pt idx="7258">
                  <c:v>6.1308841705322266</c:v>
                </c:pt>
                <c:pt idx="7259">
                  <c:v>6.0897426605224609</c:v>
                </c:pt>
                <c:pt idx="7260">
                  <c:v>6.1228485107421875</c:v>
                </c:pt>
                <c:pt idx="7261">
                  <c:v>6.1700963973999023</c:v>
                </c:pt>
                <c:pt idx="7262">
                  <c:v>6.1271805763244629</c:v>
                </c:pt>
                <c:pt idx="7263">
                  <c:v>6.0903902053833008</c:v>
                </c:pt>
                <c:pt idx="7264">
                  <c:v>6.0520739555358887</c:v>
                </c:pt>
                <c:pt idx="7265">
                  <c:v>6.0323948860168457</c:v>
                </c:pt>
                <c:pt idx="7266">
                  <c:v>6.0488076210021973</c:v>
                </c:pt>
                <c:pt idx="7267">
                  <c:v>5.9735007286071777</c:v>
                </c:pt>
                <c:pt idx="7268">
                  <c:v>6.0082006454467773</c:v>
                </c:pt>
                <c:pt idx="7269">
                  <c:v>5.9673423767089844</c:v>
                </c:pt>
                <c:pt idx="7270">
                  <c:v>5.9943294525146484</c:v>
                </c:pt>
                <c:pt idx="7271">
                  <c:v>5.957892894744873</c:v>
                </c:pt>
                <c:pt idx="7272">
                  <c:v>5.9853353500366211</c:v>
                </c:pt>
                <c:pt idx="7273">
                  <c:v>6.0247230529785156</c:v>
                </c:pt>
                <c:pt idx="7274">
                  <c:v>6.0549588203430176</c:v>
                </c:pt>
                <c:pt idx="7275">
                  <c:v>6.1286354064941406</c:v>
                </c:pt>
                <c:pt idx="7276">
                  <c:v>6.0729279518127441</c:v>
                </c:pt>
                <c:pt idx="7277">
                  <c:v>6.0771727561950684</c:v>
                </c:pt>
                <c:pt idx="7278">
                  <c:v>6.0034060478210449</c:v>
                </c:pt>
                <c:pt idx="7279">
                  <c:v>6.0463724136352539</c:v>
                </c:pt>
                <c:pt idx="7280">
                  <c:v>6.0093936920166016</c:v>
                </c:pt>
                <c:pt idx="7281">
                  <c:v>5.9904837608337402</c:v>
                </c:pt>
                <c:pt idx="7282">
                  <c:v>6.0684733390808105</c:v>
                </c:pt>
                <c:pt idx="7283">
                  <c:v>5.962949275970459</c:v>
                </c:pt>
                <c:pt idx="7284">
                  <c:v>6.0429158210754395</c:v>
                </c:pt>
                <c:pt idx="7285">
                  <c:v>6.0468616485595703</c:v>
                </c:pt>
                <c:pt idx="7286">
                  <c:v>5.9548830986022949</c:v>
                </c:pt>
                <c:pt idx="7287">
                  <c:v>5.9687213897705078</c:v>
                </c:pt>
                <c:pt idx="7288">
                  <c:v>6.0760235786437988</c:v>
                </c:pt>
                <c:pt idx="7289">
                  <c:v>6.0358643531799316</c:v>
                </c:pt>
                <c:pt idx="7290">
                  <c:v>6.0109033584594727</c:v>
                </c:pt>
                <c:pt idx="7291">
                  <c:v>6.0127692222595215</c:v>
                </c:pt>
                <c:pt idx="7292">
                  <c:v>6.0090713500976563</c:v>
                </c:pt>
                <c:pt idx="7293">
                  <c:v>5.996281623840332</c:v>
                </c:pt>
                <c:pt idx="7294">
                  <c:v>5.9921221733093262</c:v>
                </c:pt>
                <c:pt idx="7295">
                  <c:v>6.0745706558227539</c:v>
                </c:pt>
                <c:pt idx="7296">
                  <c:v>6.0217041969299316</c:v>
                </c:pt>
                <c:pt idx="7297">
                  <c:v>6.0581231117248535</c:v>
                </c:pt>
                <c:pt idx="7298">
                  <c:v>6.0020818710327148</c:v>
                </c:pt>
                <c:pt idx="7299">
                  <c:v>6.0056905746459961</c:v>
                </c:pt>
                <c:pt idx="7300">
                  <c:v>6.0060081481933594</c:v>
                </c:pt>
                <c:pt idx="7301">
                  <c:v>6.0469059944152832</c:v>
                </c:pt>
                <c:pt idx="7302">
                  <c:v>6.053563117980957</c:v>
                </c:pt>
                <c:pt idx="7303">
                  <c:v>6.0013084411621094</c:v>
                </c:pt>
                <c:pt idx="7304">
                  <c:v>6.0103335380554199</c:v>
                </c:pt>
                <c:pt idx="7305">
                  <c:v>6.1267142295837402</c:v>
                </c:pt>
                <c:pt idx="7306">
                  <c:v>6.0806570053100586</c:v>
                </c:pt>
                <c:pt idx="7307">
                  <c:v>5.9924473762512207</c:v>
                </c:pt>
                <c:pt idx="7308">
                  <c:v>5.9763989448547363</c:v>
                </c:pt>
                <c:pt idx="7309">
                  <c:v>6.0715413093566895</c:v>
                </c:pt>
                <c:pt idx="7310">
                  <c:v>5.9904236793518066</c:v>
                </c:pt>
                <c:pt idx="7311">
                  <c:v>5.9629244804382324</c:v>
                </c:pt>
                <c:pt idx="7312">
                  <c:v>5.949211597442627</c:v>
                </c:pt>
                <c:pt idx="7313">
                  <c:v>6.0596957206726074</c:v>
                </c:pt>
                <c:pt idx="7314">
                  <c:v>5.9164676666259766</c:v>
                </c:pt>
                <c:pt idx="7315">
                  <c:v>5.9229063987731934</c:v>
                </c:pt>
                <c:pt idx="7316">
                  <c:v>5.9642767906188965</c:v>
                </c:pt>
                <c:pt idx="7317">
                  <c:v>6.0120968818664551</c:v>
                </c:pt>
                <c:pt idx="7318">
                  <c:v>5.9732890129089355</c:v>
                </c:pt>
                <c:pt idx="7319">
                  <c:v>5.9502506256103516</c:v>
                </c:pt>
                <c:pt idx="7320">
                  <c:v>5.9408683776855469</c:v>
                </c:pt>
                <c:pt idx="7321">
                  <c:v>5.9295101165771484</c:v>
                </c:pt>
                <c:pt idx="7322">
                  <c:v>6.0289835929870605</c:v>
                </c:pt>
                <c:pt idx="7323">
                  <c:v>5.9859981536865234</c:v>
                </c:pt>
                <c:pt idx="7324">
                  <c:v>6.0012979507446289</c:v>
                </c:pt>
                <c:pt idx="7325">
                  <c:v>5.9614691734313965</c:v>
                </c:pt>
                <c:pt idx="7326">
                  <c:v>5.9798054695129395</c:v>
                </c:pt>
                <c:pt idx="7327">
                  <c:v>5.9492545127868652</c:v>
                </c:pt>
                <c:pt idx="7328">
                  <c:v>6.0543422698974609</c:v>
                </c:pt>
                <c:pt idx="7329">
                  <c:v>6.0039639472961426</c:v>
                </c:pt>
                <c:pt idx="7330">
                  <c:v>5.9455862045288086</c:v>
                </c:pt>
                <c:pt idx="7331">
                  <c:v>5.9901704788208008</c:v>
                </c:pt>
                <c:pt idx="7332">
                  <c:v>6.0017681121826172</c:v>
                </c:pt>
                <c:pt idx="7333">
                  <c:v>6.0400152206420898</c:v>
                </c:pt>
                <c:pt idx="7334">
                  <c:v>6.0482268333435059</c:v>
                </c:pt>
                <c:pt idx="7335">
                  <c:v>5.9744315147399902</c:v>
                </c:pt>
                <c:pt idx="7336">
                  <c:v>6.048248291015625</c:v>
                </c:pt>
                <c:pt idx="7337">
                  <c:v>5.9966239929199219</c:v>
                </c:pt>
                <c:pt idx="7338">
                  <c:v>5.9714145660400391</c:v>
                </c:pt>
                <c:pt idx="7339">
                  <c:v>5.9994826316833496</c:v>
                </c:pt>
                <c:pt idx="7340">
                  <c:v>5.8776617050170898</c:v>
                </c:pt>
                <c:pt idx="7341">
                  <c:v>5.9339852333068848</c:v>
                </c:pt>
                <c:pt idx="7342">
                  <c:v>5.9645838737487793</c:v>
                </c:pt>
                <c:pt idx="7343">
                  <c:v>5.9294414520263672</c:v>
                </c:pt>
                <c:pt idx="7344">
                  <c:v>5.982487678527832</c:v>
                </c:pt>
                <c:pt idx="7345">
                  <c:v>5.870854377746582</c:v>
                </c:pt>
                <c:pt idx="7346">
                  <c:v>5.9264006614685059</c:v>
                </c:pt>
                <c:pt idx="7347">
                  <c:v>6.0028386116027832</c:v>
                </c:pt>
                <c:pt idx="7348">
                  <c:v>6.033207893371582</c:v>
                </c:pt>
                <c:pt idx="7349">
                  <c:v>5.960606575012207</c:v>
                </c:pt>
                <c:pt idx="7350">
                  <c:v>5.9894371032714844</c:v>
                </c:pt>
                <c:pt idx="7351">
                  <c:v>6.0243048667907715</c:v>
                </c:pt>
                <c:pt idx="7352">
                  <c:v>6.0124492645263672</c:v>
                </c:pt>
                <c:pt idx="7353">
                  <c:v>6.0318069458007813</c:v>
                </c:pt>
                <c:pt idx="7354">
                  <c:v>6.0373187065124512</c:v>
                </c:pt>
                <c:pt idx="7355">
                  <c:v>6.0262141227722168</c:v>
                </c:pt>
                <c:pt idx="7356">
                  <c:v>6.0191154479980469</c:v>
                </c:pt>
                <c:pt idx="7357">
                  <c:v>6.0535197257995605</c:v>
                </c:pt>
                <c:pt idx="7358">
                  <c:v>6.0662374496459961</c:v>
                </c:pt>
                <c:pt idx="7359">
                  <c:v>6.0817899703979492</c:v>
                </c:pt>
                <c:pt idx="7360">
                  <c:v>6.0366201400756836</c:v>
                </c:pt>
                <c:pt idx="7361">
                  <c:v>6.0583696365356445</c:v>
                </c:pt>
                <c:pt idx="7362">
                  <c:v>5.914151668548584</c:v>
                </c:pt>
                <c:pt idx="7363">
                  <c:v>5.9999251365661621</c:v>
                </c:pt>
                <c:pt idx="7364">
                  <c:v>6.052976131439209</c:v>
                </c:pt>
                <c:pt idx="7365">
                  <c:v>5.9884557723999023</c:v>
                </c:pt>
                <c:pt idx="7366">
                  <c:v>6.0215048789978027</c:v>
                </c:pt>
                <c:pt idx="7367">
                  <c:v>5.9998784065246582</c:v>
                </c:pt>
                <c:pt idx="7368">
                  <c:v>5.9637413024902344</c:v>
                </c:pt>
                <c:pt idx="7369">
                  <c:v>6.0174956321716309</c:v>
                </c:pt>
                <c:pt idx="7370">
                  <c:v>5.9594998359680176</c:v>
                </c:pt>
                <c:pt idx="7371">
                  <c:v>5.9724006652832031</c:v>
                </c:pt>
                <c:pt idx="7372">
                  <c:v>5.982978343963623</c:v>
                </c:pt>
                <c:pt idx="7373">
                  <c:v>5.9253020286560059</c:v>
                </c:pt>
                <c:pt idx="7374">
                  <c:v>5.8985080718994141</c:v>
                </c:pt>
                <c:pt idx="7375">
                  <c:v>5.9708290100097656</c:v>
                </c:pt>
                <c:pt idx="7376">
                  <c:v>5.9499211311340332</c:v>
                </c:pt>
                <c:pt idx="7377">
                  <c:v>6.0231103897094727</c:v>
                </c:pt>
                <c:pt idx="7378">
                  <c:v>5.9886069297790527</c:v>
                </c:pt>
                <c:pt idx="7379">
                  <c:v>6.0712981224060059</c:v>
                </c:pt>
                <c:pt idx="7380">
                  <c:v>5.9934868812561035</c:v>
                </c:pt>
                <c:pt idx="7381">
                  <c:v>5.9869904518127441</c:v>
                </c:pt>
                <c:pt idx="7382">
                  <c:v>5.9490842819213867</c:v>
                </c:pt>
                <c:pt idx="7383">
                  <c:v>5.9639205932617188</c:v>
                </c:pt>
                <c:pt idx="7384">
                  <c:v>6.0176210403442383</c:v>
                </c:pt>
                <c:pt idx="7385">
                  <c:v>5.9393186569213867</c:v>
                </c:pt>
                <c:pt idx="7386">
                  <c:v>6.0526142120361328</c:v>
                </c:pt>
                <c:pt idx="7387">
                  <c:v>5.9884872436523438</c:v>
                </c:pt>
                <c:pt idx="7388">
                  <c:v>6.0250396728515625</c:v>
                </c:pt>
                <c:pt idx="7389">
                  <c:v>5.9784789085388184</c:v>
                </c:pt>
                <c:pt idx="7390">
                  <c:v>5.9830565452575684</c:v>
                </c:pt>
                <c:pt idx="7391">
                  <c:v>5.9852967262268066</c:v>
                </c:pt>
                <c:pt idx="7392">
                  <c:v>5.9193472862243652</c:v>
                </c:pt>
                <c:pt idx="7393">
                  <c:v>6.0104389190673828</c:v>
                </c:pt>
                <c:pt idx="7394">
                  <c:v>5.9812602996826172</c:v>
                </c:pt>
                <c:pt idx="7395">
                  <c:v>6.0071477890014648</c:v>
                </c:pt>
                <c:pt idx="7396">
                  <c:v>5.9352798461914063</c:v>
                </c:pt>
                <c:pt idx="7397">
                  <c:v>5.9574699401855469</c:v>
                </c:pt>
                <c:pt idx="7398">
                  <c:v>6.0075201988220215</c:v>
                </c:pt>
                <c:pt idx="7399">
                  <c:v>5.9507818222045898</c:v>
                </c:pt>
                <c:pt idx="7400">
                  <c:v>5.9502558708190918</c:v>
                </c:pt>
                <c:pt idx="7401">
                  <c:v>5.9111614227294922</c:v>
                </c:pt>
                <c:pt idx="7402">
                  <c:v>6.0988359451293945</c:v>
                </c:pt>
                <c:pt idx="7403">
                  <c:v>5.9253644943237305</c:v>
                </c:pt>
                <c:pt idx="7404">
                  <c:v>5.9025087356567383</c:v>
                </c:pt>
                <c:pt idx="7405">
                  <c:v>5.9694046974182129</c:v>
                </c:pt>
                <c:pt idx="7406">
                  <c:v>5.9661674499511719</c:v>
                </c:pt>
                <c:pt idx="7407">
                  <c:v>5.9189119338989258</c:v>
                </c:pt>
                <c:pt idx="7408">
                  <c:v>5.9723258018493652</c:v>
                </c:pt>
                <c:pt idx="7409">
                  <c:v>5.9599099159240723</c:v>
                </c:pt>
                <c:pt idx="7410">
                  <c:v>5.9192681312561035</c:v>
                </c:pt>
                <c:pt idx="7411">
                  <c:v>5.8927288055419922</c:v>
                </c:pt>
                <c:pt idx="7412">
                  <c:v>5.9022197723388672</c:v>
                </c:pt>
                <c:pt idx="7413">
                  <c:v>5.8439106941223145</c:v>
                </c:pt>
                <c:pt idx="7414">
                  <c:v>5.9165148735046387</c:v>
                </c:pt>
                <c:pt idx="7415">
                  <c:v>5.8862271308898926</c:v>
                </c:pt>
                <c:pt idx="7416">
                  <c:v>5.8602046966552734</c:v>
                </c:pt>
                <c:pt idx="7417">
                  <c:v>5.8450927734375</c:v>
                </c:pt>
                <c:pt idx="7418">
                  <c:v>5.8725285530090332</c:v>
                </c:pt>
                <c:pt idx="7419">
                  <c:v>5.796506404876709</c:v>
                </c:pt>
                <c:pt idx="7420">
                  <c:v>5.8301334381103516</c:v>
                </c:pt>
                <c:pt idx="7421">
                  <c:v>5.9273672103881836</c:v>
                </c:pt>
                <c:pt idx="7422">
                  <c:v>5.9157934188842773</c:v>
                </c:pt>
                <c:pt idx="7423">
                  <c:v>5.9953193664550781</c:v>
                </c:pt>
                <c:pt idx="7424">
                  <c:v>5.9934749603271484</c:v>
                </c:pt>
                <c:pt idx="7425">
                  <c:v>6.0142879486083984</c:v>
                </c:pt>
                <c:pt idx="7426">
                  <c:v>5.9491219520568848</c:v>
                </c:pt>
                <c:pt idx="7427">
                  <c:v>5.9834818840026855</c:v>
                </c:pt>
                <c:pt idx="7428">
                  <c:v>5.9677567481994629</c:v>
                </c:pt>
                <c:pt idx="7429">
                  <c:v>5.9010519981384277</c:v>
                </c:pt>
                <c:pt idx="7430">
                  <c:v>6.0779681205749512</c:v>
                </c:pt>
                <c:pt idx="7431">
                  <c:v>6.0303692817687988</c:v>
                </c:pt>
                <c:pt idx="7432">
                  <c:v>6.0762810707092285</c:v>
                </c:pt>
                <c:pt idx="7433">
                  <c:v>5.9956355094909668</c:v>
                </c:pt>
                <c:pt idx="7434">
                  <c:v>6.0346508026123047</c:v>
                </c:pt>
                <c:pt idx="7435">
                  <c:v>6.072537899017334</c:v>
                </c:pt>
                <c:pt idx="7436">
                  <c:v>6.0516366958618164</c:v>
                </c:pt>
                <c:pt idx="7437">
                  <c:v>5.9385924339294434</c:v>
                </c:pt>
                <c:pt idx="7438">
                  <c:v>5.992243766784668</c:v>
                </c:pt>
                <c:pt idx="7439">
                  <c:v>5.994626522064209</c:v>
                </c:pt>
                <c:pt idx="7440">
                  <c:v>6.0065369606018066</c:v>
                </c:pt>
                <c:pt idx="7441">
                  <c:v>6.0252842903137207</c:v>
                </c:pt>
                <c:pt idx="7442">
                  <c:v>5.9991116523742676</c:v>
                </c:pt>
                <c:pt idx="7443">
                  <c:v>6.014610767364502</c:v>
                </c:pt>
                <c:pt idx="7444">
                  <c:v>6.0011029243469238</c:v>
                </c:pt>
                <c:pt idx="7445">
                  <c:v>5.9760141372680664</c:v>
                </c:pt>
                <c:pt idx="7446">
                  <c:v>5.9849772453308105</c:v>
                </c:pt>
                <c:pt idx="7447">
                  <c:v>6.0798892974853516</c:v>
                </c:pt>
                <c:pt idx="7448">
                  <c:v>6.0469217300415039</c:v>
                </c:pt>
                <c:pt idx="7449">
                  <c:v>6.089454174041748</c:v>
                </c:pt>
                <c:pt idx="7450">
                  <c:v>6.014580249786377</c:v>
                </c:pt>
                <c:pt idx="7451">
                  <c:v>6.0074343681335449</c:v>
                </c:pt>
                <c:pt idx="7452">
                  <c:v>6.0400266647338867</c:v>
                </c:pt>
                <c:pt idx="7453">
                  <c:v>5.982182502746582</c:v>
                </c:pt>
                <c:pt idx="7454">
                  <c:v>5.9349546432495117</c:v>
                </c:pt>
                <c:pt idx="7455">
                  <c:v>6.0316739082336426</c:v>
                </c:pt>
                <c:pt idx="7456">
                  <c:v>6.0596413612365723</c:v>
                </c:pt>
                <c:pt idx="7457">
                  <c:v>6.0122756958007813</c:v>
                </c:pt>
                <c:pt idx="7458">
                  <c:v>6.0217771530151367</c:v>
                </c:pt>
                <c:pt idx="7459">
                  <c:v>6.0687165260314941</c:v>
                </c:pt>
                <c:pt idx="7460">
                  <c:v>6.0749063491821289</c:v>
                </c:pt>
                <c:pt idx="7461">
                  <c:v>6.0955004692077637</c:v>
                </c:pt>
                <c:pt idx="7462">
                  <c:v>6.0901350975036621</c:v>
                </c:pt>
                <c:pt idx="7463">
                  <c:v>6.0480847358703613</c:v>
                </c:pt>
                <c:pt idx="7464">
                  <c:v>5.9951386451721191</c:v>
                </c:pt>
                <c:pt idx="7465">
                  <c:v>6.0982308387756348</c:v>
                </c:pt>
                <c:pt idx="7466">
                  <c:v>6.0806388854980469</c:v>
                </c:pt>
                <c:pt idx="7467">
                  <c:v>6.1389775276184082</c:v>
                </c:pt>
                <c:pt idx="7468">
                  <c:v>6.0108952522277832</c:v>
                </c:pt>
                <c:pt idx="7469">
                  <c:v>5.9815306663513184</c:v>
                </c:pt>
                <c:pt idx="7470">
                  <c:v>6.0586962699890137</c:v>
                </c:pt>
                <c:pt idx="7471">
                  <c:v>5.9649333953857422</c:v>
                </c:pt>
                <c:pt idx="7472">
                  <c:v>6.0278210639953613</c:v>
                </c:pt>
                <c:pt idx="7473">
                  <c:v>5.9982051849365234</c:v>
                </c:pt>
                <c:pt idx="7474">
                  <c:v>6.0041303634643555</c:v>
                </c:pt>
                <c:pt idx="7475">
                  <c:v>5.9710831642150879</c:v>
                </c:pt>
                <c:pt idx="7476">
                  <c:v>6.009699821472168</c:v>
                </c:pt>
                <c:pt idx="7477">
                  <c:v>5.9759302139282227</c:v>
                </c:pt>
                <c:pt idx="7478">
                  <c:v>6.0821309089660645</c:v>
                </c:pt>
                <c:pt idx="7479">
                  <c:v>6.0060629844665527</c:v>
                </c:pt>
                <c:pt idx="7480">
                  <c:v>5.9458398818969727</c:v>
                </c:pt>
                <c:pt idx="7481">
                  <c:v>6.0514636039733887</c:v>
                </c:pt>
                <c:pt idx="7482">
                  <c:v>5.9442086219787598</c:v>
                </c:pt>
                <c:pt idx="7483">
                  <c:v>5.9322943687438965</c:v>
                </c:pt>
                <c:pt idx="7484">
                  <c:v>5.9665622711181641</c:v>
                </c:pt>
                <c:pt idx="7485">
                  <c:v>5.9408316612243652</c:v>
                </c:pt>
                <c:pt idx="7486">
                  <c:v>5.9404678344726563</c:v>
                </c:pt>
                <c:pt idx="7487">
                  <c:v>5.9777984619140625</c:v>
                </c:pt>
                <c:pt idx="7488">
                  <c:v>6.0431394577026367</c:v>
                </c:pt>
                <c:pt idx="7489">
                  <c:v>6.0667119026184082</c:v>
                </c:pt>
                <c:pt idx="7490">
                  <c:v>5.9740538597106934</c:v>
                </c:pt>
                <c:pt idx="7491">
                  <c:v>6.0476179122924805</c:v>
                </c:pt>
                <c:pt idx="7492">
                  <c:v>5.9835748672485352</c:v>
                </c:pt>
                <c:pt idx="7493">
                  <c:v>6.0135040283203125</c:v>
                </c:pt>
                <c:pt idx="7494">
                  <c:v>5.9084258079528809</c:v>
                </c:pt>
                <c:pt idx="7495">
                  <c:v>5.8903675079345703</c:v>
                </c:pt>
                <c:pt idx="7496">
                  <c:v>6.037534236907959</c:v>
                </c:pt>
                <c:pt idx="7497">
                  <c:v>6.0167536735534668</c:v>
                </c:pt>
                <c:pt idx="7498">
                  <c:v>5.9709854125976563</c:v>
                </c:pt>
                <c:pt idx="7499">
                  <c:v>5.9774975776672363</c:v>
                </c:pt>
                <c:pt idx="7500">
                  <c:v>5.9511513710021973</c:v>
                </c:pt>
                <c:pt idx="7501">
                  <c:v>5.9279618263244629</c:v>
                </c:pt>
                <c:pt idx="7502">
                  <c:v>5.9712677001953125</c:v>
                </c:pt>
                <c:pt idx="7503">
                  <c:v>5.9910488128662109</c:v>
                </c:pt>
                <c:pt idx="7504">
                  <c:v>6.0088691711425781</c:v>
                </c:pt>
                <c:pt idx="7505">
                  <c:v>6.035830020904541</c:v>
                </c:pt>
                <c:pt idx="7506">
                  <c:v>5.9674744606018066</c:v>
                </c:pt>
                <c:pt idx="7507">
                  <c:v>6.0189914703369141</c:v>
                </c:pt>
                <c:pt idx="7508">
                  <c:v>5.9480504989624023</c:v>
                </c:pt>
                <c:pt idx="7509">
                  <c:v>5.9068269729614258</c:v>
                </c:pt>
                <c:pt idx="7510">
                  <c:v>6.0166749954223633</c:v>
                </c:pt>
                <c:pt idx="7511">
                  <c:v>5.9815611839294434</c:v>
                </c:pt>
                <c:pt idx="7512">
                  <c:v>5.9695448875427246</c:v>
                </c:pt>
                <c:pt idx="7513">
                  <c:v>5.9260473251342773</c:v>
                </c:pt>
                <c:pt idx="7514">
                  <c:v>5.9439010620117188</c:v>
                </c:pt>
                <c:pt idx="7515">
                  <c:v>5.9162559509277344</c:v>
                </c:pt>
                <c:pt idx="7516">
                  <c:v>5.9628105163574219</c:v>
                </c:pt>
                <c:pt idx="7517">
                  <c:v>5.9145288467407227</c:v>
                </c:pt>
                <c:pt idx="7518">
                  <c:v>5.9867262840270996</c:v>
                </c:pt>
                <c:pt idx="7519">
                  <c:v>5.9255166053771973</c:v>
                </c:pt>
                <c:pt idx="7520">
                  <c:v>5.9034237861633301</c:v>
                </c:pt>
                <c:pt idx="7521">
                  <c:v>5.9710602760314941</c:v>
                </c:pt>
                <c:pt idx="7522">
                  <c:v>5.9514346122741699</c:v>
                </c:pt>
                <c:pt idx="7523">
                  <c:v>5.9395794868469238</c:v>
                </c:pt>
                <c:pt idx="7524">
                  <c:v>5.9344325065612793</c:v>
                </c:pt>
                <c:pt idx="7525">
                  <c:v>5.8802847862243652</c:v>
                </c:pt>
                <c:pt idx="7526">
                  <c:v>5.8572201728820801</c:v>
                </c:pt>
                <c:pt idx="7527">
                  <c:v>5.9320282936096191</c:v>
                </c:pt>
                <c:pt idx="7528">
                  <c:v>5.8485674858093262</c:v>
                </c:pt>
                <c:pt idx="7529">
                  <c:v>5.9007997512817383</c:v>
                </c:pt>
                <c:pt idx="7530">
                  <c:v>5.9069409370422363</c:v>
                </c:pt>
                <c:pt idx="7531">
                  <c:v>5.9333391189575195</c:v>
                </c:pt>
                <c:pt idx="7532">
                  <c:v>5.912872314453125</c:v>
                </c:pt>
                <c:pt idx="7533">
                  <c:v>5.8757815361022949</c:v>
                </c:pt>
                <c:pt idx="7534">
                  <c:v>5.8979077339172363</c:v>
                </c:pt>
                <c:pt idx="7535">
                  <c:v>5.9483304023742676</c:v>
                </c:pt>
                <c:pt idx="7536">
                  <c:v>5.970240592956543</c:v>
                </c:pt>
                <c:pt idx="7537">
                  <c:v>5.9583187103271484</c:v>
                </c:pt>
                <c:pt idx="7538">
                  <c:v>5.9261941909790039</c:v>
                </c:pt>
                <c:pt idx="7539">
                  <c:v>5.9667034149169922</c:v>
                </c:pt>
                <c:pt idx="7540">
                  <c:v>5.9642305374145508</c:v>
                </c:pt>
                <c:pt idx="7541">
                  <c:v>5.8598780632019043</c:v>
                </c:pt>
                <c:pt idx="7542">
                  <c:v>5.9170842170715332</c:v>
                </c:pt>
                <c:pt idx="7543">
                  <c:v>5.8661899566650391</c:v>
                </c:pt>
                <c:pt idx="7544">
                  <c:v>5.8432698249816895</c:v>
                </c:pt>
                <c:pt idx="7545">
                  <c:v>5.960019588470459</c:v>
                </c:pt>
                <c:pt idx="7546">
                  <c:v>5.9669990539550781</c:v>
                </c:pt>
                <c:pt idx="7547">
                  <c:v>5.9227018356323242</c:v>
                </c:pt>
                <c:pt idx="7548">
                  <c:v>5.9211993217468262</c:v>
                </c:pt>
                <c:pt idx="7549">
                  <c:v>5.9772553443908691</c:v>
                </c:pt>
                <c:pt idx="7550">
                  <c:v>5.9298462867736816</c:v>
                </c:pt>
                <c:pt idx="7551">
                  <c:v>6.0224480628967285</c:v>
                </c:pt>
                <c:pt idx="7552">
                  <c:v>5.9511284828186035</c:v>
                </c:pt>
                <c:pt idx="7553">
                  <c:v>5.8985023498535156</c:v>
                </c:pt>
                <c:pt idx="7554">
                  <c:v>5.9141778945922852</c:v>
                </c:pt>
                <c:pt idx="7555">
                  <c:v>5.9001035690307617</c:v>
                </c:pt>
                <c:pt idx="7556">
                  <c:v>5.8637256622314453</c:v>
                </c:pt>
                <c:pt idx="7557">
                  <c:v>5.8795795440673828</c:v>
                </c:pt>
                <c:pt idx="7558">
                  <c:v>5.8651437759399414</c:v>
                </c:pt>
                <c:pt idx="7559">
                  <c:v>5.9044594764709473</c:v>
                </c:pt>
                <c:pt idx="7560">
                  <c:v>5.9344606399536133</c:v>
                </c:pt>
                <c:pt idx="7561">
                  <c:v>5.8622522354125977</c:v>
                </c:pt>
                <c:pt idx="7562">
                  <c:v>5.8722305297851563</c:v>
                </c:pt>
                <c:pt idx="7563">
                  <c:v>5.8992514610290527</c:v>
                </c:pt>
                <c:pt idx="7564">
                  <c:v>5.8356060981750488</c:v>
                </c:pt>
                <c:pt idx="7565">
                  <c:v>5.9004645347595215</c:v>
                </c:pt>
                <c:pt idx="7566">
                  <c:v>5.8247275352478027</c:v>
                </c:pt>
                <c:pt idx="7567">
                  <c:v>5.8665642738342285</c:v>
                </c:pt>
                <c:pt idx="7568">
                  <c:v>5.8671631813049316</c:v>
                </c:pt>
                <c:pt idx="7569">
                  <c:v>5.8613390922546387</c:v>
                </c:pt>
                <c:pt idx="7570">
                  <c:v>5.7875781059265137</c:v>
                </c:pt>
                <c:pt idx="7571">
                  <c:v>5.7297420501708984</c:v>
                </c:pt>
                <c:pt idx="7572">
                  <c:v>5.794644832611084</c:v>
                </c:pt>
                <c:pt idx="7573">
                  <c:v>5.853271484375</c:v>
                </c:pt>
                <c:pt idx="7574">
                  <c:v>5.9297876358032227</c:v>
                </c:pt>
                <c:pt idx="7575">
                  <c:v>5.7868657112121582</c:v>
                </c:pt>
                <c:pt idx="7576">
                  <c:v>5.8674468994140625</c:v>
                </c:pt>
                <c:pt idx="7577">
                  <c:v>5.8661103248596191</c:v>
                </c:pt>
                <c:pt idx="7578">
                  <c:v>5.7655024528503418</c:v>
                </c:pt>
                <c:pt idx="7579">
                  <c:v>5.8194799423217773</c:v>
                </c:pt>
                <c:pt idx="7580">
                  <c:v>5.8058686256408691</c:v>
                </c:pt>
                <c:pt idx="7581">
                  <c:v>5.8532233238220215</c:v>
                </c:pt>
                <c:pt idx="7582">
                  <c:v>5.848656177520752</c:v>
                </c:pt>
                <c:pt idx="7583">
                  <c:v>5.8189253807067871</c:v>
                </c:pt>
                <c:pt idx="7584">
                  <c:v>5.8720407485961914</c:v>
                </c:pt>
                <c:pt idx="7585">
                  <c:v>5.8022041320800781</c:v>
                </c:pt>
                <c:pt idx="7586">
                  <c:v>5.8195838928222656</c:v>
                </c:pt>
                <c:pt idx="7587">
                  <c:v>5.8222813606262207</c:v>
                </c:pt>
                <c:pt idx="7588">
                  <c:v>5.8337116241455078</c:v>
                </c:pt>
                <c:pt idx="7589">
                  <c:v>5.9253811836242676</c:v>
                </c:pt>
                <c:pt idx="7590">
                  <c:v>5.9164729118347168</c:v>
                </c:pt>
                <c:pt idx="7591">
                  <c:v>5.8527688980102539</c:v>
                </c:pt>
                <c:pt idx="7592">
                  <c:v>5.8496594429016113</c:v>
                </c:pt>
                <c:pt idx="7593">
                  <c:v>5.8900852203369141</c:v>
                </c:pt>
                <c:pt idx="7594">
                  <c:v>5.8754024505615234</c:v>
                </c:pt>
                <c:pt idx="7595">
                  <c:v>5.9848380088806152</c:v>
                </c:pt>
                <c:pt idx="7596">
                  <c:v>5.9134106636047363</c:v>
                </c:pt>
                <c:pt idx="7597">
                  <c:v>5.8717145919799805</c:v>
                </c:pt>
                <c:pt idx="7598">
                  <c:v>5.9309787750244141</c:v>
                </c:pt>
                <c:pt idx="7599">
                  <c:v>5.8277196884155273</c:v>
                </c:pt>
                <c:pt idx="7600">
                  <c:v>5.8646116256713867</c:v>
                </c:pt>
                <c:pt idx="7601">
                  <c:v>5.8338699340820313</c:v>
                </c:pt>
                <c:pt idx="7602">
                  <c:v>5.8792333602905273</c:v>
                </c:pt>
                <c:pt idx="7603">
                  <c:v>5.9133563041687012</c:v>
                </c:pt>
                <c:pt idx="7604">
                  <c:v>5.9372076988220215</c:v>
                </c:pt>
                <c:pt idx="7605">
                  <c:v>5.8339252471923828</c:v>
                </c:pt>
                <c:pt idx="7606">
                  <c:v>5.9038472175598145</c:v>
                </c:pt>
                <c:pt idx="7607">
                  <c:v>5.8753795623779297</c:v>
                </c:pt>
                <c:pt idx="7608">
                  <c:v>5.821570873260498</c:v>
                </c:pt>
                <c:pt idx="7609">
                  <c:v>5.8328723907470703</c:v>
                </c:pt>
                <c:pt idx="7610">
                  <c:v>5.7560782432556152</c:v>
                </c:pt>
                <c:pt idx="7611">
                  <c:v>5.7794017791748047</c:v>
                </c:pt>
                <c:pt idx="7612">
                  <c:v>5.8069262504577637</c:v>
                </c:pt>
                <c:pt idx="7613">
                  <c:v>5.711331844329834</c:v>
                </c:pt>
                <c:pt idx="7614">
                  <c:v>5.7846970558166504</c:v>
                </c:pt>
                <c:pt idx="7615">
                  <c:v>5.8260817527770996</c:v>
                </c:pt>
                <c:pt idx="7616">
                  <c:v>5.8102149963378906</c:v>
                </c:pt>
                <c:pt idx="7617">
                  <c:v>5.8252429962158203</c:v>
                </c:pt>
                <c:pt idx="7618">
                  <c:v>5.7649955749511719</c:v>
                </c:pt>
                <c:pt idx="7619">
                  <c:v>5.8076205253601074</c:v>
                </c:pt>
                <c:pt idx="7620">
                  <c:v>5.82830810546875</c:v>
                </c:pt>
                <c:pt idx="7621">
                  <c:v>5.8336982727050781</c:v>
                </c:pt>
                <c:pt idx="7622">
                  <c:v>5.6955313682556152</c:v>
                </c:pt>
                <c:pt idx="7623">
                  <c:v>5.8337459564208984</c:v>
                </c:pt>
                <c:pt idx="7624">
                  <c:v>5.7990550994873047</c:v>
                </c:pt>
                <c:pt idx="7625">
                  <c:v>5.8395905494689941</c:v>
                </c:pt>
                <c:pt idx="7626">
                  <c:v>5.8199276924133301</c:v>
                </c:pt>
                <c:pt idx="7627">
                  <c:v>5.7939844131469727</c:v>
                </c:pt>
                <c:pt idx="7628">
                  <c:v>5.8033385276794434</c:v>
                </c:pt>
                <c:pt idx="7629">
                  <c:v>5.756169319152832</c:v>
                </c:pt>
                <c:pt idx="7630">
                  <c:v>5.7731404304504395</c:v>
                </c:pt>
                <c:pt idx="7631">
                  <c:v>5.7063260078430176</c:v>
                </c:pt>
                <c:pt idx="7632">
                  <c:v>5.8029675483703613</c:v>
                </c:pt>
                <c:pt idx="7633">
                  <c:v>5.7723031044006348</c:v>
                </c:pt>
                <c:pt idx="7634">
                  <c:v>5.7679610252380371</c:v>
                </c:pt>
                <c:pt idx="7635">
                  <c:v>5.7501115798950195</c:v>
                </c:pt>
                <c:pt idx="7636">
                  <c:v>5.7648453712463379</c:v>
                </c:pt>
                <c:pt idx="7637">
                  <c:v>5.7526373863220215</c:v>
                </c:pt>
                <c:pt idx="7638">
                  <c:v>5.8046965599060059</c:v>
                </c:pt>
                <c:pt idx="7639">
                  <c:v>5.8022618293762207</c:v>
                </c:pt>
                <c:pt idx="7640">
                  <c:v>5.7834038734436035</c:v>
                </c:pt>
                <c:pt idx="7641">
                  <c:v>5.8831882476806641</c:v>
                </c:pt>
                <c:pt idx="7642">
                  <c:v>5.8139362335205078</c:v>
                </c:pt>
                <c:pt idx="7643">
                  <c:v>5.7126026153564453</c:v>
                </c:pt>
                <c:pt idx="7644">
                  <c:v>5.8036971092224121</c:v>
                </c:pt>
                <c:pt idx="7645">
                  <c:v>5.8389739990234375</c:v>
                </c:pt>
                <c:pt idx="7646">
                  <c:v>5.7743186950683594</c:v>
                </c:pt>
                <c:pt idx="7647">
                  <c:v>5.827911376953125</c:v>
                </c:pt>
                <c:pt idx="7648">
                  <c:v>5.7539458274841309</c:v>
                </c:pt>
                <c:pt idx="7649">
                  <c:v>5.8082928657531738</c:v>
                </c:pt>
                <c:pt idx="7650">
                  <c:v>5.813992977142334</c:v>
                </c:pt>
                <c:pt idx="7651">
                  <c:v>5.9001493453979492</c:v>
                </c:pt>
                <c:pt idx="7652">
                  <c:v>5.8443150520324707</c:v>
                </c:pt>
                <c:pt idx="7653">
                  <c:v>5.8240571022033691</c:v>
                </c:pt>
                <c:pt idx="7654">
                  <c:v>5.7229785919189453</c:v>
                </c:pt>
                <c:pt idx="7655">
                  <c:v>5.8125672340393066</c:v>
                </c:pt>
                <c:pt idx="7656">
                  <c:v>5.762761116027832</c:v>
                </c:pt>
                <c:pt idx="7657">
                  <c:v>5.7925043106079102</c:v>
                </c:pt>
                <c:pt idx="7658">
                  <c:v>5.7359118461608887</c:v>
                </c:pt>
                <c:pt idx="7659">
                  <c:v>5.6678347587585449</c:v>
                </c:pt>
                <c:pt idx="7660">
                  <c:v>5.7624702453613281</c:v>
                </c:pt>
                <c:pt idx="7661">
                  <c:v>5.6842927932739258</c:v>
                </c:pt>
                <c:pt idx="7662">
                  <c:v>5.6894993782043457</c:v>
                </c:pt>
                <c:pt idx="7663">
                  <c:v>5.7043442726135254</c:v>
                </c:pt>
                <c:pt idx="7664">
                  <c:v>5.7279033660888672</c:v>
                </c:pt>
                <c:pt idx="7665">
                  <c:v>5.6937723159790039</c:v>
                </c:pt>
                <c:pt idx="7666">
                  <c:v>5.7460846900939941</c:v>
                </c:pt>
                <c:pt idx="7667">
                  <c:v>5.7139992713928223</c:v>
                </c:pt>
                <c:pt idx="7668">
                  <c:v>5.7642951011657715</c:v>
                </c:pt>
                <c:pt idx="7669">
                  <c:v>5.6862668991088867</c:v>
                </c:pt>
                <c:pt idx="7670">
                  <c:v>5.6449704170227051</c:v>
                </c:pt>
                <c:pt idx="7671">
                  <c:v>5.6804971694946289</c:v>
                </c:pt>
                <c:pt idx="7672">
                  <c:v>5.7697000503540039</c:v>
                </c:pt>
                <c:pt idx="7673">
                  <c:v>5.7113475799560547</c:v>
                </c:pt>
                <c:pt idx="7674">
                  <c:v>5.6403169631958008</c:v>
                </c:pt>
                <c:pt idx="7675">
                  <c:v>5.6539359092712402</c:v>
                </c:pt>
                <c:pt idx="7676">
                  <c:v>5.679931640625</c:v>
                </c:pt>
                <c:pt idx="7677">
                  <c:v>5.6493663787841797</c:v>
                </c:pt>
                <c:pt idx="7678">
                  <c:v>5.7504982948303223</c:v>
                </c:pt>
                <c:pt idx="7679">
                  <c:v>5.721160888671875</c:v>
                </c:pt>
                <c:pt idx="7680">
                  <c:v>5.5967512130737305</c:v>
                </c:pt>
                <c:pt idx="7681">
                  <c:v>5.6383171081542969</c:v>
                </c:pt>
                <c:pt idx="7682">
                  <c:v>5.7320103645324707</c:v>
                </c:pt>
                <c:pt idx="7683">
                  <c:v>5.7457623481750488</c:v>
                </c:pt>
                <c:pt idx="7684">
                  <c:v>5.6994881629943848</c:v>
                </c:pt>
                <c:pt idx="7685">
                  <c:v>5.6704440116882324</c:v>
                </c:pt>
                <c:pt idx="7686">
                  <c:v>5.696894645690918</c:v>
                </c:pt>
                <c:pt idx="7687">
                  <c:v>5.726715087890625</c:v>
                </c:pt>
                <c:pt idx="7688">
                  <c:v>5.7199721336364746</c:v>
                </c:pt>
                <c:pt idx="7689">
                  <c:v>5.7508511543273926</c:v>
                </c:pt>
                <c:pt idx="7690">
                  <c:v>5.7614445686340332</c:v>
                </c:pt>
                <c:pt idx="7691">
                  <c:v>5.7101273536682129</c:v>
                </c:pt>
                <c:pt idx="7692">
                  <c:v>5.6863775253295898</c:v>
                </c:pt>
                <c:pt idx="7693">
                  <c:v>5.6883578300476074</c:v>
                </c:pt>
                <c:pt idx="7694">
                  <c:v>5.6918973922729492</c:v>
                </c:pt>
                <c:pt idx="7695">
                  <c:v>5.6713457107543945</c:v>
                </c:pt>
                <c:pt idx="7696">
                  <c:v>5.7002553939819336</c:v>
                </c:pt>
                <c:pt idx="7697">
                  <c:v>5.6994113922119141</c:v>
                </c:pt>
                <c:pt idx="7698">
                  <c:v>5.6508316993713379</c:v>
                </c:pt>
                <c:pt idx="7699">
                  <c:v>5.6917881965637207</c:v>
                </c:pt>
                <c:pt idx="7700">
                  <c:v>5.7226343154907227</c:v>
                </c:pt>
                <c:pt idx="7701">
                  <c:v>5.6213855743408203</c:v>
                </c:pt>
                <c:pt idx="7702">
                  <c:v>5.6854658126831055</c:v>
                </c:pt>
                <c:pt idx="7703">
                  <c:v>5.7027335166931152</c:v>
                </c:pt>
                <c:pt idx="7704">
                  <c:v>5.6133532524108887</c:v>
                </c:pt>
                <c:pt idx="7705">
                  <c:v>5.6012439727783203</c:v>
                </c:pt>
                <c:pt idx="7706">
                  <c:v>5.6160793304443359</c:v>
                </c:pt>
                <c:pt idx="7707">
                  <c:v>5.6304354667663574</c:v>
                </c:pt>
                <c:pt idx="7708">
                  <c:v>5.7095260620117188</c:v>
                </c:pt>
                <c:pt idx="7709">
                  <c:v>5.694495677947998</c:v>
                </c:pt>
                <c:pt idx="7710">
                  <c:v>5.6523032188415527</c:v>
                </c:pt>
                <c:pt idx="7711">
                  <c:v>5.6425304412841797</c:v>
                </c:pt>
                <c:pt idx="7712">
                  <c:v>5.6313471794128418</c:v>
                </c:pt>
                <c:pt idx="7713">
                  <c:v>5.7304034233093262</c:v>
                </c:pt>
                <c:pt idx="7714">
                  <c:v>5.7542238235473633</c:v>
                </c:pt>
                <c:pt idx="7715">
                  <c:v>5.7485966682434082</c:v>
                </c:pt>
                <c:pt idx="7716">
                  <c:v>5.6666836738586426</c:v>
                </c:pt>
                <c:pt idx="7717">
                  <c:v>5.6200895309448242</c:v>
                </c:pt>
                <c:pt idx="7718">
                  <c:v>5.6280393600463867</c:v>
                </c:pt>
                <c:pt idx="7719">
                  <c:v>5.6332302093505859</c:v>
                </c:pt>
                <c:pt idx="7720">
                  <c:v>5.7082014083862305</c:v>
                </c:pt>
                <c:pt idx="7721">
                  <c:v>5.7434535026550293</c:v>
                </c:pt>
                <c:pt idx="7722">
                  <c:v>5.6577496528625488</c:v>
                </c:pt>
                <c:pt idx="7723">
                  <c:v>5.6592674255371094</c:v>
                </c:pt>
                <c:pt idx="7724">
                  <c:v>5.7031526565551758</c:v>
                </c:pt>
                <c:pt idx="7725">
                  <c:v>5.6883692741394043</c:v>
                </c:pt>
                <c:pt idx="7726">
                  <c:v>5.6133146286010742</c:v>
                </c:pt>
                <c:pt idx="7727">
                  <c:v>5.6765508651733398</c:v>
                </c:pt>
                <c:pt idx="7728">
                  <c:v>5.6172976493835449</c:v>
                </c:pt>
                <c:pt idx="7729">
                  <c:v>5.5736370086669922</c:v>
                </c:pt>
                <c:pt idx="7730">
                  <c:v>5.5905461311340332</c:v>
                </c:pt>
                <c:pt idx="7731">
                  <c:v>5.6725258827209473</c:v>
                </c:pt>
                <c:pt idx="7732">
                  <c:v>5.6116452217102051</c:v>
                </c:pt>
                <c:pt idx="7733">
                  <c:v>5.5683088302612305</c:v>
                </c:pt>
                <c:pt idx="7734">
                  <c:v>5.6034450531005859</c:v>
                </c:pt>
                <c:pt idx="7735">
                  <c:v>5.6923007965087891</c:v>
                </c:pt>
                <c:pt idx="7736">
                  <c:v>5.7404747009277344</c:v>
                </c:pt>
                <c:pt idx="7737">
                  <c:v>5.7276997566223145</c:v>
                </c:pt>
                <c:pt idx="7738">
                  <c:v>5.6392726898193359</c:v>
                </c:pt>
                <c:pt idx="7739">
                  <c:v>5.6675381660461426</c:v>
                </c:pt>
                <c:pt idx="7740">
                  <c:v>5.6634340286254883</c:v>
                </c:pt>
                <c:pt idx="7741">
                  <c:v>5.7125778198242188</c:v>
                </c:pt>
                <c:pt idx="7742">
                  <c:v>5.655665397644043</c:v>
                </c:pt>
                <c:pt idx="7743">
                  <c:v>5.6754779815673828</c:v>
                </c:pt>
                <c:pt idx="7744">
                  <c:v>5.6988463401794434</c:v>
                </c:pt>
                <c:pt idx="7745">
                  <c:v>5.6387233734130859</c:v>
                </c:pt>
                <c:pt idx="7746">
                  <c:v>5.6179184913635254</c:v>
                </c:pt>
                <c:pt idx="7747">
                  <c:v>5.6232047080993652</c:v>
                </c:pt>
                <c:pt idx="7748">
                  <c:v>5.5871076583862305</c:v>
                </c:pt>
                <c:pt idx="7749">
                  <c:v>5.6245322227478027</c:v>
                </c:pt>
                <c:pt idx="7750">
                  <c:v>5.6640853881835938</c:v>
                </c:pt>
                <c:pt idx="7751">
                  <c:v>5.6826720237731934</c:v>
                </c:pt>
                <c:pt idx="7752">
                  <c:v>5.7149739265441895</c:v>
                </c:pt>
                <c:pt idx="7753">
                  <c:v>5.680363655090332</c:v>
                </c:pt>
                <c:pt idx="7754">
                  <c:v>5.6323461532592773</c:v>
                </c:pt>
                <c:pt idx="7755">
                  <c:v>5.6085615158081055</c:v>
                </c:pt>
                <c:pt idx="7756">
                  <c:v>5.6056327819824219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351-46FC-BCEC-4E614A5B2735}"/>
            </c:ext>
          </c:extLst>
        </c:ser>
        <c:ser>
          <c:idx val="2"/>
          <c:order val="2"/>
          <c:tx>
            <c:v>Unirradiated (1)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'[DCB_SE4445_2Irrad_2NotIrrad (1).xls]Unirr1'!$A$39:$A$9982</c:f>
              <c:numCache>
                <c:formatCode>General</c:formatCode>
                <c:ptCount val="9944"/>
                <c:pt idx="0">
                  <c:v>2.4151451885700226E-2</c:v>
                </c:pt>
                <c:pt idx="1">
                  <c:v>2.4983815848827362E-2</c:v>
                </c:pt>
                <c:pt idx="2">
                  <c:v>2.5847714394330978E-2</c:v>
                </c:pt>
                <c:pt idx="3">
                  <c:v>2.6657845824956894E-2</c:v>
                </c:pt>
                <c:pt idx="4">
                  <c:v>2.7498289942741394E-2</c:v>
                </c:pt>
                <c:pt idx="5">
                  <c:v>2.836187370121479E-2</c:v>
                </c:pt>
                <c:pt idx="6">
                  <c:v>2.9166672378778458E-2</c:v>
                </c:pt>
                <c:pt idx="7">
                  <c:v>3.001086600124836E-2</c:v>
                </c:pt>
                <c:pt idx="8">
                  <c:v>3.0849136412143707E-2</c:v>
                </c:pt>
                <c:pt idx="9">
                  <c:v>3.1663581728935242E-2</c:v>
                </c:pt>
                <c:pt idx="10">
                  <c:v>3.2516419887542725E-2</c:v>
                </c:pt>
                <c:pt idx="11">
                  <c:v>3.3314216881990433E-2</c:v>
                </c:pt>
                <c:pt idx="12">
                  <c:v>3.4177683293819427E-2</c:v>
                </c:pt>
                <c:pt idx="13">
                  <c:v>3.4982789307832718E-2</c:v>
                </c:pt>
                <c:pt idx="14">
                  <c:v>3.5843167454004288E-2</c:v>
                </c:pt>
                <c:pt idx="15">
                  <c:v>3.6686569452285767E-2</c:v>
                </c:pt>
                <c:pt idx="16">
                  <c:v>3.7517458200454712E-2</c:v>
                </c:pt>
                <c:pt idx="17">
                  <c:v>3.8333196192979813E-2</c:v>
                </c:pt>
                <c:pt idx="18">
                  <c:v>3.9174463599920273E-2</c:v>
                </c:pt>
                <c:pt idx="19">
                  <c:v>3.9978448301553726E-2</c:v>
                </c:pt>
                <c:pt idx="20">
                  <c:v>4.084458202123642E-2</c:v>
                </c:pt>
                <c:pt idx="21">
                  <c:v>4.166397824883461E-2</c:v>
                </c:pt>
                <c:pt idx="22">
                  <c:v>4.2495876550674438E-2</c:v>
                </c:pt>
                <c:pt idx="23">
                  <c:v>4.3339680880308151E-2</c:v>
                </c:pt>
                <c:pt idx="24">
                  <c:v>4.4152978807687759E-2</c:v>
                </c:pt>
                <c:pt idx="25">
                  <c:v>4.4998444616794586E-2</c:v>
                </c:pt>
                <c:pt idx="26">
                  <c:v>4.5832205563783646E-2</c:v>
                </c:pt>
                <c:pt idx="27">
                  <c:v>4.6675454825162888E-2</c:v>
                </c:pt>
                <c:pt idx="28">
                  <c:v>4.7491941601037979E-2</c:v>
                </c:pt>
                <c:pt idx="29">
                  <c:v>4.8340655863285065E-2</c:v>
                </c:pt>
                <c:pt idx="30">
                  <c:v>4.9167651683092117E-2</c:v>
                </c:pt>
                <c:pt idx="31">
                  <c:v>4.9992725253105164E-2</c:v>
                </c:pt>
                <c:pt idx="32">
                  <c:v>5.0836522132158279E-2</c:v>
                </c:pt>
                <c:pt idx="33">
                  <c:v>5.1687095314264297E-2</c:v>
                </c:pt>
                <c:pt idx="34">
                  <c:v>5.247822031378746E-2</c:v>
                </c:pt>
                <c:pt idx="35">
                  <c:v>5.3327575325965881E-2</c:v>
                </c:pt>
                <c:pt idx="36">
                  <c:v>5.415768176317215E-2</c:v>
                </c:pt>
                <c:pt idx="37">
                  <c:v>5.4988391697406769E-2</c:v>
                </c:pt>
                <c:pt idx="38">
                  <c:v>5.583350732922554E-2</c:v>
                </c:pt>
                <c:pt idx="39">
                  <c:v>5.6697454303503036E-2</c:v>
                </c:pt>
                <c:pt idx="40">
                  <c:v>5.7504221796989441E-2</c:v>
                </c:pt>
                <c:pt idx="41">
                  <c:v>5.8335591107606888E-2</c:v>
                </c:pt>
                <c:pt idx="42">
                  <c:v>5.916852131485939E-2</c:v>
                </c:pt>
                <c:pt idx="43">
                  <c:v>5.998384952545166E-2</c:v>
                </c:pt>
                <c:pt idx="44">
                  <c:v>6.0839924961328506E-2</c:v>
                </c:pt>
                <c:pt idx="45">
                  <c:v>6.1667159199714661E-2</c:v>
                </c:pt>
                <c:pt idx="46">
                  <c:v>6.2513493001461029E-2</c:v>
                </c:pt>
                <c:pt idx="47">
                  <c:v>6.3342086970806122E-2</c:v>
                </c:pt>
                <c:pt idx="48">
                  <c:v>6.4162619411945343E-2</c:v>
                </c:pt>
                <c:pt idx="49">
                  <c:v>6.4988687634468079E-2</c:v>
                </c:pt>
                <c:pt idx="50">
                  <c:v>6.5832637250423431E-2</c:v>
                </c:pt>
                <c:pt idx="51">
                  <c:v>6.6667228937149048E-2</c:v>
                </c:pt>
                <c:pt idx="52">
                  <c:v>6.7516118288040161E-2</c:v>
                </c:pt>
                <c:pt idx="53">
                  <c:v>6.8336635828018188E-2</c:v>
                </c:pt>
                <c:pt idx="54">
                  <c:v>6.9189168512821198E-2</c:v>
                </c:pt>
                <c:pt idx="55">
                  <c:v>6.9982357323169708E-2</c:v>
                </c:pt>
                <c:pt idx="56">
                  <c:v>7.080841064453125E-2</c:v>
                </c:pt>
                <c:pt idx="57">
                  <c:v>7.165507972240448E-2</c:v>
                </c:pt>
                <c:pt idx="58">
                  <c:v>7.2493903338909149E-2</c:v>
                </c:pt>
                <c:pt idx="59">
                  <c:v>7.3340155184268951E-2</c:v>
                </c:pt>
                <c:pt idx="60">
                  <c:v>7.4152380228042603E-2</c:v>
                </c:pt>
                <c:pt idx="61">
                  <c:v>7.5000263750553131E-2</c:v>
                </c:pt>
                <c:pt idx="62">
                  <c:v>7.5822629034519196E-2</c:v>
                </c:pt>
                <c:pt idx="63">
                  <c:v>7.6675087213516235E-2</c:v>
                </c:pt>
                <c:pt idx="64">
                  <c:v>7.7516652643680573E-2</c:v>
                </c:pt>
                <c:pt idx="65">
                  <c:v>7.8333444893360138E-2</c:v>
                </c:pt>
                <c:pt idx="66">
                  <c:v>7.9197295010089874E-2</c:v>
                </c:pt>
                <c:pt idx="67">
                  <c:v>7.9993464052677155E-2</c:v>
                </c:pt>
                <c:pt idx="68">
                  <c:v>8.0821894109249115E-2</c:v>
                </c:pt>
                <c:pt idx="69">
                  <c:v>8.1669703125953674E-2</c:v>
                </c:pt>
                <c:pt idx="70">
                  <c:v>8.2494691014289856E-2</c:v>
                </c:pt>
                <c:pt idx="71">
                  <c:v>8.3309635519981384E-2</c:v>
                </c:pt>
                <c:pt idx="72">
                  <c:v>8.416777104139328E-2</c:v>
                </c:pt>
                <c:pt idx="73">
                  <c:v>8.4995061159133911E-2</c:v>
                </c:pt>
                <c:pt idx="74">
                  <c:v>8.5815884172916412E-2</c:v>
                </c:pt>
                <c:pt idx="75">
                  <c:v>8.6663953959941864E-2</c:v>
                </c:pt>
                <c:pt idx="76">
                  <c:v>8.7486349046230316E-2</c:v>
                </c:pt>
                <c:pt idx="77">
                  <c:v>8.8344737887382507E-2</c:v>
                </c:pt>
                <c:pt idx="78">
                  <c:v>8.9162588119506836E-2</c:v>
                </c:pt>
                <c:pt idx="79">
                  <c:v>9.0007834136486053E-2</c:v>
                </c:pt>
                <c:pt idx="80">
                  <c:v>9.0835899114608765E-2</c:v>
                </c:pt>
                <c:pt idx="81">
                  <c:v>9.1653995215892792E-2</c:v>
                </c:pt>
                <c:pt idx="82">
                  <c:v>9.249144047498703E-2</c:v>
                </c:pt>
                <c:pt idx="83">
                  <c:v>9.332999587059021E-2</c:v>
                </c:pt>
                <c:pt idx="84">
                  <c:v>9.4157032668590546E-2</c:v>
                </c:pt>
                <c:pt idx="85">
                  <c:v>9.4996191561222076E-2</c:v>
                </c:pt>
                <c:pt idx="86">
                  <c:v>9.5866270363330841E-2</c:v>
                </c:pt>
                <c:pt idx="87">
                  <c:v>9.6679843962192535E-2</c:v>
                </c:pt>
                <c:pt idx="88">
                  <c:v>9.7512498497962952E-2</c:v>
                </c:pt>
                <c:pt idx="89">
                  <c:v>9.8335027694702148E-2</c:v>
                </c:pt>
                <c:pt idx="90">
                  <c:v>9.9145613610744476E-2</c:v>
                </c:pt>
                <c:pt idx="91">
                  <c:v>0.10000024735927582</c:v>
                </c:pt>
                <c:pt idx="92">
                  <c:v>0.10082633793354034</c:v>
                </c:pt>
                <c:pt idx="93">
                  <c:v>0.10166944563388824</c:v>
                </c:pt>
                <c:pt idx="94">
                  <c:v>0.10249502211809158</c:v>
                </c:pt>
                <c:pt idx="95">
                  <c:v>0.10334145277738571</c:v>
                </c:pt>
                <c:pt idx="96">
                  <c:v>0.10414353013038635</c:v>
                </c:pt>
                <c:pt idx="97">
                  <c:v>0.10500215739011765</c:v>
                </c:pt>
                <c:pt idx="98">
                  <c:v>0.10582797974348068</c:v>
                </c:pt>
                <c:pt idx="99">
                  <c:v>0.10666059702634811</c:v>
                </c:pt>
                <c:pt idx="100">
                  <c:v>0.10748840868473053</c:v>
                </c:pt>
                <c:pt idx="101">
                  <c:v>0.10831781476736069</c:v>
                </c:pt>
                <c:pt idx="102">
                  <c:v>0.10917253047227859</c:v>
                </c:pt>
                <c:pt idx="103">
                  <c:v>0.1100076362490654</c:v>
                </c:pt>
                <c:pt idx="104">
                  <c:v>0.11081229895353317</c:v>
                </c:pt>
                <c:pt idx="105">
                  <c:v>0.11166218668222427</c:v>
                </c:pt>
                <c:pt idx="106">
                  <c:v>0.11250226944684982</c:v>
                </c:pt>
                <c:pt idx="107">
                  <c:v>0.11334576457738876</c:v>
                </c:pt>
                <c:pt idx="108">
                  <c:v>0.11415839940309525</c:v>
                </c:pt>
                <c:pt idx="109">
                  <c:v>0.11499820649623871</c:v>
                </c:pt>
                <c:pt idx="110">
                  <c:v>0.11582691222429276</c:v>
                </c:pt>
                <c:pt idx="111">
                  <c:v>0.11667166650295258</c:v>
                </c:pt>
                <c:pt idx="112">
                  <c:v>0.11750214546918869</c:v>
                </c:pt>
                <c:pt idx="113">
                  <c:v>0.118345707654953</c:v>
                </c:pt>
                <c:pt idx="114">
                  <c:v>0.1191595122218132</c:v>
                </c:pt>
                <c:pt idx="115">
                  <c:v>0.12000164389610291</c:v>
                </c:pt>
                <c:pt idx="116">
                  <c:v>0.1208447739481926</c:v>
                </c:pt>
                <c:pt idx="117">
                  <c:v>0.12166326493024826</c:v>
                </c:pt>
                <c:pt idx="118">
                  <c:v>0.12250025570392609</c:v>
                </c:pt>
                <c:pt idx="119">
                  <c:v>0.12333876639604568</c:v>
                </c:pt>
                <c:pt idx="120">
                  <c:v>0.12416041642427444</c:v>
                </c:pt>
                <c:pt idx="121">
                  <c:v>0.12500055134296417</c:v>
                </c:pt>
                <c:pt idx="122">
                  <c:v>0.12582314014434814</c:v>
                </c:pt>
                <c:pt idx="123">
                  <c:v>0.12665995955467224</c:v>
                </c:pt>
                <c:pt idx="124">
                  <c:v>0.12751346826553345</c:v>
                </c:pt>
                <c:pt idx="125">
                  <c:v>0.12833575904369354</c:v>
                </c:pt>
                <c:pt idx="126">
                  <c:v>0.12914000451564789</c:v>
                </c:pt>
                <c:pt idx="127">
                  <c:v>0.13000278174877167</c:v>
                </c:pt>
                <c:pt idx="128">
                  <c:v>0.13083125650882721</c:v>
                </c:pt>
                <c:pt idx="129">
                  <c:v>0.1316656619310379</c:v>
                </c:pt>
                <c:pt idx="130">
                  <c:v>0.13249404728412628</c:v>
                </c:pt>
                <c:pt idx="131">
                  <c:v>0.13332200050354004</c:v>
                </c:pt>
                <c:pt idx="132">
                  <c:v>0.13417342305183411</c:v>
                </c:pt>
                <c:pt idx="133">
                  <c:v>0.13499754667282104</c:v>
                </c:pt>
                <c:pt idx="134">
                  <c:v>0.13584607839584351</c:v>
                </c:pt>
                <c:pt idx="135">
                  <c:v>0.13667900860309601</c:v>
                </c:pt>
                <c:pt idx="136">
                  <c:v>0.13750691711902618</c:v>
                </c:pt>
                <c:pt idx="137">
                  <c:v>0.13832773268222809</c:v>
                </c:pt>
                <c:pt idx="138">
                  <c:v>0.13915415108203888</c:v>
                </c:pt>
                <c:pt idx="139">
                  <c:v>0.14000977575778961</c:v>
                </c:pt>
                <c:pt idx="140">
                  <c:v>0.1408395916223526</c:v>
                </c:pt>
                <c:pt idx="141">
                  <c:v>0.14168091118335724</c:v>
                </c:pt>
                <c:pt idx="142">
                  <c:v>0.14247940480709076</c:v>
                </c:pt>
                <c:pt idx="143">
                  <c:v>0.14333175122737885</c:v>
                </c:pt>
                <c:pt idx="144">
                  <c:v>0.14416921138763428</c:v>
                </c:pt>
                <c:pt idx="145">
                  <c:v>0.14498938620090485</c:v>
                </c:pt>
                <c:pt idx="146">
                  <c:v>0.14581310749053955</c:v>
                </c:pt>
                <c:pt idx="147">
                  <c:v>0.14667651057243347</c:v>
                </c:pt>
                <c:pt idx="148">
                  <c:v>0.1475050300359726</c:v>
                </c:pt>
                <c:pt idx="149">
                  <c:v>0.14833210408687592</c:v>
                </c:pt>
                <c:pt idx="150">
                  <c:v>0.14919023215770721</c:v>
                </c:pt>
                <c:pt idx="151">
                  <c:v>0.14997844398021698</c:v>
                </c:pt>
                <c:pt idx="152">
                  <c:v>0.15085010230541229</c:v>
                </c:pt>
                <c:pt idx="153">
                  <c:v>0.15165308117866516</c:v>
                </c:pt>
                <c:pt idx="154">
                  <c:v>0.15249307453632355</c:v>
                </c:pt>
                <c:pt idx="155">
                  <c:v>0.1533399373292923</c:v>
                </c:pt>
                <c:pt idx="156">
                  <c:v>0.1541883647441864</c:v>
                </c:pt>
                <c:pt idx="157">
                  <c:v>0.1549919992685318</c:v>
                </c:pt>
                <c:pt idx="158">
                  <c:v>0.15584200620651245</c:v>
                </c:pt>
                <c:pt idx="159">
                  <c:v>0.15669053792953491</c:v>
                </c:pt>
                <c:pt idx="160">
                  <c:v>0.1575084775686264</c:v>
                </c:pt>
                <c:pt idx="161">
                  <c:v>0.15832056105136871</c:v>
                </c:pt>
                <c:pt idx="162">
                  <c:v>0.15914455056190491</c:v>
                </c:pt>
                <c:pt idx="163">
                  <c:v>0.16001114249229431</c:v>
                </c:pt>
                <c:pt idx="164">
                  <c:v>0.16080926358699799</c:v>
                </c:pt>
                <c:pt idx="165">
                  <c:v>0.16166462004184723</c:v>
                </c:pt>
                <c:pt idx="166">
                  <c:v>0.16248345375061035</c:v>
                </c:pt>
                <c:pt idx="167">
                  <c:v>0.16333964467048645</c:v>
                </c:pt>
                <c:pt idx="168">
                  <c:v>0.16415853798389435</c:v>
                </c:pt>
                <c:pt idx="169">
                  <c:v>0.16501158475875854</c:v>
                </c:pt>
                <c:pt idx="170">
                  <c:v>0.16583259403705597</c:v>
                </c:pt>
                <c:pt idx="171">
                  <c:v>0.16667290031909943</c:v>
                </c:pt>
                <c:pt idx="172">
                  <c:v>0.1675187349319458</c:v>
                </c:pt>
                <c:pt idx="173">
                  <c:v>0.16832758486270905</c:v>
                </c:pt>
                <c:pt idx="174">
                  <c:v>0.16916421055793762</c:v>
                </c:pt>
                <c:pt idx="175">
                  <c:v>0.17001327872276306</c:v>
                </c:pt>
                <c:pt idx="176">
                  <c:v>0.17083059251308441</c:v>
                </c:pt>
                <c:pt idx="177">
                  <c:v>0.17168337106704712</c:v>
                </c:pt>
                <c:pt idx="178">
                  <c:v>0.17250317335128784</c:v>
                </c:pt>
                <c:pt idx="179">
                  <c:v>0.173330157995224</c:v>
                </c:pt>
                <c:pt idx="180">
                  <c:v>0.17417564988136292</c:v>
                </c:pt>
                <c:pt idx="181">
                  <c:v>0.17501889169216156</c:v>
                </c:pt>
                <c:pt idx="182">
                  <c:v>0.17584596574306488</c:v>
                </c:pt>
                <c:pt idx="183">
                  <c:v>0.17667485773563385</c:v>
                </c:pt>
                <c:pt idx="184">
                  <c:v>0.17751108109951019</c:v>
                </c:pt>
                <c:pt idx="185">
                  <c:v>0.17833639681339264</c:v>
                </c:pt>
                <c:pt idx="186">
                  <c:v>0.1791670024394989</c:v>
                </c:pt>
                <c:pt idx="187">
                  <c:v>0.1800028383731842</c:v>
                </c:pt>
                <c:pt idx="188">
                  <c:v>0.18080602586269379</c:v>
                </c:pt>
                <c:pt idx="189">
                  <c:v>0.18169088661670685</c:v>
                </c:pt>
                <c:pt idx="190">
                  <c:v>0.18249028921127319</c:v>
                </c:pt>
                <c:pt idx="191">
                  <c:v>0.18330416083335876</c:v>
                </c:pt>
                <c:pt idx="192">
                  <c:v>0.18416485190391541</c:v>
                </c:pt>
                <c:pt idx="193">
                  <c:v>0.18498909473419189</c:v>
                </c:pt>
                <c:pt idx="194">
                  <c:v>0.18583835661411285</c:v>
                </c:pt>
                <c:pt idx="195">
                  <c:v>0.18665674328804016</c:v>
                </c:pt>
                <c:pt idx="196">
                  <c:v>0.18750683963298798</c:v>
                </c:pt>
                <c:pt idx="197">
                  <c:v>0.18831615149974823</c:v>
                </c:pt>
                <c:pt idx="198">
                  <c:v>0.18917395174503326</c:v>
                </c:pt>
                <c:pt idx="199">
                  <c:v>0.18998740613460541</c:v>
                </c:pt>
                <c:pt idx="200">
                  <c:v>0.19083619117736816</c:v>
                </c:pt>
                <c:pt idx="201">
                  <c:v>0.19165520370006561</c:v>
                </c:pt>
                <c:pt idx="202">
                  <c:v>0.19249136745929718</c:v>
                </c:pt>
                <c:pt idx="203">
                  <c:v>0.19332030415534973</c:v>
                </c:pt>
                <c:pt idx="204">
                  <c:v>0.1941678375005722</c:v>
                </c:pt>
                <c:pt idx="205">
                  <c:v>0.19500419497489929</c:v>
                </c:pt>
                <c:pt idx="206">
                  <c:v>0.19582065939903259</c:v>
                </c:pt>
                <c:pt idx="207">
                  <c:v>0.19664497673511505</c:v>
                </c:pt>
                <c:pt idx="208">
                  <c:v>0.1975063681602478</c:v>
                </c:pt>
                <c:pt idx="209">
                  <c:v>0.19833499193191528</c:v>
                </c:pt>
                <c:pt idx="210">
                  <c:v>0.19916239380836487</c:v>
                </c:pt>
                <c:pt idx="211">
                  <c:v>0.19998887181282043</c:v>
                </c:pt>
                <c:pt idx="212">
                  <c:v>0.20082736015319824</c:v>
                </c:pt>
                <c:pt idx="213">
                  <c:v>0.20168370008468628</c:v>
                </c:pt>
                <c:pt idx="214">
                  <c:v>0.20251458883285522</c:v>
                </c:pt>
                <c:pt idx="215">
                  <c:v>0.20331878960132599</c:v>
                </c:pt>
                <c:pt idx="216">
                  <c:v>0.20417052507400513</c:v>
                </c:pt>
                <c:pt idx="217">
                  <c:v>0.20499716699123383</c:v>
                </c:pt>
                <c:pt idx="218">
                  <c:v>0.20584191381931305</c:v>
                </c:pt>
                <c:pt idx="219">
                  <c:v>0.20666491985321045</c:v>
                </c:pt>
                <c:pt idx="220">
                  <c:v>0.20749208331108093</c:v>
                </c:pt>
                <c:pt idx="221">
                  <c:v>0.20834510028362274</c:v>
                </c:pt>
                <c:pt idx="222">
                  <c:v>0.20915883779525757</c:v>
                </c:pt>
                <c:pt idx="223">
                  <c:v>0.20998749136924744</c:v>
                </c:pt>
                <c:pt idx="224">
                  <c:v>0.21083478629589081</c:v>
                </c:pt>
                <c:pt idx="225">
                  <c:v>0.21167999505996704</c:v>
                </c:pt>
                <c:pt idx="226">
                  <c:v>0.21248428523540497</c:v>
                </c:pt>
                <c:pt idx="227">
                  <c:v>0.2133219838142395</c:v>
                </c:pt>
                <c:pt idx="228">
                  <c:v>0.21414017677307129</c:v>
                </c:pt>
                <c:pt idx="229">
                  <c:v>0.21499571204185486</c:v>
                </c:pt>
                <c:pt idx="230">
                  <c:v>0.21583124995231628</c:v>
                </c:pt>
                <c:pt idx="231">
                  <c:v>0.21666081249713898</c:v>
                </c:pt>
                <c:pt idx="232">
                  <c:v>0.21749374270439148</c:v>
                </c:pt>
                <c:pt idx="233">
                  <c:v>0.21833349764347076</c:v>
                </c:pt>
                <c:pt idx="234">
                  <c:v>0.21915449202060699</c:v>
                </c:pt>
                <c:pt idx="235">
                  <c:v>0.220009446144104</c:v>
                </c:pt>
                <c:pt idx="236">
                  <c:v>0.22081843018531799</c:v>
                </c:pt>
                <c:pt idx="237">
                  <c:v>0.22169429063796997</c:v>
                </c:pt>
                <c:pt idx="238">
                  <c:v>0.22253085672855377</c:v>
                </c:pt>
                <c:pt idx="239">
                  <c:v>0.22334103286266327</c:v>
                </c:pt>
                <c:pt idx="240">
                  <c:v>0.22416083514690399</c:v>
                </c:pt>
                <c:pt idx="241">
                  <c:v>0.22499543428421021</c:v>
                </c:pt>
                <c:pt idx="242">
                  <c:v>0.22583083808422089</c:v>
                </c:pt>
                <c:pt idx="243">
                  <c:v>0.22667181491851807</c:v>
                </c:pt>
                <c:pt idx="244">
                  <c:v>0.22748434543609619</c:v>
                </c:pt>
                <c:pt idx="245">
                  <c:v>0.2283204197883606</c:v>
                </c:pt>
                <c:pt idx="246">
                  <c:v>0.2291521281003952</c:v>
                </c:pt>
                <c:pt idx="247">
                  <c:v>0.23001237213611603</c:v>
                </c:pt>
                <c:pt idx="248">
                  <c:v>0.23084387183189392</c:v>
                </c:pt>
                <c:pt idx="249">
                  <c:v>0.23168998956680298</c:v>
                </c:pt>
                <c:pt idx="250">
                  <c:v>0.23248502612113953</c:v>
                </c:pt>
                <c:pt idx="251">
                  <c:v>0.23332510888576508</c:v>
                </c:pt>
                <c:pt idx="252">
                  <c:v>0.23417770862579346</c:v>
                </c:pt>
                <c:pt idx="253">
                  <c:v>0.23499418795108795</c:v>
                </c:pt>
                <c:pt idx="254">
                  <c:v>0.23582816123962402</c:v>
                </c:pt>
                <c:pt idx="255">
                  <c:v>0.23666016757488251</c:v>
                </c:pt>
                <c:pt idx="256">
                  <c:v>0.23749655485153198</c:v>
                </c:pt>
                <c:pt idx="257">
                  <c:v>0.23832106590270996</c:v>
                </c:pt>
                <c:pt idx="258">
                  <c:v>0.23916231095790863</c:v>
                </c:pt>
                <c:pt idx="259">
                  <c:v>0.24000798165798187</c:v>
                </c:pt>
                <c:pt idx="260">
                  <c:v>0.24082869291305542</c:v>
                </c:pt>
                <c:pt idx="261">
                  <c:v>0.24166566133499146</c:v>
                </c:pt>
                <c:pt idx="262">
                  <c:v>0.24250763654708862</c:v>
                </c:pt>
                <c:pt idx="263">
                  <c:v>0.2433115541934967</c:v>
                </c:pt>
                <c:pt idx="264">
                  <c:v>0.24416115880012512</c:v>
                </c:pt>
                <c:pt idx="265">
                  <c:v>0.24499949812889099</c:v>
                </c:pt>
                <c:pt idx="266">
                  <c:v>0.24584907293319702</c:v>
                </c:pt>
                <c:pt idx="267">
                  <c:v>0.24668353796005249</c:v>
                </c:pt>
                <c:pt idx="268">
                  <c:v>0.24750183522701263</c:v>
                </c:pt>
                <c:pt idx="269">
                  <c:v>0.24833114445209503</c:v>
                </c:pt>
                <c:pt idx="270">
                  <c:v>0.24916772544384003</c:v>
                </c:pt>
                <c:pt idx="271">
                  <c:v>0.25000399351119995</c:v>
                </c:pt>
                <c:pt idx="272">
                  <c:v>0.25082707405090332</c:v>
                </c:pt>
                <c:pt idx="273">
                  <c:v>0.25163757801055908</c:v>
                </c:pt>
                <c:pt idx="274">
                  <c:v>0.25249555706977844</c:v>
                </c:pt>
                <c:pt idx="275">
                  <c:v>0.25335070490837097</c:v>
                </c:pt>
                <c:pt idx="276">
                  <c:v>0.25418075919151306</c:v>
                </c:pt>
                <c:pt idx="277">
                  <c:v>0.25498661398887634</c:v>
                </c:pt>
                <c:pt idx="278">
                  <c:v>0.25584432482719421</c:v>
                </c:pt>
                <c:pt idx="279">
                  <c:v>0.25668162107467651</c:v>
                </c:pt>
                <c:pt idx="280">
                  <c:v>0.25747859477996826</c:v>
                </c:pt>
                <c:pt idx="281">
                  <c:v>0.25833335518836975</c:v>
                </c:pt>
                <c:pt idx="282">
                  <c:v>0.25917157530784607</c:v>
                </c:pt>
                <c:pt idx="283">
                  <c:v>0.26001325249671936</c:v>
                </c:pt>
                <c:pt idx="284">
                  <c:v>0.26084205508232117</c:v>
                </c:pt>
                <c:pt idx="285">
                  <c:v>0.26167690753936768</c:v>
                </c:pt>
                <c:pt idx="286">
                  <c:v>0.26247474551200867</c:v>
                </c:pt>
                <c:pt idx="287">
                  <c:v>0.26336055994033813</c:v>
                </c:pt>
                <c:pt idx="288">
                  <c:v>0.26416489481925964</c:v>
                </c:pt>
                <c:pt idx="289">
                  <c:v>0.265003502368927</c:v>
                </c:pt>
                <c:pt idx="290">
                  <c:v>0.26583683490753174</c:v>
                </c:pt>
                <c:pt idx="291">
                  <c:v>0.26666480302810669</c:v>
                </c:pt>
                <c:pt idx="292">
                  <c:v>0.26749885082244873</c:v>
                </c:pt>
                <c:pt idx="293">
                  <c:v>0.26834166049957275</c:v>
                </c:pt>
                <c:pt idx="294">
                  <c:v>0.26916277408599854</c:v>
                </c:pt>
                <c:pt idx="295">
                  <c:v>0.26997828483581543</c:v>
                </c:pt>
                <c:pt idx="296">
                  <c:v>0.27081599831581116</c:v>
                </c:pt>
                <c:pt idx="297">
                  <c:v>0.27167364954948425</c:v>
                </c:pt>
                <c:pt idx="298">
                  <c:v>0.27249711751937866</c:v>
                </c:pt>
                <c:pt idx="299">
                  <c:v>0.27334067225456238</c:v>
                </c:pt>
                <c:pt idx="300">
                  <c:v>0.27416276931762695</c:v>
                </c:pt>
                <c:pt idx="301">
                  <c:v>0.27500033378601074</c:v>
                </c:pt>
                <c:pt idx="302">
                  <c:v>0.2758297324180603</c:v>
                </c:pt>
                <c:pt idx="303">
                  <c:v>0.2766534686088562</c:v>
                </c:pt>
                <c:pt idx="304">
                  <c:v>0.2775130569934845</c:v>
                </c:pt>
                <c:pt idx="305">
                  <c:v>0.27833050489425659</c:v>
                </c:pt>
                <c:pt idx="306">
                  <c:v>0.27916499972343445</c:v>
                </c:pt>
                <c:pt idx="307">
                  <c:v>0.27998790144920349</c:v>
                </c:pt>
                <c:pt idx="308">
                  <c:v>0.28082597255706787</c:v>
                </c:pt>
                <c:pt idx="309">
                  <c:v>0.28165540099143982</c:v>
                </c:pt>
                <c:pt idx="310">
                  <c:v>0.28250995278358459</c:v>
                </c:pt>
                <c:pt idx="311">
                  <c:v>0.28333187103271484</c:v>
                </c:pt>
                <c:pt idx="312">
                  <c:v>0.28415855765342712</c:v>
                </c:pt>
                <c:pt idx="313">
                  <c:v>0.28500190377235413</c:v>
                </c:pt>
                <c:pt idx="314">
                  <c:v>0.28582745790481567</c:v>
                </c:pt>
                <c:pt idx="315">
                  <c:v>0.28668585419654846</c:v>
                </c:pt>
                <c:pt idx="316">
                  <c:v>0.28748998045921326</c:v>
                </c:pt>
                <c:pt idx="317">
                  <c:v>0.28832641243934631</c:v>
                </c:pt>
                <c:pt idx="318">
                  <c:v>0.28916594386100769</c:v>
                </c:pt>
                <c:pt idx="319">
                  <c:v>0.28999713063240051</c:v>
                </c:pt>
                <c:pt idx="320">
                  <c:v>0.29084891080856323</c:v>
                </c:pt>
                <c:pt idx="321">
                  <c:v>0.29166147112846375</c:v>
                </c:pt>
                <c:pt idx="322">
                  <c:v>0.29249405860900879</c:v>
                </c:pt>
                <c:pt idx="323">
                  <c:v>0.29335859417915344</c:v>
                </c:pt>
                <c:pt idx="324">
                  <c:v>0.29417312145233154</c:v>
                </c:pt>
                <c:pt idx="325">
                  <c:v>0.29500451683998108</c:v>
                </c:pt>
                <c:pt idx="326">
                  <c:v>0.29584845900535583</c:v>
                </c:pt>
                <c:pt idx="327">
                  <c:v>0.29669180512428284</c:v>
                </c:pt>
                <c:pt idx="328">
                  <c:v>0.29750001430511475</c:v>
                </c:pt>
                <c:pt idx="329">
                  <c:v>0.29833763837814331</c:v>
                </c:pt>
                <c:pt idx="330">
                  <c:v>0.29918292164802551</c:v>
                </c:pt>
                <c:pt idx="331">
                  <c:v>0.30001044273376465</c:v>
                </c:pt>
                <c:pt idx="332">
                  <c:v>0.30083006620407104</c:v>
                </c:pt>
                <c:pt idx="333">
                  <c:v>0.30165410041809082</c:v>
                </c:pt>
                <c:pt idx="334">
                  <c:v>0.30251955986022949</c:v>
                </c:pt>
                <c:pt idx="335">
                  <c:v>0.30334168672561646</c:v>
                </c:pt>
                <c:pt idx="336">
                  <c:v>0.3041817843914032</c:v>
                </c:pt>
                <c:pt idx="337">
                  <c:v>0.30499479174613953</c:v>
                </c:pt>
                <c:pt idx="338">
                  <c:v>0.30584442615509033</c:v>
                </c:pt>
                <c:pt idx="339">
                  <c:v>0.30665764212608337</c:v>
                </c:pt>
                <c:pt idx="340">
                  <c:v>0.30749598145484924</c:v>
                </c:pt>
                <c:pt idx="341">
                  <c:v>0.30833080410957336</c:v>
                </c:pt>
                <c:pt idx="342">
                  <c:v>0.30915573239326477</c:v>
                </c:pt>
                <c:pt idx="343">
                  <c:v>0.30999407172203064</c:v>
                </c:pt>
                <c:pt idx="344">
                  <c:v>0.31084322929382324</c:v>
                </c:pt>
                <c:pt idx="345">
                  <c:v>0.31164473295211792</c:v>
                </c:pt>
                <c:pt idx="346">
                  <c:v>0.31250190734863281</c:v>
                </c:pt>
                <c:pt idx="347">
                  <c:v>0.31334125995635986</c:v>
                </c:pt>
                <c:pt idx="348">
                  <c:v>0.31416723132133484</c:v>
                </c:pt>
                <c:pt idx="349">
                  <c:v>0.31498810648918152</c:v>
                </c:pt>
                <c:pt idx="350">
                  <c:v>0.31585004925727844</c:v>
                </c:pt>
                <c:pt idx="351">
                  <c:v>0.31668534874916077</c:v>
                </c:pt>
                <c:pt idx="352">
                  <c:v>0.31751105189323425</c:v>
                </c:pt>
                <c:pt idx="353">
                  <c:v>0.31834593415260315</c:v>
                </c:pt>
                <c:pt idx="354">
                  <c:v>0.31917393207550049</c:v>
                </c:pt>
                <c:pt idx="355">
                  <c:v>0.31999361515045166</c:v>
                </c:pt>
                <c:pt idx="356">
                  <c:v>0.32082885503768921</c:v>
                </c:pt>
                <c:pt idx="357">
                  <c:v>0.32165616750717163</c:v>
                </c:pt>
                <c:pt idx="358">
                  <c:v>0.32249286770820618</c:v>
                </c:pt>
                <c:pt idx="359">
                  <c:v>0.3233305811882019</c:v>
                </c:pt>
                <c:pt idx="360">
                  <c:v>0.32416626811027527</c:v>
                </c:pt>
                <c:pt idx="361">
                  <c:v>0.32499167323112488</c:v>
                </c:pt>
                <c:pt idx="362">
                  <c:v>0.32584258913993835</c:v>
                </c:pt>
                <c:pt idx="363">
                  <c:v>0.32666125893592834</c:v>
                </c:pt>
                <c:pt idx="364">
                  <c:v>0.32751062512397766</c:v>
                </c:pt>
                <c:pt idx="365">
                  <c:v>0.32831934094429016</c:v>
                </c:pt>
                <c:pt idx="366">
                  <c:v>0.32915970683097839</c:v>
                </c:pt>
                <c:pt idx="367">
                  <c:v>0.33000808954238892</c:v>
                </c:pt>
                <c:pt idx="368">
                  <c:v>0.33081832528114319</c:v>
                </c:pt>
                <c:pt idx="369">
                  <c:v>0.33164945244789124</c:v>
                </c:pt>
                <c:pt idx="370">
                  <c:v>0.33249294757843018</c:v>
                </c:pt>
                <c:pt idx="371">
                  <c:v>0.33333456516265869</c:v>
                </c:pt>
                <c:pt idx="372">
                  <c:v>0.33417573571205139</c:v>
                </c:pt>
                <c:pt idx="373">
                  <c:v>0.33499431610107422</c:v>
                </c:pt>
                <c:pt idx="374">
                  <c:v>0.33583235740661621</c:v>
                </c:pt>
                <c:pt idx="375">
                  <c:v>0.33666893839836121</c:v>
                </c:pt>
                <c:pt idx="376">
                  <c:v>0.33748871088027954</c:v>
                </c:pt>
                <c:pt idx="377">
                  <c:v>0.3383389413356781</c:v>
                </c:pt>
                <c:pt idx="378">
                  <c:v>0.33915373682975769</c:v>
                </c:pt>
                <c:pt idx="379">
                  <c:v>0.33999931812286377</c:v>
                </c:pt>
                <c:pt idx="380">
                  <c:v>0.34085157513618469</c:v>
                </c:pt>
                <c:pt idx="381">
                  <c:v>0.34167429804801941</c:v>
                </c:pt>
                <c:pt idx="382">
                  <c:v>0.34249505400657654</c:v>
                </c:pt>
                <c:pt idx="383">
                  <c:v>0.34332606196403503</c:v>
                </c:pt>
                <c:pt idx="384">
                  <c:v>0.34419533610343933</c:v>
                </c:pt>
                <c:pt idx="385">
                  <c:v>0.34502100944519043</c:v>
                </c:pt>
                <c:pt idx="386">
                  <c:v>0.34583008289337158</c:v>
                </c:pt>
                <c:pt idx="387">
                  <c:v>0.34667471051216125</c:v>
                </c:pt>
                <c:pt idx="388">
                  <c:v>0.34751078486442566</c:v>
                </c:pt>
                <c:pt idx="389">
                  <c:v>0.34832486510276794</c:v>
                </c:pt>
                <c:pt idx="390">
                  <c:v>0.34915429353713989</c:v>
                </c:pt>
                <c:pt idx="391">
                  <c:v>0.35002243518829346</c:v>
                </c:pt>
                <c:pt idx="392">
                  <c:v>0.35083675384521484</c:v>
                </c:pt>
                <c:pt idx="393">
                  <c:v>0.35166889429092407</c:v>
                </c:pt>
                <c:pt idx="394">
                  <c:v>0.35247617959976196</c:v>
                </c:pt>
                <c:pt idx="395">
                  <c:v>0.35334262251853943</c:v>
                </c:pt>
                <c:pt idx="396">
                  <c:v>0.35416179895401001</c:v>
                </c:pt>
                <c:pt idx="397">
                  <c:v>0.3549957275390625</c:v>
                </c:pt>
                <c:pt idx="398">
                  <c:v>0.35584419965744019</c:v>
                </c:pt>
                <c:pt idx="399">
                  <c:v>0.3566722571849823</c:v>
                </c:pt>
                <c:pt idx="400">
                  <c:v>0.35748875141143799</c:v>
                </c:pt>
                <c:pt idx="401">
                  <c:v>0.35832059383392334</c:v>
                </c:pt>
                <c:pt idx="402">
                  <c:v>0.35918045043945313</c:v>
                </c:pt>
                <c:pt idx="403">
                  <c:v>0.35999023914337158</c:v>
                </c:pt>
                <c:pt idx="404">
                  <c:v>0.36083111166954041</c:v>
                </c:pt>
                <c:pt idx="405">
                  <c:v>0.36169517040252686</c:v>
                </c:pt>
                <c:pt idx="406">
                  <c:v>0.36249807476997375</c:v>
                </c:pt>
                <c:pt idx="407">
                  <c:v>0.36334756016731262</c:v>
                </c:pt>
                <c:pt idx="408">
                  <c:v>0.36418166756629944</c:v>
                </c:pt>
                <c:pt idx="409">
                  <c:v>0.36499908566474915</c:v>
                </c:pt>
                <c:pt idx="410">
                  <c:v>0.36584523320198059</c:v>
                </c:pt>
                <c:pt idx="411">
                  <c:v>0.36665329337120056</c:v>
                </c:pt>
                <c:pt idx="412">
                  <c:v>0.36750334501266479</c:v>
                </c:pt>
                <c:pt idx="413">
                  <c:v>0.36831697821617126</c:v>
                </c:pt>
                <c:pt idx="414">
                  <c:v>0.36917489767074585</c:v>
                </c:pt>
                <c:pt idx="415">
                  <c:v>0.37001389265060425</c:v>
                </c:pt>
                <c:pt idx="416">
                  <c:v>0.3708515465259552</c:v>
                </c:pt>
                <c:pt idx="417">
                  <c:v>0.37166601419448853</c:v>
                </c:pt>
                <c:pt idx="418">
                  <c:v>0.37250587344169617</c:v>
                </c:pt>
                <c:pt idx="419">
                  <c:v>0.37331250309944153</c:v>
                </c:pt>
                <c:pt idx="420">
                  <c:v>0.37417629361152649</c:v>
                </c:pt>
                <c:pt idx="421">
                  <c:v>0.37500131130218506</c:v>
                </c:pt>
                <c:pt idx="422">
                  <c:v>0.37582913041114807</c:v>
                </c:pt>
                <c:pt idx="423">
                  <c:v>0.37667390704154968</c:v>
                </c:pt>
                <c:pt idx="424">
                  <c:v>0.37748408317565918</c:v>
                </c:pt>
                <c:pt idx="425">
                  <c:v>0.37832984328269958</c:v>
                </c:pt>
                <c:pt idx="426">
                  <c:v>0.37916341423988342</c:v>
                </c:pt>
                <c:pt idx="427">
                  <c:v>0.38000920414924622</c:v>
                </c:pt>
                <c:pt idx="428">
                  <c:v>0.38082706928253174</c:v>
                </c:pt>
                <c:pt idx="429">
                  <c:v>0.38167423009872437</c:v>
                </c:pt>
                <c:pt idx="430">
                  <c:v>0.38250291347503662</c:v>
                </c:pt>
                <c:pt idx="431">
                  <c:v>0.38332664966583252</c:v>
                </c:pt>
                <c:pt idx="432">
                  <c:v>0.38416928052902222</c:v>
                </c:pt>
                <c:pt idx="433">
                  <c:v>0.38501998782157898</c:v>
                </c:pt>
                <c:pt idx="434">
                  <c:v>0.38580942153930664</c:v>
                </c:pt>
                <c:pt idx="435">
                  <c:v>0.3866596519947052</c:v>
                </c:pt>
                <c:pt idx="436">
                  <c:v>0.38749268651008606</c:v>
                </c:pt>
                <c:pt idx="437">
                  <c:v>0.38832482695579529</c:v>
                </c:pt>
                <c:pt idx="438">
                  <c:v>0.38916260004043579</c:v>
                </c:pt>
                <c:pt idx="439">
                  <c:v>0.39003026485443115</c:v>
                </c:pt>
                <c:pt idx="440">
                  <c:v>0.3908369243144989</c:v>
                </c:pt>
                <c:pt idx="441">
                  <c:v>0.39166906476020813</c:v>
                </c:pt>
                <c:pt idx="442">
                  <c:v>0.39250302314758301</c:v>
                </c:pt>
                <c:pt idx="443">
                  <c:v>0.39332246780395508</c:v>
                </c:pt>
                <c:pt idx="444">
                  <c:v>0.39417257905006409</c:v>
                </c:pt>
                <c:pt idx="445">
                  <c:v>0.39500096440315247</c:v>
                </c:pt>
                <c:pt idx="446">
                  <c:v>0.39584541320800781</c:v>
                </c:pt>
                <c:pt idx="447">
                  <c:v>0.39667749404907227</c:v>
                </c:pt>
                <c:pt idx="448">
                  <c:v>0.39749613404273987</c:v>
                </c:pt>
                <c:pt idx="449">
                  <c:v>0.39832234382629395</c:v>
                </c:pt>
                <c:pt idx="450">
                  <c:v>0.39916262030601501</c:v>
                </c:pt>
                <c:pt idx="451">
                  <c:v>0.40000098943710327</c:v>
                </c:pt>
                <c:pt idx="452">
                  <c:v>0.40085083246231079</c:v>
                </c:pt>
                <c:pt idx="453">
                  <c:v>0.40166988968849182</c:v>
                </c:pt>
                <c:pt idx="454">
                  <c:v>0.40252238512039185</c:v>
                </c:pt>
                <c:pt idx="455">
                  <c:v>0.40331321954727173</c:v>
                </c:pt>
                <c:pt idx="456">
                  <c:v>0.40414535999298096</c:v>
                </c:pt>
                <c:pt idx="457">
                  <c:v>0.40499234199523926</c:v>
                </c:pt>
                <c:pt idx="458">
                  <c:v>0.4058251678943634</c:v>
                </c:pt>
                <c:pt idx="459">
                  <c:v>0.40667349100112915</c:v>
                </c:pt>
                <c:pt idx="460">
                  <c:v>0.4074862003326416</c:v>
                </c:pt>
                <c:pt idx="461">
                  <c:v>0.40833249688148499</c:v>
                </c:pt>
                <c:pt idx="462">
                  <c:v>0.40915742516517639</c:v>
                </c:pt>
                <c:pt idx="463">
                  <c:v>0.41000974178314209</c:v>
                </c:pt>
                <c:pt idx="464">
                  <c:v>0.41085058450698853</c:v>
                </c:pt>
                <c:pt idx="465">
                  <c:v>0.41166806221008301</c:v>
                </c:pt>
                <c:pt idx="466">
                  <c:v>0.41253229975700378</c:v>
                </c:pt>
                <c:pt idx="467">
                  <c:v>0.4133281409740448</c:v>
                </c:pt>
                <c:pt idx="468">
                  <c:v>0.41415730118751526</c:v>
                </c:pt>
                <c:pt idx="469">
                  <c:v>0.41500431299209595</c:v>
                </c:pt>
                <c:pt idx="470">
                  <c:v>0.41583046317100525</c:v>
                </c:pt>
                <c:pt idx="471">
                  <c:v>0.41664832830429077</c:v>
                </c:pt>
                <c:pt idx="472">
                  <c:v>0.41749861836433411</c:v>
                </c:pt>
                <c:pt idx="473">
                  <c:v>0.41832569241523743</c:v>
                </c:pt>
                <c:pt idx="474">
                  <c:v>0.4191511869430542</c:v>
                </c:pt>
                <c:pt idx="475">
                  <c:v>0.41999548673629761</c:v>
                </c:pt>
                <c:pt idx="476">
                  <c:v>0.42081877589225769</c:v>
                </c:pt>
                <c:pt idx="477">
                  <c:v>0.42168021202087402</c:v>
                </c:pt>
                <c:pt idx="478">
                  <c:v>0.42249763011932373</c:v>
                </c:pt>
                <c:pt idx="479">
                  <c:v>0.42333963513374329</c:v>
                </c:pt>
                <c:pt idx="480">
                  <c:v>0.42416307330131531</c:v>
                </c:pt>
                <c:pt idx="481">
                  <c:v>0.42498767375946045</c:v>
                </c:pt>
                <c:pt idx="482">
                  <c:v>0.42582669854164124</c:v>
                </c:pt>
                <c:pt idx="483">
                  <c:v>0.42666497826576233</c:v>
                </c:pt>
                <c:pt idx="484">
                  <c:v>0.42748451232910156</c:v>
                </c:pt>
                <c:pt idx="485">
                  <c:v>0.42832863330841064</c:v>
                </c:pt>
                <c:pt idx="486">
                  <c:v>0.42920020222663879</c:v>
                </c:pt>
                <c:pt idx="487">
                  <c:v>0.4300086498260498</c:v>
                </c:pt>
                <c:pt idx="488">
                  <c:v>0.43084436655044556</c:v>
                </c:pt>
                <c:pt idx="489">
                  <c:v>0.43166661262512207</c:v>
                </c:pt>
                <c:pt idx="490">
                  <c:v>0.43248051404953003</c:v>
                </c:pt>
                <c:pt idx="491">
                  <c:v>0.43333527445793152</c:v>
                </c:pt>
                <c:pt idx="492">
                  <c:v>0.43415924906730652</c:v>
                </c:pt>
                <c:pt idx="493">
                  <c:v>0.43500560522079468</c:v>
                </c:pt>
                <c:pt idx="494">
                  <c:v>0.43582740426063538</c:v>
                </c:pt>
                <c:pt idx="495">
                  <c:v>0.4366728663444519</c:v>
                </c:pt>
                <c:pt idx="496">
                  <c:v>0.43747431039810181</c:v>
                </c:pt>
                <c:pt idx="497">
                  <c:v>0.43833079934120178</c:v>
                </c:pt>
                <c:pt idx="498">
                  <c:v>0.43916124105453491</c:v>
                </c:pt>
                <c:pt idx="499">
                  <c:v>0.43999287486076355</c:v>
                </c:pt>
                <c:pt idx="500">
                  <c:v>0.44082283973693848</c:v>
                </c:pt>
                <c:pt idx="501">
                  <c:v>0.44165065884590149</c:v>
                </c:pt>
                <c:pt idx="502">
                  <c:v>0.4425102174282074</c:v>
                </c:pt>
                <c:pt idx="503">
                  <c:v>0.44334441423416138</c:v>
                </c:pt>
                <c:pt idx="504">
                  <c:v>0.4441450834274292</c:v>
                </c:pt>
                <c:pt idx="505">
                  <c:v>0.44499462842941284</c:v>
                </c:pt>
                <c:pt idx="506">
                  <c:v>0.44583368301391602</c:v>
                </c:pt>
                <c:pt idx="507">
                  <c:v>0.44667795300483704</c:v>
                </c:pt>
                <c:pt idx="508">
                  <c:v>0.44749432802200317</c:v>
                </c:pt>
                <c:pt idx="509">
                  <c:v>0.44833311438560486</c:v>
                </c:pt>
                <c:pt idx="510">
                  <c:v>0.44916048645973206</c:v>
                </c:pt>
                <c:pt idx="511">
                  <c:v>0.45000508427619934</c:v>
                </c:pt>
                <c:pt idx="512">
                  <c:v>0.45083892345428467</c:v>
                </c:pt>
                <c:pt idx="513">
                  <c:v>0.45167776942253113</c:v>
                </c:pt>
                <c:pt idx="514">
                  <c:v>0.45249363780021667</c:v>
                </c:pt>
                <c:pt idx="515">
                  <c:v>0.45333439111709595</c:v>
                </c:pt>
                <c:pt idx="516">
                  <c:v>0.45417442917823792</c:v>
                </c:pt>
                <c:pt idx="517">
                  <c:v>0.45500066876411438</c:v>
                </c:pt>
                <c:pt idx="518">
                  <c:v>0.45583370327949524</c:v>
                </c:pt>
                <c:pt idx="519">
                  <c:v>0.45667356252670288</c:v>
                </c:pt>
                <c:pt idx="520">
                  <c:v>0.45749524235725403</c:v>
                </c:pt>
                <c:pt idx="521">
                  <c:v>0.4583325982093811</c:v>
                </c:pt>
                <c:pt idx="522">
                  <c:v>0.45915773510932922</c:v>
                </c:pt>
                <c:pt idx="523">
                  <c:v>0.4599953293800354</c:v>
                </c:pt>
                <c:pt idx="524">
                  <c:v>0.46084639430046082</c:v>
                </c:pt>
                <c:pt idx="525">
                  <c:v>0.46166643500328064</c:v>
                </c:pt>
                <c:pt idx="526">
                  <c:v>0.46246981620788574</c:v>
                </c:pt>
                <c:pt idx="527">
                  <c:v>0.46333625912666321</c:v>
                </c:pt>
                <c:pt idx="528">
                  <c:v>0.46416294574737549</c:v>
                </c:pt>
                <c:pt idx="529">
                  <c:v>0.46499910950660706</c:v>
                </c:pt>
                <c:pt idx="530">
                  <c:v>0.46582996845245361</c:v>
                </c:pt>
                <c:pt idx="531">
                  <c:v>0.46665555238723755</c:v>
                </c:pt>
                <c:pt idx="532">
                  <c:v>0.46750369668006897</c:v>
                </c:pt>
                <c:pt idx="533">
                  <c:v>0.46833091974258423</c:v>
                </c:pt>
                <c:pt idx="534">
                  <c:v>0.46917793154716492</c:v>
                </c:pt>
                <c:pt idx="535">
                  <c:v>0.47001674771308899</c:v>
                </c:pt>
                <c:pt idx="536">
                  <c:v>0.47084510326385498</c:v>
                </c:pt>
                <c:pt idx="537">
                  <c:v>0.47166433930397034</c:v>
                </c:pt>
                <c:pt idx="538">
                  <c:v>0.47249358892440796</c:v>
                </c:pt>
                <c:pt idx="539">
                  <c:v>0.47334545850753784</c:v>
                </c:pt>
                <c:pt idx="540">
                  <c:v>0.47417238354682922</c:v>
                </c:pt>
                <c:pt idx="541">
                  <c:v>0.47501635551452637</c:v>
                </c:pt>
                <c:pt idx="542">
                  <c:v>0.47581255435943604</c:v>
                </c:pt>
                <c:pt idx="543">
                  <c:v>0.47666564583778381</c:v>
                </c:pt>
                <c:pt idx="544">
                  <c:v>0.47750106453895569</c:v>
                </c:pt>
                <c:pt idx="545">
                  <c:v>0.47832512855529785</c:v>
                </c:pt>
                <c:pt idx="546">
                  <c:v>0.4791455864906311</c:v>
                </c:pt>
                <c:pt idx="547">
                  <c:v>0.48001021146774292</c:v>
                </c:pt>
                <c:pt idx="548">
                  <c:v>0.48083820939064026</c:v>
                </c:pt>
                <c:pt idx="549">
                  <c:v>0.48166537284851074</c:v>
                </c:pt>
                <c:pt idx="550">
                  <c:v>0.48252496123313904</c:v>
                </c:pt>
                <c:pt idx="551">
                  <c:v>0.4833105206489563</c:v>
                </c:pt>
                <c:pt idx="552">
                  <c:v>0.48418641090393066</c:v>
                </c:pt>
                <c:pt idx="553">
                  <c:v>0.48498424887657166</c:v>
                </c:pt>
                <c:pt idx="554">
                  <c:v>0.48582619428634644</c:v>
                </c:pt>
                <c:pt idx="555">
                  <c:v>0.48667645454406738</c:v>
                </c:pt>
                <c:pt idx="556">
                  <c:v>0.48752298951148987</c:v>
                </c:pt>
                <c:pt idx="557">
                  <c:v>0.48832809925079346</c:v>
                </c:pt>
                <c:pt idx="558">
                  <c:v>0.48917004466056824</c:v>
                </c:pt>
                <c:pt idx="559">
                  <c:v>0.49002033472061157</c:v>
                </c:pt>
                <c:pt idx="560">
                  <c:v>0.49084025621414185</c:v>
                </c:pt>
                <c:pt idx="561">
                  <c:v>0.49165132641792297</c:v>
                </c:pt>
                <c:pt idx="562">
                  <c:v>0.49247744679450989</c:v>
                </c:pt>
                <c:pt idx="563">
                  <c:v>0.49334493279457092</c:v>
                </c:pt>
                <c:pt idx="564">
                  <c:v>0.49414339661598206</c:v>
                </c:pt>
                <c:pt idx="565">
                  <c:v>0.49499401450157166</c:v>
                </c:pt>
                <c:pt idx="566">
                  <c:v>0.4958171546459198</c:v>
                </c:pt>
                <c:pt idx="567">
                  <c:v>0.49667090177536011</c:v>
                </c:pt>
                <c:pt idx="568">
                  <c:v>0.49749469757080078</c:v>
                </c:pt>
                <c:pt idx="569">
                  <c:v>0.49834597110748291</c:v>
                </c:pt>
                <c:pt idx="570">
                  <c:v>0.4991658627986908</c:v>
                </c:pt>
                <c:pt idx="571">
                  <c:v>0.5000043511390686</c:v>
                </c:pt>
                <c:pt idx="572">
                  <c:v>0.50085258483886719</c:v>
                </c:pt>
                <c:pt idx="573">
                  <c:v>0.50166100263595581</c:v>
                </c:pt>
                <c:pt idx="574">
                  <c:v>0.50249511003494263</c:v>
                </c:pt>
                <c:pt idx="575">
                  <c:v>0.50334084033966064</c:v>
                </c:pt>
                <c:pt idx="576">
                  <c:v>0.50416219234466553</c:v>
                </c:pt>
                <c:pt idx="577">
                  <c:v>0.5050162672996521</c:v>
                </c:pt>
                <c:pt idx="578">
                  <c:v>0.5058402419090271</c:v>
                </c:pt>
                <c:pt idx="579">
                  <c:v>0.50666677951812744</c:v>
                </c:pt>
                <c:pt idx="580">
                  <c:v>0.50750988721847534</c:v>
                </c:pt>
                <c:pt idx="581">
                  <c:v>0.5083499550819397</c:v>
                </c:pt>
                <c:pt idx="582">
                  <c:v>0.50917953252792358</c:v>
                </c:pt>
                <c:pt idx="583">
                  <c:v>0.51000308990478516</c:v>
                </c:pt>
                <c:pt idx="584">
                  <c:v>0.51084244251251221</c:v>
                </c:pt>
                <c:pt idx="585">
                  <c:v>0.51166826486587524</c:v>
                </c:pt>
                <c:pt idx="586">
                  <c:v>0.51249969005584717</c:v>
                </c:pt>
                <c:pt idx="587">
                  <c:v>0.51333820819854736</c:v>
                </c:pt>
                <c:pt idx="588">
                  <c:v>0.51414120197296143</c:v>
                </c:pt>
                <c:pt idx="589">
                  <c:v>0.51502221822738647</c:v>
                </c:pt>
                <c:pt idx="590">
                  <c:v>0.51582479476928711</c:v>
                </c:pt>
                <c:pt idx="591">
                  <c:v>0.51663815975189209</c:v>
                </c:pt>
                <c:pt idx="592">
                  <c:v>0.51749980449676514</c:v>
                </c:pt>
                <c:pt idx="593">
                  <c:v>0.51832276582717896</c:v>
                </c:pt>
                <c:pt idx="594">
                  <c:v>0.51917177438735962</c:v>
                </c:pt>
                <c:pt idx="595">
                  <c:v>0.51999050378799438</c:v>
                </c:pt>
                <c:pt idx="596">
                  <c:v>0.52084678411483765</c:v>
                </c:pt>
                <c:pt idx="597">
                  <c:v>0.52165305614471436</c:v>
                </c:pt>
                <c:pt idx="598">
                  <c:v>0.52250611782073975</c:v>
                </c:pt>
                <c:pt idx="599">
                  <c:v>0.5233185887336731</c:v>
                </c:pt>
                <c:pt idx="600">
                  <c:v>0.5241703987121582</c:v>
                </c:pt>
                <c:pt idx="601">
                  <c:v>0.52498728036880493</c:v>
                </c:pt>
                <c:pt idx="602">
                  <c:v>0.52582669258117676</c:v>
                </c:pt>
                <c:pt idx="603">
                  <c:v>0.52665334939956665</c:v>
                </c:pt>
                <c:pt idx="604">
                  <c:v>0.52750074863433838</c:v>
                </c:pt>
                <c:pt idx="605">
                  <c:v>0.52833646535873413</c:v>
                </c:pt>
                <c:pt idx="606">
                  <c:v>0.52915692329406738</c:v>
                </c:pt>
                <c:pt idx="607">
                  <c:v>0.52998071908950806</c:v>
                </c:pt>
                <c:pt idx="608">
                  <c:v>0.53083992004394531</c:v>
                </c:pt>
                <c:pt idx="609">
                  <c:v>0.53167325258255005</c:v>
                </c:pt>
                <c:pt idx="610">
                  <c:v>0.53249841928482056</c:v>
                </c:pt>
                <c:pt idx="611">
                  <c:v>0.53332811594009399</c:v>
                </c:pt>
                <c:pt idx="612">
                  <c:v>0.53416210412979126</c:v>
                </c:pt>
                <c:pt idx="613">
                  <c:v>0.53501534461975098</c:v>
                </c:pt>
                <c:pt idx="614">
                  <c:v>0.53584510087966919</c:v>
                </c:pt>
                <c:pt idx="615">
                  <c:v>0.53665018081665039</c:v>
                </c:pt>
                <c:pt idx="616">
                  <c:v>0.53750181198120117</c:v>
                </c:pt>
                <c:pt idx="617">
                  <c:v>0.53833073377609253</c:v>
                </c:pt>
                <c:pt idx="618">
                  <c:v>0.53917276859283447</c:v>
                </c:pt>
                <c:pt idx="619">
                  <c:v>0.54000020027160645</c:v>
                </c:pt>
                <c:pt idx="620">
                  <c:v>0.54082679748535156</c:v>
                </c:pt>
                <c:pt idx="621">
                  <c:v>0.54167670011520386</c:v>
                </c:pt>
                <c:pt idx="622">
                  <c:v>0.54249113798141479</c:v>
                </c:pt>
                <c:pt idx="623">
                  <c:v>0.54332065582275391</c:v>
                </c:pt>
                <c:pt idx="624">
                  <c:v>0.54416698217391968</c:v>
                </c:pt>
                <c:pt idx="625">
                  <c:v>0.54501724243164063</c:v>
                </c:pt>
                <c:pt idx="626">
                  <c:v>0.54581564664840698</c:v>
                </c:pt>
                <c:pt idx="627">
                  <c:v>0.54665380716323853</c:v>
                </c:pt>
                <c:pt idx="628">
                  <c:v>0.54747152328491211</c:v>
                </c:pt>
                <c:pt idx="629">
                  <c:v>0.54832881689071655</c:v>
                </c:pt>
                <c:pt idx="630">
                  <c:v>0.54916530847549438</c:v>
                </c:pt>
                <c:pt idx="631">
                  <c:v>0.54999566078186035</c:v>
                </c:pt>
                <c:pt idx="632">
                  <c:v>0.55082792043685913</c:v>
                </c:pt>
                <c:pt idx="633">
                  <c:v>0.55166363716125488</c:v>
                </c:pt>
                <c:pt idx="634">
                  <c:v>0.55248713493347168</c:v>
                </c:pt>
                <c:pt idx="635">
                  <c:v>0.55334323644638062</c:v>
                </c:pt>
                <c:pt idx="636">
                  <c:v>0.55415183305740356</c:v>
                </c:pt>
                <c:pt idx="637">
                  <c:v>0.55502808094024658</c:v>
                </c:pt>
                <c:pt idx="638">
                  <c:v>0.55586481094360352</c:v>
                </c:pt>
                <c:pt idx="639">
                  <c:v>0.55667805671691895</c:v>
                </c:pt>
                <c:pt idx="640">
                  <c:v>0.5574953556060791</c:v>
                </c:pt>
                <c:pt idx="641">
                  <c:v>0.55833131074905396</c:v>
                </c:pt>
                <c:pt idx="642">
                  <c:v>0.55916374921798706</c:v>
                </c:pt>
                <c:pt idx="643">
                  <c:v>0.56000536680221558</c:v>
                </c:pt>
                <c:pt idx="644">
                  <c:v>0.56081831455230713</c:v>
                </c:pt>
                <c:pt idx="645">
                  <c:v>0.56165564060211182</c:v>
                </c:pt>
                <c:pt idx="646">
                  <c:v>0.56248897314071655</c:v>
                </c:pt>
                <c:pt idx="647">
                  <c:v>0.56334912776947021</c:v>
                </c:pt>
                <c:pt idx="648">
                  <c:v>0.56417644023895264</c:v>
                </c:pt>
                <c:pt idx="649">
                  <c:v>0.56502145528793335</c:v>
                </c:pt>
                <c:pt idx="650">
                  <c:v>0.56581860780715942</c:v>
                </c:pt>
                <c:pt idx="651">
                  <c:v>0.56665933132171631</c:v>
                </c:pt>
                <c:pt idx="652">
                  <c:v>0.56750965118408203</c:v>
                </c:pt>
                <c:pt idx="653">
                  <c:v>0.56832826137542725</c:v>
                </c:pt>
                <c:pt idx="654">
                  <c:v>0.56916332244873047</c:v>
                </c:pt>
                <c:pt idx="655">
                  <c:v>0.56999439001083374</c:v>
                </c:pt>
                <c:pt idx="656">
                  <c:v>0.5708308219909668</c:v>
                </c:pt>
                <c:pt idx="657">
                  <c:v>0.57165533304214478</c:v>
                </c:pt>
                <c:pt idx="658">
                  <c:v>0.57249706983566284</c:v>
                </c:pt>
                <c:pt idx="659">
                  <c:v>0.57334154844284058</c:v>
                </c:pt>
                <c:pt idx="660">
                  <c:v>0.57416325807571411</c:v>
                </c:pt>
                <c:pt idx="661">
                  <c:v>0.57500004768371582</c:v>
                </c:pt>
                <c:pt idx="662">
                  <c:v>0.5758405327796936</c:v>
                </c:pt>
                <c:pt idx="663">
                  <c:v>0.57664453983306885</c:v>
                </c:pt>
                <c:pt idx="664">
                  <c:v>0.57749491930007935</c:v>
                </c:pt>
                <c:pt idx="665">
                  <c:v>0.57833170890808105</c:v>
                </c:pt>
                <c:pt idx="666">
                  <c:v>0.57918310165405273</c:v>
                </c:pt>
                <c:pt idx="667">
                  <c:v>0.58001518249511719</c:v>
                </c:pt>
                <c:pt idx="668">
                  <c:v>0.58083337545394897</c:v>
                </c:pt>
                <c:pt idx="669">
                  <c:v>0.58166605234146118</c:v>
                </c:pt>
                <c:pt idx="670">
                  <c:v>0.58250075578689575</c:v>
                </c:pt>
                <c:pt idx="671">
                  <c:v>0.58333885669708252</c:v>
                </c:pt>
                <c:pt idx="672">
                  <c:v>0.58416074514389038</c:v>
                </c:pt>
                <c:pt idx="673">
                  <c:v>0.58497005701065063</c:v>
                </c:pt>
                <c:pt idx="674">
                  <c:v>0.58582395315170288</c:v>
                </c:pt>
                <c:pt idx="675">
                  <c:v>0.58668214082717896</c:v>
                </c:pt>
                <c:pt idx="676">
                  <c:v>0.58751875162124634</c:v>
                </c:pt>
                <c:pt idx="677">
                  <c:v>0.58831626176834106</c:v>
                </c:pt>
                <c:pt idx="678">
                  <c:v>0.58917474746704102</c:v>
                </c:pt>
                <c:pt idx="679">
                  <c:v>0.59001177549362183</c:v>
                </c:pt>
                <c:pt idx="680">
                  <c:v>0.59081482887268066</c:v>
                </c:pt>
                <c:pt idx="681">
                  <c:v>0.59166616201400757</c:v>
                </c:pt>
                <c:pt idx="682">
                  <c:v>0.59250295162200928</c:v>
                </c:pt>
                <c:pt idx="683">
                  <c:v>0.59334570169448853</c:v>
                </c:pt>
                <c:pt idx="684">
                  <c:v>0.59417331218719482</c:v>
                </c:pt>
                <c:pt idx="685">
                  <c:v>0.59500956535339355</c:v>
                </c:pt>
                <c:pt idx="686">
                  <c:v>0.59580743312835693</c:v>
                </c:pt>
                <c:pt idx="687">
                  <c:v>0.5966949462890625</c:v>
                </c:pt>
                <c:pt idx="688">
                  <c:v>0.59749901294708252</c:v>
                </c:pt>
                <c:pt idx="689">
                  <c:v>0.59833759069442749</c:v>
                </c:pt>
                <c:pt idx="690">
                  <c:v>0.59916967153549194</c:v>
                </c:pt>
                <c:pt idx="691">
                  <c:v>0.59999877214431763</c:v>
                </c:pt>
                <c:pt idx="692">
                  <c:v>0.60083466768264771</c:v>
                </c:pt>
                <c:pt idx="693">
                  <c:v>0.60167157649993896</c:v>
                </c:pt>
                <c:pt idx="694">
                  <c:v>0.60249477624893188</c:v>
                </c:pt>
                <c:pt idx="695">
                  <c:v>0.60331296920776367</c:v>
                </c:pt>
                <c:pt idx="696">
                  <c:v>0.60415005683898926</c:v>
                </c:pt>
                <c:pt idx="697">
                  <c:v>0.60501009225845337</c:v>
                </c:pt>
                <c:pt idx="698">
                  <c:v>0.60582983493804932</c:v>
                </c:pt>
                <c:pt idx="699">
                  <c:v>0.60667061805725098</c:v>
                </c:pt>
                <c:pt idx="700">
                  <c:v>0.60749763250350952</c:v>
                </c:pt>
                <c:pt idx="701">
                  <c:v>0.60833144187927246</c:v>
                </c:pt>
                <c:pt idx="702">
                  <c:v>0.60916566848754883</c:v>
                </c:pt>
                <c:pt idx="703">
                  <c:v>0.60998553037643433</c:v>
                </c:pt>
                <c:pt idx="704">
                  <c:v>0.6108478307723999</c:v>
                </c:pt>
                <c:pt idx="705">
                  <c:v>0.61166423559188843</c:v>
                </c:pt>
                <c:pt idx="706">
                  <c:v>0.61249786615371704</c:v>
                </c:pt>
                <c:pt idx="707">
                  <c:v>0.61332184076309204</c:v>
                </c:pt>
                <c:pt idx="708">
                  <c:v>0.61415892839431763</c:v>
                </c:pt>
                <c:pt idx="709">
                  <c:v>0.61498874425888062</c:v>
                </c:pt>
                <c:pt idx="710">
                  <c:v>0.61583954095840454</c:v>
                </c:pt>
                <c:pt idx="711">
                  <c:v>0.61666661500930786</c:v>
                </c:pt>
                <c:pt idx="712">
                  <c:v>0.61748945713043213</c:v>
                </c:pt>
                <c:pt idx="713">
                  <c:v>0.61833572387695313</c:v>
                </c:pt>
                <c:pt idx="714">
                  <c:v>0.61916029453277588</c:v>
                </c:pt>
                <c:pt idx="715">
                  <c:v>0.62001717090606689</c:v>
                </c:pt>
                <c:pt idx="716">
                  <c:v>0.62082481384277344</c:v>
                </c:pt>
                <c:pt idx="717">
                  <c:v>0.62165969610214233</c:v>
                </c:pt>
                <c:pt idx="718">
                  <c:v>0.62249940633773804</c:v>
                </c:pt>
                <c:pt idx="719">
                  <c:v>0.62333220243453979</c:v>
                </c:pt>
                <c:pt idx="720">
                  <c:v>0.62418001890182495</c:v>
                </c:pt>
                <c:pt idx="721">
                  <c:v>0.62499678134918213</c:v>
                </c:pt>
                <c:pt idx="722">
                  <c:v>0.62582719326019287</c:v>
                </c:pt>
                <c:pt idx="723">
                  <c:v>0.62668782472610474</c:v>
                </c:pt>
                <c:pt idx="724">
                  <c:v>0.62750941514968872</c:v>
                </c:pt>
                <c:pt idx="725">
                  <c:v>0.62833613157272339</c:v>
                </c:pt>
                <c:pt idx="726">
                  <c:v>0.62918186187744141</c:v>
                </c:pt>
                <c:pt idx="727">
                  <c:v>0.63002312183380127</c:v>
                </c:pt>
                <c:pt idx="728">
                  <c:v>0.63083630800247192</c:v>
                </c:pt>
                <c:pt idx="729">
                  <c:v>0.63166797161102295</c:v>
                </c:pt>
                <c:pt idx="730">
                  <c:v>0.63251423835754395</c:v>
                </c:pt>
                <c:pt idx="731">
                  <c:v>0.63334190845489502</c:v>
                </c:pt>
                <c:pt idx="732">
                  <c:v>0.63416534662246704</c:v>
                </c:pt>
                <c:pt idx="733">
                  <c:v>0.6349908709526062</c:v>
                </c:pt>
                <c:pt idx="734">
                  <c:v>0.6358494758605957</c:v>
                </c:pt>
                <c:pt idx="735">
                  <c:v>0.63667041063308716</c:v>
                </c:pt>
                <c:pt idx="736">
                  <c:v>0.6375165581703186</c:v>
                </c:pt>
                <c:pt idx="737">
                  <c:v>0.63832497596740723</c:v>
                </c:pt>
                <c:pt idx="738">
                  <c:v>0.63917940855026245</c:v>
                </c:pt>
                <c:pt idx="739">
                  <c:v>0.63999283313751221</c:v>
                </c:pt>
                <c:pt idx="740">
                  <c:v>0.64082962274551392</c:v>
                </c:pt>
                <c:pt idx="741">
                  <c:v>0.64166527986526489</c:v>
                </c:pt>
                <c:pt idx="742">
                  <c:v>0.64248776435852051</c:v>
                </c:pt>
                <c:pt idx="743">
                  <c:v>0.64332747459411621</c:v>
                </c:pt>
                <c:pt idx="744">
                  <c:v>0.64417481422424316</c:v>
                </c:pt>
                <c:pt idx="745">
                  <c:v>0.64498478174209595</c:v>
                </c:pt>
                <c:pt idx="746">
                  <c:v>0.64583498239517212</c:v>
                </c:pt>
                <c:pt idx="747">
                  <c:v>0.64667463302612305</c:v>
                </c:pt>
                <c:pt idx="748">
                  <c:v>0.64749908447265625</c:v>
                </c:pt>
                <c:pt idx="749">
                  <c:v>0.64832121133804321</c:v>
                </c:pt>
                <c:pt idx="750">
                  <c:v>0.64918804168701172</c:v>
                </c:pt>
                <c:pt idx="751">
                  <c:v>0.65001380443572998</c:v>
                </c:pt>
                <c:pt idx="752">
                  <c:v>0.65084421634674072</c:v>
                </c:pt>
                <c:pt idx="753">
                  <c:v>0.65168064832687378</c:v>
                </c:pt>
                <c:pt idx="754">
                  <c:v>0.65250426530838013</c:v>
                </c:pt>
                <c:pt idx="755">
                  <c:v>0.65332615375518799</c:v>
                </c:pt>
                <c:pt idx="756">
                  <c:v>0.65416413545608521</c:v>
                </c:pt>
                <c:pt idx="757">
                  <c:v>0.65498745441436768</c:v>
                </c:pt>
                <c:pt idx="758">
                  <c:v>0.65582764148712158</c:v>
                </c:pt>
                <c:pt idx="759">
                  <c:v>0.65666288137435913</c:v>
                </c:pt>
                <c:pt idx="760">
                  <c:v>0.65750199556350708</c:v>
                </c:pt>
                <c:pt idx="761">
                  <c:v>0.65832239389419556</c:v>
                </c:pt>
                <c:pt idx="762">
                  <c:v>0.65917664766311646</c:v>
                </c:pt>
                <c:pt idx="763">
                  <c:v>0.65999245643615723</c:v>
                </c:pt>
                <c:pt idx="764">
                  <c:v>0.66084200143814087</c:v>
                </c:pt>
                <c:pt idx="765">
                  <c:v>0.66165399551391602</c:v>
                </c:pt>
                <c:pt idx="766">
                  <c:v>0.6624940037727356</c:v>
                </c:pt>
                <c:pt idx="767">
                  <c:v>0.66334438323974609</c:v>
                </c:pt>
                <c:pt idx="768">
                  <c:v>0.66415309906005859</c:v>
                </c:pt>
                <c:pt idx="769">
                  <c:v>0.66498494148254395</c:v>
                </c:pt>
                <c:pt idx="770">
                  <c:v>0.66582787036895752</c:v>
                </c:pt>
                <c:pt idx="771">
                  <c:v>0.66666752099990845</c:v>
                </c:pt>
                <c:pt idx="772">
                  <c:v>0.66750949621200562</c:v>
                </c:pt>
                <c:pt idx="773">
                  <c:v>0.66832894086837769</c:v>
                </c:pt>
                <c:pt idx="774">
                  <c:v>0.66916525363922119</c:v>
                </c:pt>
                <c:pt idx="775">
                  <c:v>0.67000418901443481</c:v>
                </c:pt>
                <c:pt idx="776">
                  <c:v>0.6708214282989502</c:v>
                </c:pt>
                <c:pt idx="777">
                  <c:v>0.67167037725448608</c:v>
                </c:pt>
                <c:pt idx="778">
                  <c:v>0.67248672246932983</c:v>
                </c:pt>
                <c:pt idx="779">
                  <c:v>0.67333173751831055</c:v>
                </c:pt>
                <c:pt idx="780">
                  <c:v>0.67418366670608521</c:v>
                </c:pt>
                <c:pt idx="781">
                  <c:v>0.67500990629196167</c:v>
                </c:pt>
                <c:pt idx="782">
                  <c:v>0.67582899332046509</c:v>
                </c:pt>
                <c:pt idx="783">
                  <c:v>0.67665696144104004</c:v>
                </c:pt>
                <c:pt idx="784">
                  <c:v>0.67752754688262939</c:v>
                </c:pt>
                <c:pt idx="785">
                  <c:v>0.67835527658462524</c:v>
                </c:pt>
                <c:pt idx="786">
                  <c:v>0.67916309833526611</c:v>
                </c:pt>
                <c:pt idx="787">
                  <c:v>0.68000942468643188</c:v>
                </c:pt>
                <c:pt idx="788">
                  <c:v>0.68084812164306641</c:v>
                </c:pt>
                <c:pt idx="789">
                  <c:v>0.68165880441665649</c:v>
                </c:pt>
                <c:pt idx="790">
                  <c:v>0.68248617649078369</c:v>
                </c:pt>
                <c:pt idx="791">
                  <c:v>0.68335860967636108</c:v>
                </c:pt>
                <c:pt idx="792">
                  <c:v>0.68416959047317505</c:v>
                </c:pt>
                <c:pt idx="793">
                  <c:v>0.68500185012817383</c:v>
                </c:pt>
                <c:pt idx="794">
                  <c:v>0.68581092357635498</c:v>
                </c:pt>
                <c:pt idx="795">
                  <c:v>0.68667387962341309</c:v>
                </c:pt>
                <c:pt idx="796">
                  <c:v>0.68748950958251953</c:v>
                </c:pt>
                <c:pt idx="797">
                  <c:v>0.68833202123641968</c:v>
                </c:pt>
                <c:pt idx="798">
                  <c:v>0.68917924165725708</c:v>
                </c:pt>
                <c:pt idx="799">
                  <c:v>0.69000595808029175</c:v>
                </c:pt>
                <c:pt idx="800">
                  <c:v>0.69082337617874146</c:v>
                </c:pt>
                <c:pt idx="801">
                  <c:v>0.69165533781051636</c:v>
                </c:pt>
                <c:pt idx="802">
                  <c:v>0.69251400232315063</c:v>
                </c:pt>
                <c:pt idx="803">
                  <c:v>0.69332635402679443</c:v>
                </c:pt>
                <c:pt idx="804">
                  <c:v>0.69416540861129761</c:v>
                </c:pt>
                <c:pt idx="805">
                  <c:v>0.695026695728302</c:v>
                </c:pt>
                <c:pt idx="806">
                  <c:v>0.69582915306091309</c:v>
                </c:pt>
                <c:pt idx="807">
                  <c:v>0.6966814398765564</c:v>
                </c:pt>
                <c:pt idx="808">
                  <c:v>0.69751405715942383</c:v>
                </c:pt>
                <c:pt idx="809">
                  <c:v>0.69833052158355713</c:v>
                </c:pt>
                <c:pt idx="810">
                  <c:v>0.69917917251586914</c:v>
                </c:pt>
                <c:pt idx="811">
                  <c:v>0.6999848484992981</c:v>
                </c:pt>
                <c:pt idx="812">
                  <c:v>0.70083844661712646</c:v>
                </c:pt>
                <c:pt idx="813">
                  <c:v>0.70165067911148071</c:v>
                </c:pt>
                <c:pt idx="814">
                  <c:v>0.70250904560089111</c:v>
                </c:pt>
                <c:pt idx="815">
                  <c:v>0.70334821939468384</c:v>
                </c:pt>
                <c:pt idx="816">
                  <c:v>0.70418393611907959</c:v>
                </c:pt>
                <c:pt idx="817">
                  <c:v>0.70499610900878906</c:v>
                </c:pt>
                <c:pt idx="818">
                  <c:v>0.70583975315093994</c:v>
                </c:pt>
                <c:pt idx="819">
                  <c:v>0.70664596557617188</c:v>
                </c:pt>
                <c:pt idx="820">
                  <c:v>0.70750737190246582</c:v>
                </c:pt>
                <c:pt idx="821">
                  <c:v>0.70833301544189453</c:v>
                </c:pt>
                <c:pt idx="822">
                  <c:v>0.70916181802749634</c:v>
                </c:pt>
                <c:pt idx="823">
                  <c:v>0.71000885963439941</c:v>
                </c:pt>
                <c:pt idx="824">
                  <c:v>0.7108195424079895</c:v>
                </c:pt>
                <c:pt idx="825">
                  <c:v>0.71166402101516724</c:v>
                </c:pt>
                <c:pt idx="826">
                  <c:v>0.71249699592590332</c:v>
                </c:pt>
                <c:pt idx="827">
                  <c:v>0.71334058046340942</c:v>
                </c:pt>
                <c:pt idx="828">
                  <c:v>0.71415972709655762</c:v>
                </c:pt>
                <c:pt idx="829">
                  <c:v>0.71500754356384277</c:v>
                </c:pt>
                <c:pt idx="830">
                  <c:v>0.71583765745162964</c:v>
                </c:pt>
                <c:pt idx="831">
                  <c:v>0.71665984392166138</c:v>
                </c:pt>
                <c:pt idx="832">
                  <c:v>0.71750110387802124</c:v>
                </c:pt>
                <c:pt idx="833">
                  <c:v>0.7183525562286377</c:v>
                </c:pt>
                <c:pt idx="834">
                  <c:v>0.7191472053527832</c:v>
                </c:pt>
                <c:pt idx="835">
                  <c:v>0.71999466419219971</c:v>
                </c:pt>
                <c:pt idx="836">
                  <c:v>0.72082704305648804</c:v>
                </c:pt>
                <c:pt idx="837">
                  <c:v>0.72165781259536743</c:v>
                </c:pt>
                <c:pt idx="838">
                  <c:v>0.72249883413314819</c:v>
                </c:pt>
                <c:pt idx="839">
                  <c:v>0.7233588695526123</c:v>
                </c:pt>
                <c:pt idx="840">
                  <c:v>0.72417229413986206</c:v>
                </c:pt>
                <c:pt idx="841">
                  <c:v>0.72500342130661011</c:v>
                </c:pt>
                <c:pt idx="842">
                  <c:v>0.7258341908454895</c:v>
                </c:pt>
                <c:pt idx="843">
                  <c:v>0.72665256261825562</c:v>
                </c:pt>
                <c:pt idx="844">
                  <c:v>0.72750681638717651</c:v>
                </c:pt>
                <c:pt idx="845">
                  <c:v>0.72833430767059326</c:v>
                </c:pt>
                <c:pt idx="846">
                  <c:v>0.72917729616165161</c:v>
                </c:pt>
                <c:pt idx="847">
                  <c:v>0.7300102710723877</c:v>
                </c:pt>
                <c:pt idx="848">
                  <c:v>0.73083138465881348</c:v>
                </c:pt>
                <c:pt idx="849">
                  <c:v>0.73165595531463623</c:v>
                </c:pt>
                <c:pt idx="850">
                  <c:v>0.73249369859695435</c:v>
                </c:pt>
                <c:pt idx="851">
                  <c:v>0.73333263397216797</c:v>
                </c:pt>
                <c:pt idx="852">
                  <c:v>0.73418253660202026</c:v>
                </c:pt>
                <c:pt idx="853">
                  <c:v>0.73500174283981323</c:v>
                </c:pt>
                <c:pt idx="854">
                  <c:v>0.73585563898086548</c:v>
                </c:pt>
                <c:pt idx="855">
                  <c:v>0.73664981126785278</c:v>
                </c:pt>
                <c:pt idx="856">
                  <c:v>0.73747849464416504</c:v>
                </c:pt>
                <c:pt idx="857">
                  <c:v>0.73832428455352783</c:v>
                </c:pt>
                <c:pt idx="858">
                  <c:v>0.73915857076644897</c:v>
                </c:pt>
                <c:pt idx="859">
                  <c:v>0.74000674486160278</c:v>
                </c:pt>
                <c:pt idx="860">
                  <c:v>0.74082022905349731</c:v>
                </c:pt>
                <c:pt idx="861">
                  <c:v>0.74166750907897949</c:v>
                </c:pt>
                <c:pt idx="862">
                  <c:v>0.74248909950256348</c:v>
                </c:pt>
                <c:pt idx="863">
                  <c:v>0.74334019422531128</c:v>
                </c:pt>
                <c:pt idx="864">
                  <c:v>0.74418693780899048</c:v>
                </c:pt>
                <c:pt idx="865">
                  <c:v>0.74500179290771484</c:v>
                </c:pt>
                <c:pt idx="866">
                  <c:v>0.74586379528045654</c:v>
                </c:pt>
                <c:pt idx="867">
                  <c:v>0.74666255712509155</c:v>
                </c:pt>
                <c:pt idx="868">
                  <c:v>0.74748975038528442</c:v>
                </c:pt>
                <c:pt idx="869">
                  <c:v>0.74833691120147705</c:v>
                </c:pt>
                <c:pt idx="870">
                  <c:v>0.74916088581085205</c:v>
                </c:pt>
                <c:pt idx="871">
                  <c:v>0.74998420476913452</c:v>
                </c:pt>
                <c:pt idx="872">
                  <c:v>0.75083780288696289</c:v>
                </c:pt>
                <c:pt idx="873">
                  <c:v>0.75166124105453491</c:v>
                </c:pt>
                <c:pt idx="874">
                  <c:v>0.75248157978057861</c:v>
                </c:pt>
                <c:pt idx="875">
                  <c:v>0.75332999229431152</c:v>
                </c:pt>
                <c:pt idx="876">
                  <c:v>0.75415152311325073</c:v>
                </c:pt>
                <c:pt idx="877">
                  <c:v>0.75501078367233276</c:v>
                </c:pt>
                <c:pt idx="878">
                  <c:v>0.7558286190032959</c:v>
                </c:pt>
                <c:pt idx="879">
                  <c:v>0.75667357444763184</c:v>
                </c:pt>
                <c:pt idx="880">
                  <c:v>0.75749951601028442</c:v>
                </c:pt>
                <c:pt idx="881">
                  <c:v>0.75832319259643555</c:v>
                </c:pt>
                <c:pt idx="882">
                  <c:v>0.75915980339050293</c:v>
                </c:pt>
                <c:pt idx="883">
                  <c:v>0.759998619556427</c:v>
                </c:pt>
                <c:pt idx="884">
                  <c:v>0.76082098484039307</c:v>
                </c:pt>
                <c:pt idx="885">
                  <c:v>0.76166093349456787</c:v>
                </c:pt>
                <c:pt idx="886">
                  <c:v>0.76252973079681396</c:v>
                </c:pt>
                <c:pt idx="887">
                  <c:v>0.76334291696548462</c:v>
                </c:pt>
                <c:pt idx="888">
                  <c:v>0.76418054103851318</c:v>
                </c:pt>
                <c:pt idx="889">
                  <c:v>0.76499855518341064</c:v>
                </c:pt>
                <c:pt idx="890">
                  <c:v>0.76581472158432007</c:v>
                </c:pt>
                <c:pt idx="891">
                  <c:v>0.76666998863220215</c:v>
                </c:pt>
                <c:pt idx="892">
                  <c:v>0.76749199628829956</c:v>
                </c:pt>
                <c:pt idx="893">
                  <c:v>0.76833963394165039</c:v>
                </c:pt>
                <c:pt idx="894">
                  <c:v>0.76916104555130005</c:v>
                </c:pt>
                <c:pt idx="895">
                  <c:v>0.77000421285629272</c:v>
                </c:pt>
                <c:pt idx="896">
                  <c:v>0.77080792188644409</c:v>
                </c:pt>
                <c:pt idx="897">
                  <c:v>0.77166640758514404</c:v>
                </c:pt>
                <c:pt idx="898">
                  <c:v>0.77249354124069214</c:v>
                </c:pt>
                <c:pt idx="899">
                  <c:v>0.77332913875579834</c:v>
                </c:pt>
                <c:pt idx="900">
                  <c:v>0.77415269613265991</c:v>
                </c:pt>
                <c:pt idx="901">
                  <c:v>0.77498447895050049</c:v>
                </c:pt>
                <c:pt idx="902">
                  <c:v>0.77584362030029297</c:v>
                </c:pt>
                <c:pt idx="903">
                  <c:v>0.7766764760017395</c:v>
                </c:pt>
                <c:pt idx="904">
                  <c:v>0.77747726440429688</c:v>
                </c:pt>
                <c:pt idx="905">
                  <c:v>0.77832621335983276</c:v>
                </c:pt>
                <c:pt idx="906">
                  <c:v>0.77916824817657471</c:v>
                </c:pt>
                <c:pt idx="907">
                  <c:v>0.78001362085342407</c:v>
                </c:pt>
                <c:pt idx="908">
                  <c:v>0.7808263897895813</c:v>
                </c:pt>
                <c:pt idx="909">
                  <c:v>0.7816656231880188</c:v>
                </c:pt>
                <c:pt idx="910">
                  <c:v>0.78249645233154297</c:v>
                </c:pt>
                <c:pt idx="911">
                  <c:v>0.78333622217178345</c:v>
                </c:pt>
                <c:pt idx="912">
                  <c:v>0.78416800498962402</c:v>
                </c:pt>
                <c:pt idx="913">
                  <c:v>0.78501063585281372</c:v>
                </c:pt>
                <c:pt idx="914">
                  <c:v>0.78582906723022461</c:v>
                </c:pt>
                <c:pt idx="915">
                  <c:v>0.78666585683822632</c:v>
                </c:pt>
                <c:pt idx="916">
                  <c:v>0.78750962018966675</c:v>
                </c:pt>
                <c:pt idx="917">
                  <c:v>0.78833127021789551</c:v>
                </c:pt>
                <c:pt idx="918">
                  <c:v>0.78916877508163452</c:v>
                </c:pt>
                <c:pt idx="919">
                  <c:v>0.79000473022460938</c:v>
                </c:pt>
                <c:pt idx="920">
                  <c:v>0.79083102941513062</c:v>
                </c:pt>
                <c:pt idx="921">
                  <c:v>0.79167115688323975</c:v>
                </c:pt>
                <c:pt idx="922">
                  <c:v>0.79248768091201782</c:v>
                </c:pt>
                <c:pt idx="923">
                  <c:v>0.79332923889160156</c:v>
                </c:pt>
                <c:pt idx="924">
                  <c:v>0.7941785454750061</c:v>
                </c:pt>
                <c:pt idx="925">
                  <c:v>0.79499787092208862</c:v>
                </c:pt>
                <c:pt idx="926">
                  <c:v>0.79580754041671753</c:v>
                </c:pt>
                <c:pt idx="927">
                  <c:v>0.79666924476623535</c:v>
                </c:pt>
                <c:pt idx="928">
                  <c:v>0.7974974513053894</c:v>
                </c:pt>
                <c:pt idx="929">
                  <c:v>0.79833215475082397</c:v>
                </c:pt>
                <c:pt idx="930">
                  <c:v>0.7991642951965332</c:v>
                </c:pt>
                <c:pt idx="931">
                  <c:v>0.79998952150344849</c:v>
                </c:pt>
                <c:pt idx="932">
                  <c:v>0.80083626508712769</c:v>
                </c:pt>
                <c:pt idx="933">
                  <c:v>0.80166155099868774</c:v>
                </c:pt>
                <c:pt idx="934">
                  <c:v>0.80251103639602661</c:v>
                </c:pt>
                <c:pt idx="935">
                  <c:v>0.80334848165512085</c:v>
                </c:pt>
                <c:pt idx="936">
                  <c:v>0.80417639017105103</c:v>
                </c:pt>
                <c:pt idx="937">
                  <c:v>0.80499517917633057</c:v>
                </c:pt>
                <c:pt idx="938">
                  <c:v>0.80582296848297119</c:v>
                </c:pt>
                <c:pt idx="939">
                  <c:v>0.80667674541473389</c:v>
                </c:pt>
                <c:pt idx="940">
                  <c:v>0.80750560760498047</c:v>
                </c:pt>
                <c:pt idx="941">
                  <c:v>0.8083488941192627</c:v>
                </c:pt>
                <c:pt idx="942">
                  <c:v>0.80914902687072754</c:v>
                </c:pt>
                <c:pt idx="943">
                  <c:v>0.80999886989593506</c:v>
                </c:pt>
                <c:pt idx="944">
                  <c:v>0.81083428859710693</c:v>
                </c:pt>
                <c:pt idx="945">
                  <c:v>0.81165480613708496</c:v>
                </c:pt>
                <c:pt idx="946">
                  <c:v>0.81247413158416748</c:v>
                </c:pt>
                <c:pt idx="947">
                  <c:v>0.81334346532821655</c:v>
                </c:pt>
                <c:pt idx="948">
                  <c:v>0.81417250633239746</c:v>
                </c:pt>
                <c:pt idx="949">
                  <c:v>0.81499791145324707</c:v>
                </c:pt>
                <c:pt idx="950">
                  <c:v>0.81585913896560669</c:v>
                </c:pt>
                <c:pt idx="951">
                  <c:v>0.81664323806762695</c:v>
                </c:pt>
                <c:pt idx="952">
                  <c:v>0.81751739978790283</c:v>
                </c:pt>
                <c:pt idx="953">
                  <c:v>0.81831961870193481</c:v>
                </c:pt>
                <c:pt idx="954">
                  <c:v>0.81916069984436035</c:v>
                </c:pt>
                <c:pt idx="955">
                  <c:v>0.82001233100891113</c:v>
                </c:pt>
                <c:pt idx="956">
                  <c:v>0.82085335254669189</c:v>
                </c:pt>
                <c:pt idx="957">
                  <c:v>0.82165783643722534</c:v>
                </c:pt>
                <c:pt idx="958">
                  <c:v>0.82250499725341797</c:v>
                </c:pt>
                <c:pt idx="959">
                  <c:v>0.82335096597671509</c:v>
                </c:pt>
                <c:pt idx="960">
                  <c:v>0.8241768479347229</c:v>
                </c:pt>
                <c:pt idx="961">
                  <c:v>0.82498496770858765</c:v>
                </c:pt>
                <c:pt idx="962">
                  <c:v>0.82581031322479248</c:v>
                </c:pt>
                <c:pt idx="963">
                  <c:v>0.82667607069015503</c:v>
                </c:pt>
                <c:pt idx="964">
                  <c:v>0.82747626304626465</c:v>
                </c:pt>
                <c:pt idx="965">
                  <c:v>0.82832807302474976</c:v>
                </c:pt>
                <c:pt idx="966">
                  <c:v>0.82914954423904419</c:v>
                </c:pt>
                <c:pt idx="967">
                  <c:v>0.83000469207763672</c:v>
                </c:pt>
                <c:pt idx="968">
                  <c:v>0.83082771301269531</c:v>
                </c:pt>
                <c:pt idx="969">
                  <c:v>0.83167856931686401</c:v>
                </c:pt>
                <c:pt idx="970">
                  <c:v>0.83249938488006592</c:v>
                </c:pt>
                <c:pt idx="971">
                  <c:v>0.83334100246429443</c:v>
                </c:pt>
                <c:pt idx="972">
                  <c:v>0.83418542146682739</c:v>
                </c:pt>
                <c:pt idx="973">
                  <c:v>0.83499360084533691</c:v>
                </c:pt>
                <c:pt idx="974">
                  <c:v>0.83582717180252075</c:v>
                </c:pt>
                <c:pt idx="975">
                  <c:v>0.83667749166488647</c:v>
                </c:pt>
                <c:pt idx="976">
                  <c:v>0.83749669790267944</c:v>
                </c:pt>
                <c:pt idx="977">
                  <c:v>0.83834981918334961</c:v>
                </c:pt>
                <c:pt idx="978">
                  <c:v>0.83917057514190674</c:v>
                </c:pt>
                <c:pt idx="979">
                  <c:v>0.83999854326248169</c:v>
                </c:pt>
                <c:pt idx="980">
                  <c:v>0.8408437967300415</c:v>
                </c:pt>
                <c:pt idx="981">
                  <c:v>0.84168213605880737</c:v>
                </c:pt>
                <c:pt idx="982">
                  <c:v>0.84250855445861816</c:v>
                </c:pt>
                <c:pt idx="983">
                  <c:v>0.84333914518356323</c:v>
                </c:pt>
                <c:pt idx="984">
                  <c:v>0.8441777229309082</c:v>
                </c:pt>
                <c:pt idx="985">
                  <c:v>0.84500217437744141</c:v>
                </c:pt>
                <c:pt idx="986">
                  <c:v>0.84583425521850586</c:v>
                </c:pt>
                <c:pt idx="987">
                  <c:v>0.84667384624481201</c:v>
                </c:pt>
                <c:pt idx="988">
                  <c:v>0.84747475385665894</c:v>
                </c:pt>
                <c:pt idx="989">
                  <c:v>0.84835714101791382</c:v>
                </c:pt>
                <c:pt idx="990">
                  <c:v>0.84915739297866821</c:v>
                </c:pt>
                <c:pt idx="991">
                  <c:v>0.84997260570526123</c:v>
                </c:pt>
                <c:pt idx="992">
                  <c:v>0.85082799196243286</c:v>
                </c:pt>
                <c:pt idx="993">
                  <c:v>0.85165643692016602</c:v>
                </c:pt>
                <c:pt idx="994">
                  <c:v>0.85250717401504517</c:v>
                </c:pt>
                <c:pt idx="995">
                  <c:v>0.85332208871841431</c:v>
                </c:pt>
                <c:pt idx="996">
                  <c:v>0.85417705774307251</c:v>
                </c:pt>
                <c:pt idx="997">
                  <c:v>0.85498708486557007</c:v>
                </c:pt>
                <c:pt idx="998">
                  <c:v>0.85583776235580444</c:v>
                </c:pt>
                <c:pt idx="999">
                  <c:v>0.85665512084960938</c:v>
                </c:pt>
                <c:pt idx="1000">
                  <c:v>0.85750395059585571</c:v>
                </c:pt>
                <c:pt idx="1001">
                  <c:v>0.85832178592681885</c:v>
                </c:pt>
                <c:pt idx="1002">
                  <c:v>0.85915833711624146</c:v>
                </c:pt>
                <c:pt idx="1003">
                  <c:v>0.85998833179473877</c:v>
                </c:pt>
                <c:pt idx="1004">
                  <c:v>0.8608318567276001</c:v>
                </c:pt>
                <c:pt idx="1005">
                  <c:v>0.86166995763778687</c:v>
                </c:pt>
                <c:pt idx="1006">
                  <c:v>0.86249011754989624</c:v>
                </c:pt>
                <c:pt idx="1007">
                  <c:v>0.86331313848495483</c:v>
                </c:pt>
                <c:pt idx="1008">
                  <c:v>0.86417227983474731</c:v>
                </c:pt>
                <c:pt idx="1009">
                  <c:v>0.86500281095504761</c:v>
                </c:pt>
                <c:pt idx="1010">
                  <c:v>0.86582988500595093</c:v>
                </c:pt>
                <c:pt idx="1011">
                  <c:v>0.86665588617324829</c:v>
                </c:pt>
                <c:pt idx="1012">
                  <c:v>0.86749672889709473</c:v>
                </c:pt>
                <c:pt idx="1013">
                  <c:v>0.86834675073623657</c:v>
                </c:pt>
                <c:pt idx="1014">
                  <c:v>0.86917972564697266</c:v>
                </c:pt>
                <c:pt idx="1015">
                  <c:v>0.86998683214187622</c:v>
                </c:pt>
                <c:pt idx="1016">
                  <c:v>0.87083381414413452</c:v>
                </c:pt>
                <c:pt idx="1017">
                  <c:v>0.87166309356689453</c:v>
                </c:pt>
                <c:pt idx="1018">
                  <c:v>0.8725055456161499</c:v>
                </c:pt>
                <c:pt idx="1019">
                  <c:v>0.87332993745803833</c:v>
                </c:pt>
                <c:pt idx="1020">
                  <c:v>0.87415778636932373</c:v>
                </c:pt>
                <c:pt idx="1021">
                  <c:v>0.87501287460327148</c:v>
                </c:pt>
                <c:pt idx="1022">
                  <c:v>0.87582463026046753</c:v>
                </c:pt>
                <c:pt idx="1023">
                  <c:v>0.87665253877639771</c:v>
                </c:pt>
                <c:pt idx="1024">
                  <c:v>0.87750017642974854</c:v>
                </c:pt>
                <c:pt idx="1025">
                  <c:v>0.87835240364074707</c:v>
                </c:pt>
                <c:pt idx="1026">
                  <c:v>0.87914890050888062</c:v>
                </c:pt>
                <c:pt idx="1027">
                  <c:v>0.87998872995376587</c:v>
                </c:pt>
                <c:pt idx="1028">
                  <c:v>0.88080435991287231</c:v>
                </c:pt>
                <c:pt idx="1029">
                  <c:v>0.88165777921676636</c:v>
                </c:pt>
                <c:pt idx="1030">
                  <c:v>0.88249725103378296</c:v>
                </c:pt>
                <c:pt idx="1031">
                  <c:v>0.88332456350326538</c:v>
                </c:pt>
                <c:pt idx="1032">
                  <c:v>0.8841632604598999</c:v>
                </c:pt>
                <c:pt idx="1033">
                  <c:v>0.88499897718429565</c:v>
                </c:pt>
                <c:pt idx="1034">
                  <c:v>0.88582020998001099</c:v>
                </c:pt>
                <c:pt idx="1035">
                  <c:v>0.88667380809783936</c:v>
                </c:pt>
                <c:pt idx="1036">
                  <c:v>0.88748776912689209</c:v>
                </c:pt>
                <c:pt idx="1037">
                  <c:v>0.88836365938186646</c:v>
                </c:pt>
                <c:pt idx="1038">
                  <c:v>0.88919442892074585</c:v>
                </c:pt>
                <c:pt idx="1039">
                  <c:v>0.89001065492630005</c:v>
                </c:pt>
                <c:pt idx="1040">
                  <c:v>0.89082497358322144</c:v>
                </c:pt>
                <c:pt idx="1041">
                  <c:v>0.89166504144668579</c:v>
                </c:pt>
                <c:pt idx="1042">
                  <c:v>0.8924938440322876</c:v>
                </c:pt>
                <c:pt idx="1043">
                  <c:v>0.89333760738372803</c:v>
                </c:pt>
                <c:pt idx="1044">
                  <c:v>0.89415055513381958</c:v>
                </c:pt>
                <c:pt idx="1045">
                  <c:v>0.89498859643936157</c:v>
                </c:pt>
                <c:pt idx="1046">
                  <c:v>0.89582127332687378</c:v>
                </c:pt>
                <c:pt idx="1047">
                  <c:v>0.8966827392578125</c:v>
                </c:pt>
                <c:pt idx="1048">
                  <c:v>0.89751142263412476</c:v>
                </c:pt>
                <c:pt idx="1049">
                  <c:v>0.89835476875305176</c:v>
                </c:pt>
                <c:pt idx="1050">
                  <c:v>0.89915460348129272</c:v>
                </c:pt>
                <c:pt idx="1051">
                  <c:v>0.89999353885650635</c:v>
                </c:pt>
                <c:pt idx="1052">
                  <c:v>0.90084266662597656</c:v>
                </c:pt>
                <c:pt idx="1053">
                  <c:v>0.90166056156158447</c:v>
                </c:pt>
                <c:pt idx="1054">
                  <c:v>0.90249371528625488</c:v>
                </c:pt>
                <c:pt idx="1055">
                  <c:v>0.90333020687103271</c:v>
                </c:pt>
                <c:pt idx="1056">
                  <c:v>0.90416461229324341</c:v>
                </c:pt>
                <c:pt idx="1057">
                  <c:v>0.90498745441436768</c:v>
                </c:pt>
                <c:pt idx="1058">
                  <c:v>0.90583044290542603</c:v>
                </c:pt>
                <c:pt idx="1059">
                  <c:v>0.90667444467544556</c:v>
                </c:pt>
                <c:pt idx="1060">
                  <c:v>0.90749537944793701</c:v>
                </c:pt>
                <c:pt idx="1061">
                  <c:v>0.90833204984664917</c:v>
                </c:pt>
                <c:pt idx="1062">
                  <c:v>0.90917283296585083</c:v>
                </c:pt>
                <c:pt idx="1063">
                  <c:v>0.90998166799545288</c:v>
                </c:pt>
                <c:pt idx="1064">
                  <c:v>0.91082882881164551</c:v>
                </c:pt>
                <c:pt idx="1065">
                  <c:v>0.9116675853729248</c:v>
                </c:pt>
                <c:pt idx="1066">
                  <c:v>0.91251677274703979</c:v>
                </c:pt>
                <c:pt idx="1067">
                  <c:v>0.91334903240203857</c:v>
                </c:pt>
                <c:pt idx="1068">
                  <c:v>0.91416794061660767</c:v>
                </c:pt>
                <c:pt idx="1069">
                  <c:v>0.91499924659729004</c:v>
                </c:pt>
                <c:pt idx="1070">
                  <c:v>0.91583597660064697</c:v>
                </c:pt>
                <c:pt idx="1071">
                  <c:v>0.91667056083679199</c:v>
                </c:pt>
                <c:pt idx="1072">
                  <c:v>0.91749399900436401</c:v>
                </c:pt>
                <c:pt idx="1073">
                  <c:v>0.91830611228942871</c:v>
                </c:pt>
                <c:pt idx="1074">
                  <c:v>0.91916030645370483</c:v>
                </c:pt>
                <c:pt idx="1075">
                  <c:v>0.92001640796661377</c:v>
                </c:pt>
                <c:pt idx="1076">
                  <c:v>0.92085033655166626</c:v>
                </c:pt>
                <c:pt idx="1077">
                  <c:v>0.9216533899307251</c:v>
                </c:pt>
                <c:pt idx="1078">
                  <c:v>0.92250937223434448</c:v>
                </c:pt>
                <c:pt idx="1079">
                  <c:v>0.92334556579589844</c:v>
                </c:pt>
                <c:pt idx="1080">
                  <c:v>0.92414426803588867</c:v>
                </c:pt>
                <c:pt idx="1081">
                  <c:v>0.92499935626983643</c:v>
                </c:pt>
                <c:pt idx="1082">
                  <c:v>0.92583537101745605</c:v>
                </c:pt>
                <c:pt idx="1083">
                  <c:v>0.92667853832244873</c:v>
                </c:pt>
                <c:pt idx="1084">
                  <c:v>0.92750817537307739</c:v>
                </c:pt>
                <c:pt idx="1085">
                  <c:v>0.92834168672561646</c:v>
                </c:pt>
                <c:pt idx="1086">
                  <c:v>0.92914074659347534</c:v>
                </c:pt>
                <c:pt idx="1087">
                  <c:v>0.93002742528915405</c:v>
                </c:pt>
                <c:pt idx="1088">
                  <c:v>0.93083667755126953</c:v>
                </c:pt>
                <c:pt idx="1089">
                  <c:v>0.93166881799697876</c:v>
                </c:pt>
                <c:pt idx="1090">
                  <c:v>0.9325023889541626</c:v>
                </c:pt>
                <c:pt idx="1091">
                  <c:v>0.93333178758621216</c:v>
                </c:pt>
                <c:pt idx="1092">
                  <c:v>0.93416291475296021</c:v>
                </c:pt>
                <c:pt idx="1093">
                  <c:v>0.93500661849975586</c:v>
                </c:pt>
                <c:pt idx="1094">
                  <c:v>0.93583261966705322</c:v>
                </c:pt>
                <c:pt idx="1095">
                  <c:v>0.93664979934692383</c:v>
                </c:pt>
                <c:pt idx="1096">
                  <c:v>0.93748199939727783</c:v>
                </c:pt>
                <c:pt idx="1097">
                  <c:v>0.93834429979324341</c:v>
                </c:pt>
                <c:pt idx="1098">
                  <c:v>0.93916445970535278</c:v>
                </c:pt>
                <c:pt idx="1099">
                  <c:v>0.94000470638275146</c:v>
                </c:pt>
                <c:pt idx="1100">
                  <c:v>0.94083237648010254</c:v>
                </c:pt>
                <c:pt idx="1101">
                  <c:v>0.94166433811187744</c:v>
                </c:pt>
                <c:pt idx="1102">
                  <c:v>0.94249719381332397</c:v>
                </c:pt>
                <c:pt idx="1103">
                  <c:v>0.94331878423690796</c:v>
                </c:pt>
                <c:pt idx="1104">
                  <c:v>0.94418162107467651</c:v>
                </c:pt>
                <c:pt idx="1105">
                  <c:v>0.94499772787094116</c:v>
                </c:pt>
                <c:pt idx="1106">
                  <c:v>0.94583278894424438</c:v>
                </c:pt>
                <c:pt idx="1107">
                  <c:v>0.94665485620498657</c:v>
                </c:pt>
                <c:pt idx="1108">
                  <c:v>0.94748997688293457</c:v>
                </c:pt>
                <c:pt idx="1109">
                  <c:v>0.948322594165802</c:v>
                </c:pt>
                <c:pt idx="1110">
                  <c:v>0.94917577505111694</c:v>
                </c:pt>
                <c:pt idx="1111">
                  <c:v>0.94999843835830688</c:v>
                </c:pt>
                <c:pt idx="1112">
                  <c:v>0.95082205533981323</c:v>
                </c:pt>
                <c:pt idx="1113">
                  <c:v>0.95166844129562378</c:v>
                </c:pt>
                <c:pt idx="1114">
                  <c:v>0.95249110460281372</c:v>
                </c:pt>
                <c:pt idx="1115">
                  <c:v>0.95335149765014648</c:v>
                </c:pt>
                <c:pt idx="1116">
                  <c:v>0.95415687561035156</c:v>
                </c:pt>
                <c:pt idx="1117">
                  <c:v>0.95499134063720703</c:v>
                </c:pt>
                <c:pt idx="1118">
                  <c:v>0.95583516359329224</c:v>
                </c:pt>
                <c:pt idx="1119">
                  <c:v>0.95666325092315674</c:v>
                </c:pt>
                <c:pt idx="1120">
                  <c:v>0.95751351118087769</c:v>
                </c:pt>
                <c:pt idx="1121">
                  <c:v>0.95832997560501099</c:v>
                </c:pt>
                <c:pt idx="1122">
                  <c:v>0.95916217565536499</c:v>
                </c:pt>
                <c:pt idx="1123">
                  <c:v>0.96002298593521118</c:v>
                </c:pt>
                <c:pt idx="1124">
                  <c:v>0.96084016561508179</c:v>
                </c:pt>
                <c:pt idx="1125">
                  <c:v>0.96166956424713135</c:v>
                </c:pt>
                <c:pt idx="1126">
                  <c:v>0.96251577138900757</c:v>
                </c:pt>
                <c:pt idx="1127">
                  <c:v>0.96335405111312866</c:v>
                </c:pt>
                <c:pt idx="1128">
                  <c:v>0.96416980028152466</c:v>
                </c:pt>
                <c:pt idx="1129">
                  <c:v>0.9650004506111145</c:v>
                </c:pt>
                <c:pt idx="1130">
                  <c:v>0.96584707498550415</c:v>
                </c:pt>
                <c:pt idx="1131">
                  <c:v>0.96667486429214478</c:v>
                </c:pt>
                <c:pt idx="1132">
                  <c:v>0.96749770641326904</c:v>
                </c:pt>
                <c:pt idx="1133">
                  <c:v>0.96832180023193359</c:v>
                </c:pt>
                <c:pt idx="1134">
                  <c:v>0.96918481588363647</c:v>
                </c:pt>
                <c:pt idx="1135">
                  <c:v>0.9700084924697876</c:v>
                </c:pt>
                <c:pt idx="1136">
                  <c:v>0.97085088491439819</c:v>
                </c:pt>
                <c:pt idx="1137">
                  <c:v>0.97165876626968384</c:v>
                </c:pt>
                <c:pt idx="1138">
                  <c:v>0.97251152992248535</c:v>
                </c:pt>
                <c:pt idx="1139">
                  <c:v>0.97332513332366943</c:v>
                </c:pt>
                <c:pt idx="1140">
                  <c:v>0.97416210174560547</c:v>
                </c:pt>
                <c:pt idx="1141">
                  <c:v>0.97499942779541016</c:v>
                </c:pt>
                <c:pt idx="1142">
                  <c:v>0.97582346200942993</c:v>
                </c:pt>
                <c:pt idx="1143">
                  <c:v>0.97666311264038086</c:v>
                </c:pt>
                <c:pt idx="1144">
                  <c:v>0.9775087833404541</c:v>
                </c:pt>
                <c:pt idx="1145">
                  <c:v>0.97831493616104126</c:v>
                </c:pt>
                <c:pt idx="1146">
                  <c:v>0.97916841506958008</c:v>
                </c:pt>
                <c:pt idx="1147">
                  <c:v>0.98000824451446533</c:v>
                </c:pt>
                <c:pt idx="1148">
                  <c:v>0.98083305358886719</c:v>
                </c:pt>
                <c:pt idx="1149">
                  <c:v>0.98165261745452881</c:v>
                </c:pt>
                <c:pt idx="1150">
                  <c:v>0.98251950740814209</c:v>
                </c:pt>
                <c:pt idx="1151">
                  <c:v>0.98334819078445435</c:v>
                </c:pt>
                <c:pt idx="1152">
                  <c:v>0.98417961597442627</c:v>
                </c:pt>
                <c:pt idx="1153">
                  <c:v>0.98501741886138916</c:v>
                </c:pt>
                <c:pt idx="1154">
                  <c:v>0.98583865165710449</c:v>
                </c:pt>
                <c:pt idx="1155">
                  <c:v>0.98665601015090942</c:v>
                </c:pt>
                <c:pt idx="1156">
                  <c:v>0.98749333620071411</c:v>
                </c:pt>
                <c:pt idx="1157">
                  <c:v>0.98832434415817261</c:v>
                </c:pt>
                <c:pt idx="1158">
                  <c:v>0.98915863037109375</c:v>
                </c:pt>
                <c:pt idx="1159">
                  <c:v>0.98999547958374023</c:v>
                </c:pt>
                <c:pt idx="1160">
                  <c:v>0.99083447456359863</c:v>
                </c:pt>
                <c:pt idx="1161">
                  <c:v>0.99165606498718262</c:v>
                </c:pt>
                <c:pt idx="1162">
                  <c:v>0.99251216650009155</c:v>
                </c:pt>
                <c:pt idx="1163">
                  <c:v>0.99332898855209351</c:v>
                </c:pt>
                <c:pt idx="1164">
                  <c:v>0.99417316913604736</c:v>
                </c:pt>
                <c:pt idx="1165">
                  <c:v>0.99498856067657471</c:v>
                </c:pt>
                <c:pt idx="1166">
                  <c:v>0.99582850933074951</c:v>
                </c:pt>
                <c:pt idx="1167">
                  <c:v>0.99667841196060181</c:v>
                </c:pt>
                <c:pt idx="1168">
                  <c:v>0.99748498201370239</c:v>
                </c:pt>
                <c:pt idx="1169">
                  <c:v>0.99831748008728027</c:v>
                </c:pt>
                <c:pt idx="1170">
                  <c:v>0.99916243553161621</c:v>
                </c:pt>
                <c:pt idx="1171">
                  <c:v>1.0000019073486328</c:v>
                </c:pt>
                <c:pt idx="1172">
                  <c:v>1.0008436441421509</c:v>
                </c:pt>
                <c:pt idx="1173">
                  <c:v>1.0016608238220215</c:v>
                </c:pt>
                <c:pt idx="1174">
                  <c:v>1.0024975538253784</c:v>
                </c:pt>
                <c:pt idx="1175">
                  <c:v>1.0033358335494995</c:v>
                </c:pt>
                <c:pt idx="1176">
                  <c:v>1.0041537284851074</c:v>
                </c:pt>
                <c:pt idx="1177">
                  <c:v>1.0050054788589478</c:v>
                </c:pt>
                <c:pt idx="1178">
                  <c:v>1.00581955909729</c:v>
                </c:pt>
                <c:pt idx="1179">
                  <c:v>1.0066686868667603</c:v>
                </c:pt>
                <c:pt idx="1180">
                  <c:v>1.0075162649154663</c:v>
                </c:pt>
                <c:pt idx="1181">
                  <c:v>1.0083413124084473</c:v>
                </c:pt>
                <c:pt idx="1182">
                  <c:v>1.0091615915298462</c:v>
                </c:pt>
                <c:pt idx="1183">
                  <c:v>1.0099921226501465</c:v>
                </c:pt>
                <c:pt idx="1184">
                  <c:v>1.0108627080917358</c:v>
                </c:pt>
                <c:pt idx="1185">
                  <c:v>1.0116873979568481</c:v>
                </c:pt>
                <c:pt idx="1186">
                  <c:v>1.0124959945678711</c:v>
                </c:pt>
                <c:pt idx="1187">
                  <c:v>1.0133439302444458</c:v>
                </c:pt>
                <c:pt idx="1188">
                  <c:v>1.0141817331314087</c:v>
                </c:pt>
                <c:pt idx="1189">
                  <c:v>1.0149904489517212</c:v>
                </c:pt>
                <c:pt idx="1190">
                  <c:v>1.0158190727233887</c:v>
                </c:pt>
                <c:pt idx="1191">
                  <c:v>1.0166885852813721</c:v>
                </c:pt>
                <c:pt idx="1192">
                  <c:v>1.0175043344497681</c:v>
                </c:pt>
                <c:pt idx="1193">
                  <c:v>1.0183309316635132</c:v>
                </c:pt>
                <c:pt idx="1194">
                  <c:v>1.019146203994751</c:v>
                </c:pt>
                <c:pt idx="1195">
                  <c:v>1.02000892162323</c:v>
                </c:pt>
                <c:pt idx="1196">
                  <c:v>1.0208265781402588</c:v>
                </c:pt>
                <c:pt idx="1197">
                  <c:v>1.0216643810272217</c:v>
                </c:pt>
                <c:pt idx="1198">
                  <c:v>1.0225121974945068</c:v>
                </c:pt>
                <c:pt idx="1199">
                  <c:v>1.0233398675918579</c:v>
                </c:pt>
                <c:pt idx="1200">
                  <c:v>1.0241545438766479</c:v>
                </c:pt>
                <c:pt idx="1201">
                  <c:v>1.024988055229187</c:v>
                </c:pt>
                <c:pt idx="1202">
                  <c:v>1.0258467197418213</c:v>
                </c:pt>
                <c:pt idx="1203">
                  <c:v>1.0266574621200562</c:v>
                </c:pt>
                <c:pt idx="1204">
                  <c:v>1.0274978876113892</c:v>
                </c:pt>
                <c:pt idx="1205">
                  <c:v>1.0283592939376831</c:v>
                </c:pt>
                <c:pt idx="1206">
                  <c:v>1.029158353805542</c:v>
                </c:pt>
                <c:pt idx="1207">
                  <c:v>1.0300130844116211</c:v>
                </c:pt>
                <c:pt idx="1208">
                  <c:v>1.0308476686477661</c:v>
                </c:pt>
                <c:pt idx="1209">
                  <c:v>1.0316647291183472</c:v>
                </c:pt>
                <c:pt idx="1210">
                  <c:v>1.0325143337249756</c:v>
                </c:pt>
                <c:pt idx="1211">
                  <c:v>1.0333175659179688</c:v>
                </c:pt>
                <c:pt idx="1212">
                  <c:v>1.0341707468032837</c:v>
                </c:pt>
                <c:pt idx="1213">
                  <c:v>1.0349886417388916</c:v>
                </c:pt>
                <c:pt idx="1214">
                  <c:v>1.035841703414917</c:v>
                </c:pt>
                <c:pt idx="1215">
                  <c:v>1.0366860628128052</c:v>
                </c:pt>
                <c:pt idx="1216">
                  <c:v>1.0375171899795532</c:v>
                </c:pt>
                <c:pt idx="1217">
                  <c:v>1.0383329391479492</c:v>
                </c:pt>
                <c:pt idx="1218">
                  <c:v>1.0391756296157837</c:v>
                </c:pt>
                <c:pt idx="1219">
                  <c:v>1.0399782657623291</c:v>
                </c:pt>
                <c:pt idx="1220">
                  <c:v>1.0408409833908081</c:v>
                </c:pt>
                <c:pt idx="1221">
                  <c:v>1.0416669845581055</c:v>
                </c:pt>
                <c:pt idx="1222">
                  <c:v>1.0424948930740356</c:v>
                </c:pt>
                <c:pt idx="1223">
                  <c:v>1.0433437824249268</c:v>
                </c:pt>
                <c:pt idx="1224">
                  <c:v>1.0441551208496094</c:v>
                </c:pt>
                <c:pt idx="1225">
                  <c:v>1.0449974536895752</c:v>
                </c:pt>
                <c:pt idx="1226">
                  <c:v>1.0458319187164307</c:v>
                </c:pt>
                <c:pt idx="1227">
                  <c:v>1.0466763973236084</c:v>
                </c:pt>
                <c:pt idx="1228">
                  <c:v>1.0474938154220581</c:v>
                </c:pt>
                <c:pt idx="1229">
                  <c:v>1.0483421087265015</c:v>
                </c:pt>
                <c:pt idx="1230">
                  <c:v>1.049172043800354</c:v>
                </c:pt>
                <c:pt idx="1231">
                  <c:v>1.0499905347824097</c:v>
                </c:pt>
                <c:pt idx="1232">
                  <c:v>1.0508350133895874</c:v>
                </c:pt>
                <c:pt idx="1233">
                  <c:v>1.0516867637634277</c:v>
                </c:pt>
                <c:pt idx="1234">
                  <c:v>1.0524774789810181</c:v>
                </c:pt>
                <c:pt idx="1235">
                  <c:v>1.0533262491226196</c:v>
                </c:pt>
                <c:pt idx="1236">
                  <c:v>1.0541595220565796</c:v>
                </c:pt>
                <c:pt idx="1237">
                  <c:v>1.0549914836883545</c:v>
                </c:pt>
                <c:pt idx="1238">
                  <c:v>1.055830717086792</c:v>
                </c:pt>
                <c:pt idx="1239">
                  <c:v>1.0566953420639038</c:v>
                </c:pt>
                <c:pt idx="1240">
                  <c:v>1.0575062036514282</c:v>
                </c:pt>
                <c:pt idx="1241">
                  <c:v>1.0583335161209106</c:v>
                </c:pt>
                <c:pt idx="1242">
                  <c:v>1.0591685771942139</c:v>
                </c:pt>
                <c:pt idx="1243">
                  <c:v>1.059984564781189</c:v>
                </c:pt>
                <c:pt idx="1244">
                  <c:v>1.0608397722244263</c:v>
                </c:pt>
                <c:pt idx="1245">
                  <c:v>1.0616698265075684</c:v>
                </c:pt>
                <c:pt idx="1246">
                  <c:v>1.0625128746032715</c:v>
                </c:pt>
                <c:pt idx="1247">
                  <c:v>1.0633420944213867</c:v>
                </c:pt>
                <c:pt idx="1248">
                  <c:v>1.0641677379608154</c:v>
                </c:pt>
                <c:pt idx="1249">
                  <c:v>1.0649920701980591</c:v>
                </c:pt>
                <c:pt idx="1250">
                  <c:v>1.0658315420150757</c:v>
                </c:pt>
                <c:pt idx="1251">
                  <c:v>1.0666646957397461</c:v>
                </c:pt>
                <c:pt idx="1252">
                  <c:v>1.0675158500671387</c:v>
                </c:pt>
                <c:pt idx="1253">
                  <c:v>1.0683380365371704</c:v>
                </c:pt>
                <c:pt idx="1254">
                  <c:v>1.0691916942596436</c:v>
                </c:pt>
                <c:pt idx="1255">
                  <c:v>1.0699814558029175</c:v>
                </c:pt>
                <c:pt idx="1256">
                  <c:v>1.0708104372024536</c:v>
                </c:pt>
                <c:pt idx="1257">
                  <c:v>1.0716553926467896</c:v>
                </c:pt>
                <c:pt idx="1258">
                  <c:v>1.0724929571151733</c:v>
                </c:pt>
                <c:pt idx="1259">
                  <c:v>1.0733416080474854</c:v>
                </c:pt>
                <c:pt idx="1260">
                  <c:v>1.074155330657959</c:v>
                </c:pt>
                <c:pt idx="1261">
                  <c:v>1.075000524520874</c:v>
                </c:pt>
                <c:pt idx="1262">
                  <c:v>1.0758265256881714</c:v>
                </c:pt>
                <c:pt idx="1263">
                  <c:v>1.0766739845275879</c:v>
                </c:pt>
                <c:pt idx="1264">
                  <c:v>1.0775188207626343</c:v>
                </c:pt>
                <c:pt idx="1265">
                  <c:v>1.0783329010009766</c:v>
                </c:pt>
                <c:pt idx="1266">
                  <c:v>1.0791966915130615</c:v>
                </c:pt>
                <c:pt idx="1267">
                  <c:v>1.0799978971481323</c:v>
                </c:pt>
                <c:pt idx="1268">
                  <c:v>1.0808234214782715</c:v>
                </c:pt>
                <c:pt idx="1269">
                  <c:v>1.0816718339920044</c:v>
                </c:pt>
                <c:pt idx="1270">
                  <c:v>1.0824941396713257</c:v>
                </c:pt>
                <c:pt idx="1271">
                  <c:v>1.083314061164856</c:v>
                </c:pt>
                <c:pt idx="1272">
                  <c:v>1.084166407585144</c:v>
                </c:pt>
                <c:pt idx="1273">
                  <c:v>1.0849974155426025</c:v>
                </c:pt>
                <c:pt idx="1274">
                  <c:v>1.0858181715011597</c:v>
                </c:pt>
                <c:pt idx="1275">
                  <c:v>1.0866667032241821</c:v>
                </c:pt>
                <c:pt idx="1276">
                  <c:v>1.0874871015548706</c:v>
                </c:pt>
                <c:pt idx="1277">
                  <c:v>1.0883433818817139</c:v>
                </c:pt>
                <c:pt idx="1278">
                  <c:v>1.0891636610031128</c:v>
                </c:pt>
                <c:pt idx="1279">
                  <c:v>1.0900059938430786</c:v>
                </c:pt>
                <c:pt idx="1280">
                  <c:v>1.0908294916152954</c:v>
                </c:pt>
                <c:pt idx="1281">
                  <c:v>1.0916543006896973</c:v>
                </c:pt>
                <c:pt idx="1282">
                  <c:v>1.0924965143203735</c:v>
                </c:pt>
                <c:pt idx="1283">
                  <c:v>1.0933312177658081</c:v>
                </c:pt>
                <c:pt idx="1284">
                  <c:v>1.0941553115844727</c:v>
                </c:pt>
                <c:pt idx="1285">
                  <c:v>1.0949954986572266</c:v>
                </c:pt>
                <c:pt idx="1286">
                  <c:v>1.0958642959594727</c:v>
                </c:pt>
                <c:pt idx="1287">
                  <c:v>1.0966751575469971</c:v>
                </c:pt>
                <c:pt idx="1288">
                  <c:v>1.0975139141082764</c:v>
                </c:pt>
                <c:pt idx="1289">
                  <c:v>1.0983344316482544</c:v>
                </c:pt>
                <c:pt idx="1290">
                  <c:v>1.0991454124450684</c:v>
                </c:pt>
                <c:pt idx="1291">
                  <c:v>1.1000022888183594</c:v>
                </c:pt>
                <c:pt idx="1292">
                  <c:v>1.100827693939209</c:v>
                </c:pt>
                <c:pt idx="1293">
                  <c:v>1.1016746759414673</c:v>
                </c:pt>
                <c:pt idx="1294">
                  <c:v>1.1024945974349976</c:v>
                </c:pt>
                <c:pt idx="1295">
                  <c:v>1.1033363342285156</c:v>
                </c:pt>
                <c:pt idx="1296">
                  <c:v>1.1041433811187744</c:v>
                </c:pt>
                <c:pt idx="1297">
                  <c:v>1.104999303817749</c:v>
                </c:pt>
                <c:pt idx="1298">
                  <c:v>1.1058285236358643</c:v>
                </c:pt>
                <c:pt idx="1299">
                  <c:v>1.1066615581512451</c:v>
                </c:pt>
                <c:pt idx="1300">
                  <c:v>1.1074893474578857</c:v>
                </c:pt>
                <c:pt idx="1301">
                  <c:v>1.1083197593688965</c:v>
                </c:pt>
                <c:pt idx="1302">
                  <c:v>1.1091735363006592</c:v>
                </c:pt>
                <c:pt idx="1303">
                  <c:v>1.1100089550018311</c:v>
                </c:pt>
                <c:pt idx="1304">
                  <c:v>1.1108101606369019</c:v>
                </c:pt>
                <c:pt idx="1305">
                  <c:v>1.1116600036621094</c:v>
                </c:pt>
                <c:pt idx="1306">
                  <c:v>1.1125005483627319</c:v>
                </c:pt>
                <c:pt idx="1307">
                  <c:v>1.1133484840393066</c:v>
                </c:pt>
                <c:pt idx="1308">
                  <c:v>1.114160418510437</c:v>
                </c:pt>
                <c:pt idx="1309">
                  <c:v>1.1149988174438477</c:v>
                </c:pt>
                <c:pt idx="1310">
                  <c:v>1.1158289909362793</c:v>
                </c:pt>
                <c:pt idx="1311">
                  <c:v>1.1166726350784302</c:v>
                </c:pt>
                <c:pt idx="1312">
                  <c:v>1.1175014972686768</c:v>
                </c:pt>
                <c:pt idx="1313">
                  <c:v>1.118343710899353</c:v>
                </c:pt>
                <c:pt idx="1314">
                  <c:v>1.119160532951355</c:v>
                </c:pt>
                <c:pt idx="1315">
                  <c:v>1.1200014352798462</c:v>
                </c:pt>
                <c:pt idx="1316">
                  <c:v>1.120842456817627</c:v>
                </c:pt>
                <c:pt idx="1317">
                  <c:v>1.1216622591018677</c:v>
                </c:pt>
                <c:pt idx="1318">
                  <c:v>1.1225012540817261</c:v>
                </c:pt>
                <c:pt idx="1319">
                  <c:v>1.1233384609222412</c:v>
                </c:pt>
                <c:pt idx="1320">
                  <c:v>1.1241617202758789</c:v>
                </c:pt>
                <c:pt idx="1321">
                  <c:v>1.1250021457672119</c:v>
                </c:pt>
                <c:pt idx="1322">
                  <c:v>1.125823974609375</c:v>
                </c:pt>
                <c:pt idx="1323">
                  <c:v>1.1266629695892334</c:v>
                </c:pt>
                <c:pt idx="1324">
                  <c:v>1.1275080442428589</c:v>
                </c:pt>
                <c:pt idx="1325">
                  <c:v>1.1283330917358398</c:v>
                </c:pt>
                <c:pt idx="1326">
                  <c:v>1.12913978099823</c:v>
                </c:pt>
                <c:pt idx="1327">
                  <c:v>1.1300008296966553</c:v>
                </c:pt>
                <c:pt idx="1328">
                  <c:v>1.1308311223983765</c:v>
                </c:pt>
                <c:pt idx="1329">
                  <c:v>1.131664514541626</c:v>
                </c:pt>
                <c:pt idx="1330">
                  <c:v>1.1324986219406128</c:v>
                </c:pt>
                <c:pt idx="1331">
                  <c:v>1.1333225965499878</c:v>
                </c:pt>
                <c:pt idx="1332">
                  <c:v>1.1341695785522461</c:v>
                </c:pt>
                <c:pt idx="1333">
                  <c:v>1.1349995136260986</c:v>
                </c:pt>
                <c:pt idx="1334">
                  <c:v>1.1358468532562256</c:v>
                </c:pt>
                <c:pt idx="1335">
                  <c:v>1.1366817951202393</c:v>
                </c:pt>
                <c:pt idx="1336">
                  <c:v>1.1375104188919067</c:v>
                </c:pt>
                <c:pt idx="1337">
                  <c:v>1.1383273601531982</c:v>
                </c:pt>
                <c:pt idx="1338">
                  <c:v>1.1391569375991821</c:v>
                </c:pt>
                <c:pt idx="1339">
                  <c:v>1.1400084495544434</c:v>
                </c:pt>
                <c:pt idx="1340">
                  <c:v>1.1408407688140869</c:v>
                </c:pt>
                <c:pt idx="1341">
                  <c:v>1.1416811943054199</c:v>
                </c:pt>
                <c:pt idx="1342">
                  <c:v>1.1424823999404907</c:v>
                </c:pt>
                <c:pt idx="1343">
                  <c:v>1.1433279514312744</c:v>
                </c:pt>
                <c:pt idx="1344">
                  <c:v>1.1441680192947388</c:v>
                </c:pt>
                <c:pt idx="1345">
                  <c:v>1.144990086555481</c:v>
                </c:pt>
                <c:pt idx="1346">
                  <c:v>1.1458085775375366</c:v>
                </c:pt>
                <c:pt idx="1347">
                  <c:v>1.1466752290725708</c:v>
                </c:pt>
                <c:pt idx="1348">
                  <c:v>1.1475069522857666</c:v>
                </c:pt>
                <c:pt idx="1349">
                  <c:v>1.1483293771743774</c:v>
                </c:pt>
                <c:pt idx="1350">
                  <c:v>1.1491948366165161</c:v>
                </c:pt>
                <c:pt idx="1351">
                  <c:v>1.1499804258346558</c:v>
                </c:pt>
                <c:pt idx="1352">
                  <c:v>1.1508513689041138</c:v>
                </c:pt>
                <c:pt idx="1353">
                  <c:v>1.1516537666320801</c:v>
                </c:pt>
                <c:pt idx="1354">
                  <c:v>1.1524922847747803</c:v>
                </c:pt>
                <c:pt idx="1355">
                  <c:v>1.1533412933349609</c:v>
                </c:pt>
                <c:pt idx="1356">
                  <c:v>1.1541883945465088</c:v>
                </c:pt>
                <c:pt idx="1357">
                  <c:v>1.1549910306930542</c:v>
                </c:pt>
                <c:pt idx="1358">
                  <c:v>1.155836820602417</c:v>
                </c:pt>
                <c:pt idx="1359">
                  <c:v>1.1566851139068604</c:v>
                </c:pt>
                <c:pt idx="1360">
                  <c:v>1.1575076580047607</c:v>
                </c:pt>
                <c:pt idx="1361">
                  <c:v>1.1583212614059448</c:v>
                </c:pt>
                <c:pt idx="1362">
                  <c:v>1.159144401550293</c:v>
                </c:pt>
                <c:pt idx="1363">
                  <c:v>1.1600117683410645</c:v>
                </c:pt>
                <c:pt idx="1364">
                  <c:v>1.1608086824417114</c:v>
                </c:pt>
                <c:pt idx="1365">
                  <c:v>1.1616610288619995</c:v>
                </c:pt>
                <c:pt idx="1366">
                  <c:v>1.1624829769134521</c:v>
                </c:pt>
                <c:pt idx="1367">
                  <c:v>1.1633361577987671</c:v>
                </c:pt>
                <c:pt idx="1368">
                  <c:v>1.1641635894775391</c:v>
                </c:pt>
                <c:pt idx="1369">
                  <c:v>1.1650124788284302</c:v>
                </c:pt>
                <c:pt idx="1370">
                  <c:v>1.165833592414856</c:v>
                </c:pt>
                <c:pt idx="1371">
                  <c:v>1.1666717529296875</c:v>
                </c:pt>
                <c:pt idx="1372">
                  <c:v>1.1675165891647339</c:v>
                </c:pt>
                <c:pt idx="1373">
                  <c:v>1.1683249473571777</c:v>
                </c:pt>
                <c:pt idx="1374">
                  <c:v>1.1691629886627197</c:v>
                </c:pt>
                <c:pt idx="1375">
                  <c:v>1.1700074672698975</c:v>
                </c:pt>
                <c:pt idx="1376">
                  <c:v>1.1708307266235352</c:v>
                </c:pt>
                <c:pt idx="1377">
                  <c:v>1.1716829538345337</c:v>
                </c:pt>
                <c:pt idx="1378">
                  <c:v>1.1725056171417236</c:v>
                </c:pt>
                <c:pt idx="1379">
                  <c:v>1.1733297109603882</c:v>
                </c:pt>
                <c:pt idx="1380">
                  <c:v>1.1741758584976196</c:v>
                </c:pt>
                <c:pt idx="1381">
                  <c:v>1.1750185489654541</c:v>
                </c:pt>
                <c:pt idx="1382">
                  <c:v>1.1758439540863037</c:v>
                </c:pt>
                <c:pt idx="1383">
                  <c:v>1.1766725778579712</c:v>
                </c:pt>
                <c:pt idx="1384">
                  <c:v>1.1775072813034058</c:v>
                </c:pt>
                <c:pt idx="1385">
                  <c:v>1.1783337593078613</c:v>
                </c:pt>
                <c:pt idx="1386">
                  <c:v>1.1791657209396362</c:v>
                </c:pt>
                <c:pt idx="1387">
                  <c:v>1.1800072193145752</c:v>
                </c:pt>
                <c:pt idx="1388">
                  <c:v>1.1808087825775146</c:v>
                </c:pt>
                <c:pt idx="1389">
                  <c:v>1.1816904544830322</c:v>
                </c:pt>
                <c:pt idx="1390">
                  <c:v>1.1824921369552612</c:v>
                </c:pt>
                <c:pt idx="1391">
                  <c:v>1.1833059787750244</c:v>
                </c:pt>
                <c:pt idx="1392">
                  <c:v>1.1841624975204468</c:v>
                </c:pt>
                <c:pt idx="1393">
                  <c:v>1.1849879026412964</c:v>
                </c:pt>
                <c:pt idx="1394">
                  <c:v>1.1858388185501099</c:v>
                </c:pt>
                <c:pt idx="1395">
                  <c:v>1.1866563558578491</c:v>
                </c:pt>
                <c:pt idx="1396">
                  <c:v>1.1875132322311401</c:v>
                </c:pt>
                <c:pt idx="1397">
                  <c:v>1.1883189678192139</c:v>
                </c:pt>
                <c:pt idx="1398">
                  <c:v>1.1891727447509766</c:v>
                </c:pt>
                <c:pt idx="1399">
                  <c:v>1.1899867057800293</c:v>
                </c:pt>
                <c:pt idx="1400">
                  <c:v>1.1908395290374756</c:v>
                </c:pt>
                <c:pt idx="1401">
                  <c:v>1.1916558742523193</c:v>
                </c:pt>
                <c:pt idx="1402">
                  <c:v>1.1924904584884644</c:v>
                </c:pt>
                <c:pt idx="1403">
                  <c:v>1.1933200359344482</c:v>
                </c:pt>
                <c:pt idx="1404">
                  <c:v>1.1941686868667603</c:v>
                </c:pt>
                <c:pt idx="1405">
                  <c:v>1.1950055360794067</c:v>
                </c:pt>
                <c:pt idx="1406">
                  <c:v>1.1958246231079102</c:v>
                </c:pt>
                <c:pt idx="1407">
                  <c:v>1.196645975112915</c:v>
                </c:pt>
                <c:pt idx="1408">
                  <c:v>1.1975055932998657</c:v>
                </c:pt>
                <c:pt idx="1409">
                  <c:v>1.1983389854431152</c:v>
                </c:pt>
                <c:pt idx="1410">
                  <c:v>1.199163556098938</c:v>
                </c:pt>
                <c:pt idx="1411">
                  <c:v>1.199988842010498</c:v>
                </c:pt>
                <c:pt idx="1412">
                  <c:v>1.2008297443389893</c:v>
                </c:pt>
                <c:pt idx="1413">
                  <c:v>1.2016803026199341</c:v>
                </c:pt>
                <c:pt idx="1414">
                  <c:v>1.2025109529495239</c:v>
                </c:pt>
                <c:pt idx="1415">
                  <c:v>1.2033181190490723</c:v>
                </c:pt>
                <c:pt idx="1416">
                  <c:v>1.2041692733764648</c:v>
                </c:pt>
                <c:pt idx="1417">
                  <c:v>1.20499587059021</c:v>
                </c:pt>
                <c:pt idx="1418">
                  <c:v>1.2058392763137817</c:v>
                </c:pt>
                <c:pt idx="1419">
                  <c:v>1.2066670656204224</c:v>
                </c:pt>
                <c:pt idx="1420">
                  <c:v>1.2074923515319824</c:v>
                </c:pt>
                <c:pt idx="1421">
                  <c:v>1.2083444595336914</c:v>
                </c:pt>
                <c:pt idx="1422">
                  <c:v>1.2091554403305054</c:v>
                </c:pt>
                <c:pt idx="1423">
                  <c:v>1.2099908590316772</c:v>
                </c:pt>
                <c:pt idx="1424">
                  <c:v>1.2108356952667236</c:v>
                </c:pt>
                <c:pt idx="1425">
                  <c:v>1.2116835117340088</c:v>
                </c:pt>
                <c:pt idx="1426">
                  <c:v>1.2124819755554199</c:v>
                </c:pt>
                <c:pt idx="1427">
                  <c:v>1.2133206129074097</c:v>
                </c:pt>
                <c:pt idx="1428">
                  <c:v>1.2141380310058594</c:v>
                </c:pt>
                <c:pt idx="1429">
                  <c:v>1.2149946689605713</c:v>
                </c:pt>
                <c:pt idx="1430">
                  <c:v>1.2158322334289551</c:v>
                </c:pt>
                <c:pt idx="1431">
                  <c:v>1.2166601419448853</c:v>
                </c:pt>
                <c:pt idx="1432">
                  <c:v>1.2174955606460571</c:v>
                </c:pt>
                <c:pt idx="1433">
                  <c:v>1.2183326482772827</c:v>
                </c:pt>
                <c:pt idx="1434">
                  <c:v>1.2191529273986816</c:v>
                </c:pt>
                <c:pt idx="1435">
                  <c:v>1.2200084924697876</c:v>
                </c:pt>
                <c:pt idx="1436">
                  <c:v>1.2208197116851807</c:v>
                </c:pt>
                <c:pt idx="1437">
                  <c:v>1.2216929197311401</c:v>
                </c:pt>
                <c:pt idx="1438">
                  <c:v>1.2225302457809448</c:v>
                </c:pt>
                <c:pt idx="1439">
                  <c:v>1.2233438491821289</c:v>
                </c:pt>
                <c:pt idx="1440">
                  <c:v>1.2241612672805786</c:v>
                </c:pt>
                <c:pt idx="1441">
                  <c:v>1.2249966859817505</c:v>
                </c:pt>
                <c:pt idx="1442">
                  <c:v>1.2258315086364746</c:v>
                </c:pt>
                <c:pt idx="1443">
                  <c:v>1.2266738414764404</c:v>
                </c:pt>
                <c:pt idx="1444">
                  <c:v>1.2274830341339111</c:v>
                </c:pt>
                <c:pt idx="1445">
                  <c:v>1.2283227443695068</c:v>
                </c:pt>
                <c:pt idx="1446">
                  <c:v>1.2291519641876221</c:v>
                </c:pt>
                <c:pt idx="1447">
                  <c:v>1.2300205230712891</c:v>
                </c:pt>
                <c:pt idx="1448">
                  <c:v>1.2308417558670044</c:v>
                </c:pt>
                <c:pt idx="1449">
                  <c:v>1.2316904067993164</c:v>
                </c:pt>
                <c:pt idx="1450">
                  <c:v>1.2324868440628052</c:v>
                </c:pt>
                <c:pt idx="1451">
                  <c:v>1.2333252429962158</c:v>
                </c:pt>
                <c:pt idx="1452">
                  <c:v>1.2341752052307129</c:v>
                </c:pt>
                <c:pt idx="1453">
                  <c:v>1.2349950075149536</c:v>
                </c:pt>
                <c:pt idx="1454">
                  <c:v>1.2358299493789673</c:v>
                </c:pt>
                <c:pt idx="1455">
                  <c:v>1.2366631031036377</c:v>
                </c:pt>
                <c:pt idx="1456">
                  <c:v>1.2375003099441528</c:v>
                </c:pt>
                <c:pt idx="1457">
                  <c:v>1.2383214235305786</c:v>
                </c:pt>
                <c:pt idx="1458">
                  <c:v>1.239163875579834</c:v>
                </c:pt>
                <c:pt idx="1459">
                  <c:v>1.2400100231170654</c:v>
                </c:pt>
                <c:pt idx="1460">
                  <c:v>1.2408324480056763</c:v>
                </c:pt>
                <c:pt idx="1461">
                  <c:v>1.2416651248931885</c:v>
                </c:pt>
                <c:pt idx="1462">
                  <c:v>1.2425068616867065</c:v>
                </c:pt>
                <c:pt idx="1463">
                  <c:v>1.2433106899261475</c:v>
                </c:pt>
                <c:pt idx="1464">
                  <c:v>1.2441606521606445</c:v>
                </c:pt>
                <c:pt idx="1465">
                  <c:v>1.2450008392333984</c:v>
                </c:pt>
                <c:pt idx="1466">
                  <c:v>1.2458516359329224</c:v>
                </c:pt>
                <c:pt idx="1467">
                  <c:v>1.2466813325881958</c:v>
                </c:pt>
                <c:pt idx="1468">
                  <c:v>1.2475011348724365</c:v>
                </c:pt>
                <c:pt idx="1469">
                  <c:v>1.248334527015686</c:v>
                </c:pt>
                <c:pt idx="1470">
                  <c:v>1.2491669654846191</c:v>
                </c:pt>
                <c:pt idx="1471">
                  <c:v>1.2500061988830566</c:v>
                </c:pt>
                <c:pt idx="1472">
                  <c:v>1.2508270740509033</c:v>
                </c:pt>
                <c:pt idx="1473">
                  <c:v>1.2516393661499023</c:v>
                </c:pt>
                <c:pt idx="1474">
                  <c:v>1.2524933815002441</c:v>
                </c:pt>
                <c:pt idx="1475">
                  <c:v>1.2533471584320068</c:v>
                </c:pt>
                <c:pt idx="1476">
                  <c:v>1.2541844844818115</c:v>
                </c:pt>
                <c:pt idx="1477">
                  <c:v>1.254986047744751</c:v>
                </c:pt>
                <c:pt idx="1478">
                  <c:v>1.2558432817459106</c:v>
                </c:pt>
                <c:pt idx="1479">
                  <c:v>1.2566781044006348</c:v>
                </c:pt>
                <c:pt idx="1480">
                  <c:v>1.2574799060821533</c:v>
                </c:pt>
                <c:pt idx="1481">
                  <c:v>1.2583318948745728</c:v>
                </c:pt>
                <c:pt idx="1482">
                  <c:v>1.2591714859008789</c:v>
                </c:pt>
                <c:pt idx="1483">
                  <c:v>1.2600113153457642</c:v>
                </c:pt>
                <c:pt idx="1484">
                  <c:v>1.2608432769775391</c:v>
                </c:pt>
                <c:pt idx="1485">
                  <c:v>1.2616760730743408</c:v>
                </c:pt>
                <c:pt idx="1486">
                  <c:v>1.2624763250350952</c:v>
                </c:pt>
                <c:pt idx="1487">
                  <c:v>1.2633618116378784</c:v>
                </c:pt>
                <c:pt idx="1488">
                  <c:v>1.2641661167144775</c:v>
                </c:pt>
                <c:pt idx="1489">
                  <c:v>1.2650034427642822</c:v>
                </c:pt>
                <c:pt idx="1490">
                  <c:v>1.2658350467681885</c:v>
                </c:pt>
                <c:pt idx="1491">
                  <c:v>1.2666654586791992</c:v>
                </c:pt>
                <c:pt idx="1492">
                  <c:v>1.2674955129623413</c:v>
                </c:pt>
                <c:pt idx="1493">
                  <c:v>1.2683370113372803</c:v>
                </c:pt>
                <c:pt idx="1494">
                  <c:v>1.2691643238067627</c:v>
                </c:pt>
                <c:pt idx="1495">
                  <c:v>1.2699811458587646</c:v>
                </c:pt>
                <c:pt idx="1496">
                  <c:v>1.2708152532577515</c:v>
                </c:pt>
                <c:pt idx="1497">
                  <c:v>1.2716755867004395</c:v>
                </c:pt>
                <c:pt idx="1498">
                  <c:v>1.2724990844726563</c:v>
                </c:pt>
                <c:pt idx="1499">
                  <c:v>1.2733402252197266</c:v>
                </c:pt>
                <c:pt idx="1500">
                  <c:v>1.2741657495498657</c:v>
                </c:pt>
                <c:pt idx="1501">
                  <c:v>1.2749989032745361</c:v>
                </c:pt>
                <c:pt idx="1502">
                  <c:v>1.2758300304412842</c:v>
                </c:pt>
                <c:pt idx="1503">
                  <c:v>1.2766522169113159</c:v>
                </c:pt>
                <c:pt idx="1504">
                  <c:v>1.2775135040283203</c:v>
                </c:pt>
                <c:pt idx="1505">
                  <c:v>1.2783346176147461</c:v>
                </c:pt>
                <c:pt idx="1506">
                  <c:v>1.2791674137115479</c:v>
                </c:pt>
                <c:pt idx="1507">
                  <c:v>1.2799869775772095</c:v>
                </c:pt>
                <c:pt idx="1508">
                  <c:v>1.2808244228363037</c:v>
                </c:pt>
                <c:pt idx="1509">
                  <c:v>1.2816568613052368</c:v>
                </c:pt>
                <c:pt idx="1510">
                  <c:v>1.2825121879577637</c:v>
                </c:pt>
                <c:pt idx="1511">
                  <c:v>1.2833341360092163</c:v>
                </c:pt>
                <c:pt idx="1512">
                  <c:v>1.2841565608978271</c:v>
                </c:pt>
                <c:pt idx="1513">
                  <c:v>1.2850072383880615</c:v>
                </c:pt>
                <c:pt idx="1514">
                  <c:v>1.2858248949050903</c:v>
                </c:pt>
                <c:pt idx="1515">
                  <c:v>1.2866833209991455</c:v>
                </c:pt>
                <c:pt idx="1516">
                  <c:v>1.2874933481216431</c:v>
                </c:pt>
                <c:pt idx="1517">
                  <c:v>1.2883261442184448</c:v>
                </c:pt>
                <c:pt idx="1518">
                  <c:v>1.2891684770584106</c:v>
                </c:pt>
                <c:pt idx="1519">
                  <c:v>1.2899974584579468</c:v>
                </c:pt>
                <c:pt idx="1520">
                  <c:v>1.2908476591110229</c:v>
                </c:pt>
                <c:pt idx="1521">
                  <c:v>1.2916607856750488</c:v>
                </c:pt>
                <c:pt idx="1522">
                  <c:v>1.2924939393997192</c:v>
                </c:pt>
                <c:pt idx="1523">
                  <c:v>1.2933562994003296</c:v>
                </c:pt>
                <c:pt idx="1524">
                  <c:v>1.2941726446151733</c:v>
                </c:pt>
                <c:pt idx="1525">
                  <c:v>1.2950042486190796</c:v>
                </c:pt>
                <c:pt idx="1526">
                  <c:v>1.2958513498306274</c:v>
                </c:pt>
                <c:pt idx="1527">
                  <c:v>1.2966905832290649</c:v>
                </c:pt>
                <c:pt idx="1528">
                  <c:v>1.297505259513855</c:v>
                </c:pt>
                <c:pt idx="1529">
                  <c:v>1.2983355522155762</c:v>
                </c:pt>
                <c:pt idx="1530">
                  <c:v>1.2991811037063599</c:v>
                </c:pt>
                <c:pt idx="1531">
                  <c:v>1.3000081777572632</c:v>
                </c:pt>
                <c:pt idx="1532">
                  <c:v>1.300830602645874</c:v>
                </c:pt>
                <c:pt idx="1533">
                  <c:v>1.3016592264175415</c:v>
                </c:pt>
                <c:pt idx="1534">
                  <c:v>1.3025164604187012</c:v>
                </c:pt>
                <c:pt idx="1535">
                  <c:v>1.3033409118652344</c:v>
                </c:pt>
                <c:pt idx="1536">
                  <c:v>1.3041832447052002</c:v>
                </c:pt>
                <c:pt idx="1537">
                  <c:v>1.3049933910369873</c:v>
                </c:pt>
                <c:pt idx="1538">
                  <c:v>1.3058445453643799</c:v>
                </c:pt>
                <c:pt idx="1539">
                  <c:v>1.3066592216491699</c:v>
                </c:pt>
                <c:pt idx="1540">
                  <c:v>1.3074954748153687</c:v>
                </c:pt>
                <c:pt idx="1541">
                  <c:v>1.3083319664001465</c:v>
                </c:pt>
                <c:pt idx="1542">
                  <c:v>1.3091530799865723</c:v>
                </c:pt>
                <c:pt idx="1543">
                  <c:v>1.3099973201751709</c:v>
                </c:pt>
                <c:pt idx="1544">
                  <c:v>1.3108460903167725</c:v>
                </c:pt>
                <c:pt idx="1545">
                  <c:v>1.3116492033004761</c:v>
                </c:pt>
                <c:pt idx="1546">
                  <c:v>1.3125020265579224</c:v>
                </c:pt>
                <c:pt idx="1547">
                  <c:v>1.3133440017700195</c:v>
                </c:pt>
                <c:pt idx="1548">
                  <c:v>1.3141663074493408</c:v>
                </c:pt>
                <c:pt idx="1549">
                  <c:v>1.3149871826171875</c:v>
                </c:pt>
                <c:pt idx="1550">
                  <c:v>1.3158489465713501</c:v>
                </c:pt>
                <c:pt idx="1551">
                  <c:v>1.3166828155517578</c:v>
                </c:pt>
                <c:pt idx="1552">
                  <c:v>1.3175140619277954</c:v>
                </c:pt>
                <c:pt idx="1553">
                  <c:v>1.3183498382568359</c:v>
                </c:pt>
                <c:pt idx="1554">
                  <c:v>1.3191705942153931</c:v>
                </c:pt>
                <c:pt idx="1555">
                  <c:v>1.3199930191040039</c:v>
                </c:pt>
                <c:pt idx="1556">
                  <c:v>1.3208303451538086</c:v>
                </c:pt>
                <c:pt idx="1557">
                  <c:v>1.3216562271118164</c:v>
                </c:pt>
                <c:pt idx="1558">
                  <c:v>1.3224918842315674</c:v>
                </c:pt>
                <c:pt idx="1559">
                  <c:v>1.3233290910720825</c:v>
                </c:pt>
                <c:pt idx="1560">
                  <c:v>1.324165940284729</c:v>
                </c:pt>
                <c:pt idx="1561">
                  <c:v>1.3249887228012085</c:v>
                </c:pt>
                <c:pt idx="1562">
                  <c:v>1.3258430957794189</c:v>
                </c:pt>
                <c:pt idx="1563">
                  <c:v>1.3266595602035522</c:v>
                </c:pt>
                <c:pt idx="1564">
                  <c:v>1.3275117874145508</c:v>
                </c:pt>
                <c:pt idx="1565">
                  <c:v>1.3283237218856812</c:v>
                </c:pt>
                <c:pt idx="1566">
                  <c:v>1.3291609287261963</c:v>
                </c:pt>
                <c:pt idx="1567">
                  <c:v>1.3300092220306396</c:v>
                </c:pt>
                <c:pt idx="1568">
                  <c:v>1.3308184146881104</c:v>
                </c:pt>
                <c:pt idx="1569">
                  <c:v>1.3316513299942017</c:v>
                </c:pt>
                <c:pt idx="1570">
                  <c:v>1.3324949741363525</c:v>
                </c:pt>
                <c:pt idx="1571">
                  <c:v>1.333341121673584</c:v>
                </c:pt>
                <c:pt idx="1572">
                  <c:v>1.3341755867004395</c:v>
                </c:pt>
                <c:pt idx="1573">
                  <c:v>1.3349943161010742</c:v>
                </c:pt>
                <c:pt idx="1574">
                  <c:v>1.3358316421508789</c:v>
                </c:pt>
                <c:pt idx="1575">
                  <c:v>1.3366671800613403</c:v>
                </c:pt>
                <c:pt idx="1576">
                  <c:v>1.3374871015548706</c:v>
                </c:pt>
                <c:pt idx="1577">
                  <c:v>1.338337779045105</c:v>
                </c:pt>
                <c:pt idx="1578">
                  <c:v>1.3391551971435547</c:v>
                </c:pt>
                <c:pt idx="1579">
                  <c:v>1.3400019407272339</c:v>
                </c:pt>
                <c:pt idx="1580">
                  <c:v>1.3408503532409668</c:v>
                </c:pt>
                <c:pt idx="1581">
                  <c:v>1.3416751623153687</c:v>
                </c:pt>
                <c:pt idx="1582">
                  <c:v>1.3424936532974243</c:v>
                </c:pt>
                <c:pt idx="1583">
                  <c:v>1.3433226346969604</c:v>
                </c:pt>
                <c:pt idx="1584">
                  <c:v>1.3441941738128662</c:v>
                </c:pt>
                <c:pt idx="1585">
                  <c:v>1.3450207710266113</c:v>
                </c:pt>
                <c:pt idx="1586">
                  <c:v>1.3458290100097656</c:v>
                </c:pt>
                <c:pt idx="1587">
                  <c:v>1.3466753959655762</c:v>
                </c:pt>
                <c:pt idx="1588">
                  <c:v>1.3475160598754883</c:v>
                </c:pt>
                <c:pt idx="1589">
                  <c:v>1.3483257293701172</c:v>
                </c:pt>
                <c:pt idx="1590">
                  <c:v>1.3491542339324951</c:v>
                </c:pt>
                <c:pt idx="1591">
                  <c:v>1.3500251770019531</c:v>
                </c:pt>
                <c:pt idx="1592">
                  <c:v>1.350838303565979</c:v>
                </c:pt>
                <c:pt idx="1593">
                  <c:v>1.3516645431518555</c:v>
                </c:pt>
                <c:pt idx="1594">
                  <c:v>1.3524795770645142</c:v>
                </c:pt>
                <c:pt idx="1595">
                  <c:v>1.3533416986465454</c:v>
                </c:pt>
                <c:pt idx="1596">
                  <c:v>1.3541601896286011</c:v>
                </c:pt>
                <c:pt idx="1597">
                  <c:v>1.3549964427947998</c:v>
                </c:pt>
                <c:pt idx="1598">
                  <c:v>1.3558483123779297</c:v>
                </c:pt>
                <c:pt idx="1599">
                  <c:v>1.3566734790802002</c:v>
                </c:pt>
                <c:pt idx="1600">
                  <c:v>1.3574880361557007</c:v>
                </c:pt>
                <c:pt idx="1601">
                  <c:v>1.3583202362060547</c:v>
                </c:pt>
                <c:pt idx="1602">
                  <c:v>1.3591796159744263</c:v>
                </c:pt>
                <c:pt idx="1603">
                  <c:v>1.3599928617477417</c:v>
                </c:pt>
                <c:pt idx="1604">
                  <c:v>1.3608347177505493</c:v>
                </c:pt>
                <c:pt idx="1605">
                  <c:v>1.3616933822631836</c:v>
                </c:pt>
                <c:pt idx="1606">
                  <c:v>1.3624991178512573</c:v>
                </c:pt>
                <c:pt idx="1607">
                  <c:v>1.363345742225647</c:v>
                </c:pt>
                <c:pt idx="1608">
                  <c:v>1.3641809225082397</c:v>
                </c:pt>
                <c:pt idx="1609">
                  <c:v>1.3649981021881104</c:v>
                </c:pt>
                <c:pt idx="1610">
                  <c:v>1.3658432960510254</c:v>
                </c:pt>
                <c:pt idx="1611">
                  <c:v>1.3666491508483887</c:v>
                </c:pt>
                <c:pt idx="1612">
                  <c:v>1.3675051927566528</c:v>
                </c:pt>
                <c:pt idx="1613">
                  <c:v>1.3683198690414429</c:v>
                </c:pt>
                <c:pt idx="1614">
                  <c:v>1.3691753149032593</c:v>
                </c:pt>
                <c:pt idx="1615">
                  <c:v>1.3700162172317505</c:v>
                </c:pt>
                <c:pt idx="1616">
                  <c:v>1.3708516359329224</c:v>
                </c:pt>
                <c:pt idx="1617">
                  <c:v>1.3716634511947632</c:v>
                </c:pt>
                <c:pt idx="1618">
                  <c:v>1.3725059032440186</c:v>
                </c:pt>
                <c:pt idx="1619">
                  <c:v>1.3733125925064087</c:v>
                </c:pt>
                <c:pt idx="1620">
                  <c:v>1.374174952507019</c:v>
                </c:pt>
                <c:pt idx="1621">
                  <c:v>1.3749991655349731</c:v>
                </c:pt>
                <c:pt idx="1622">
                  <c:v>1.3758261203765869</c:v>
                </c:pt>
                <c:pt idx="1623">
                  <c:v>1.3766764402389526</c:v>
                </c:pt>
                <c:pt idx="1624">
                  <c:v>1.3774884939193726</c:v>
                </c:pt>
                <c:pt idx="1625">
                  <c:v>1.3783283233642578</c:v>
                </c:pt>
                <c:pt idx="1626">
                  <c:v>1.3791655302047729</c:v>
                </c:pt>
                <c:pt idx="1627">
                  <c:v>1.380008339881897</c:v>
                </c:pt>
                <c:pt idx="1628">
                  <c:v>1.3808287382125854</c:v>
                </c:pt>
                <c:pt idx="1629">
                  <c:v>1.3816722631454468</c:v>
                </c:pt>
                <c:pt idx="1630">
                  <c:v>1.3825008869171143</c:v>
                </c:pt>
                <c:pt idx="1631">
                  <c:v>1.383324146270752</c:v>
                </c:pt>
                <c:pt idx="1632">
                  <c:v>1.3841680288314819</c:v>
                </c:pt>
                <c:pt idx="1633">
                  <c:v>1.3850195407867432</c:v>
                </c:pt>
                <c:pt idx="1634">
                  <c:v>1.3858120441436768</c:v>
                </c:pt>
                <c:pt idx="1635">
                  <c:v>1.3866586685180664</c:v>
                </c:pt>
                <c:pt idx="1636">
                  <c:v>1.3874926567077637</c:v>
                </c:pt>
                <c:pt idx="1637">
                  <c:v>1.3883242607116699</c:v>
                </c:pt>
                <c:pt idx="1638">
                  <c:v>1.3891640901565552</c:v>
                </c:pt>
                <c:pt idx="1639">
                  <c:v>1.3900313377380371</c:v>
                </c:pt>
                <c:pt idx="1640">
                  <c:v>1.3908393383026123</c:v>
                </c:pt>
                <c:pt idx="1641">
                  <c:v>1.3916686773300171</c:v>
                </c:pt>
                <c:pt idx="1642">
                  <c:v>1.392504096031189</c:v>
                </c:pt>
                <c:pt idx="1643">
                  <c:v>1.3933218717575073</c:v>
                </c:pt>
                <c:pt idx="1644">
                  <c:v>1.3941735029220581</c:v>
                </c:pt>
                <c:pt idx="1645">
                  <c:v>1.3949989080429077</c:v>
                </c:pt>
                <c:pt idx="1646">
                  <c:v>1.395842432975769</c:v>
                </c:pt>
                <c:pt idx="1647">
                  <c:v>1.3966777324676514</c:v>
                </c:pt>
                <c:pt idx="1648">
                  <c:v>1.3974981307983398</c:v>
                </c:pt>
                <c:pt idx="1649">
                  <c:v>1.3983235359191895</c:v>
                </c:pt>
                <c:pt idx="1650">
                  <c:v>1.3991628885269165</c:v>
                </c:pt>
                <c:pt idx="1651">
                  <c:v>1.3999983072280884</c:v>
                </c:pt>
                <c:pt idx="1652">
                  <c:v>1.4008519649505615</c:v>
                </c:pt>
                <c:pt idx="1653">
                  <c:v>1.4016678333282471</c:v>
                </c:pt>
                <c:pt idx="1654">
                  <c:v>1.4025223255157471</c:v>
                </c:pt>
                <c:pt idx="1655">
                  <c:v>1.403315544128418</c:v>
                </c:pt>
                <c:pt idx="1656">
                  <c:v>1.404143214225769</c:v>
                </c:pt>
                <c:pt idx="1657">
                  <c:v>1.4049896001815796</c:v>
                </c:pt>
                <c:pt idx="1658">
                  <c:v>1.4058256149291992</c:v>
                </c:pt>
                <c:pt idx="1659">
                  <c:v>1.4066754579544067</c:v>
                </c:pt>
                <c:pt idx="1660">
                  <c:v>1.407488226890564</c:v>
                </c:pt>
                <c:pt idx="1661">
                  <c:v>1.408329963684082</c:v>
                </c:pt>
                <c:pt idx="1662">
                  <c:v>1.4091552495956421</c:v>
                </c:pt>
                <c:pt idx="1663">
                  <c:v>1.4100075960159302</c:v>
                </c:pt>
                <c:pt idx="1664">
                  <c:v>1.4108517169952393</c:v>
                </c:pt>
                <c:pt idx="1665">
                  <c:v>1.4116684198379517</c:v>
                </c:pt>
                <c:pt idx="1666">
                  <c:v>1.4125310182571411</c:v>
                </c:pt>
                <c:pt idx="1667">
                  <c:v>1.413331151008606</c:v>
                </c:pt>
                <c:pt idx="1668">
                  <c:v>1.4141565561294556</c:v>
                </c:pt>
                <c:pt idx="1669">
                  <c:v>1.4150053262710571</c:v>
                </c:pt>
                <c:pt idx="1670">
                  <c:v>1.4158265590667725</c:v>
                </c:pt>
                <c:pt idx="1671">
                  <c:v>1.4166489839553833</c:v>
                </c:pt>
                <c:pt idx="1672">
                  <c:v>1.4175050258636475</c:v>
                </c:pt>
                <c:pt idx="1673">
                  <c:v>1.4183257818222046</c:v>
                </c:pt>
                <c:pt idx="1674">
                  <c:v>1.419151782989502</c:v>
                </c:pt>
                <c:pt idx="1675">
                  <c:v>1.4199965000152588</c:v>
                </c:pt>
                <c:pt idx="1676">
                  <c:v>1.4208182096481323</c:v>
                </c:pt>
                <c:pt idx="1677">
                  <c:v>1.4216786623001099</c:v>
                </c:pt>
                <c:pt idx="1678">
                  <c:v>1.42249596118927</c:v>
                </c:pt>
                <c:pt idx="1679">
                  <c:v>1.4233405590057373</c:v>
                </c:pt>
                <c:pt idx="1680">
                  <c:v>1.4241653680801392</c:v>
                </c:pt>
                <c:pt idx="1681">
                  <c:v>1.4249876737594604</c:v>
                </c:pt>
                <c:pt idx="1682">
                  <c:v>1.4258269071578979</c:v>
                </c:pt>
                <c:pt idx="1683">
                  <c:v>1.4266626834869385</c:v>
                </c:pt>
                <c:pt idx="1684">
                  <c:v>1.4274882078170776</c:v>
                </c:pt>
                <c:pt idx="1685">
                  <c:v>1.4283236265182495</c:v>
                </c:pt>
                <c:pt idx="1686">
                  <c:v>1.4291954040527344</c:v>
                </c:pt>
                <c:pt idx="1687">
                  <c:v>1.4300072193145752</c:v>
                </c:pt>
                <c:pt idx="1688">
                  <c:v>1.4308445453643799</c:v>
                </c:pt>
                <c:pt idx="1689">
                  <c:v>1.4316655397415161</c:v>
                </c:pt>
                <c:pt idx="1690">
                  <c:v>1.4324826002120972</c:v>
                </c:pt>
                <c:pt idx="1691">
                  <c:v>1.4333336353302002</c:v>
                </c:pt>
                <c:pt idx="1692">
                  <c:v>1.4341603517532349</c:v>
                </c:pt>
                <c:pt idx="1693">
                  <c:v>1.4350093603134155</c:v>
                </c:pt>
                <c:pt idx="1694">
                  <c:v>1.4358291625976563</c:v>
                </c:pt>
                <c:pt idx="1695">
                  <c:v>1.4366732835769653</c:v>
                </c:pt>
                <c:pt idx="1696">
                  <c:v>1.4374794960021973</c:v>
                </c:pt>
                <c:pt idx="1697">
                  <c:v>1.4383326768875122</c:v>
                </c:pt>
                <c:pt idx="1698">
                  <c:v>1.4391589164733887</c:v>
                </c:pt>
                <c:pt idx="1699">
                  <c:v>1.4399960041046143</c:v>
                </c:pt>
                <c:pt idx="1700">
                  <c:v>1.4408212900161743</c:v>
                </c:pt>
                <c:pt idx="1701">
                  <c:v>1.4416534900665283</c:v>
                </c:pt>
                <c:pt idx="1702">
                  <c:v>1.4425065517425537</c:v>
                </c:pt>
                <c:pt idx="1703">
                  <c:v>1.4433424472808838</c:v>
                </c:pt>
                <c:pt idx="1704">
                  <c:v>1.4441425800323486</c:v>
                </c:pt>
                <c:pt idx="1705">
                  <c:v>1.4449949264526367</c:v>
                </c:pt>
                <c:pt idx="1706">
                  <c:v>1.4458357095718384</c:v>
                </c:pt>
                <c:pt idx="1707">
                  <c:v>1.4466791152954102</c:v>
                </c:pt>
                <c:pt idx="1708">
                  <c:v>1.447490930557251</c:v>
                </c:pt>
                <c:pt idx="1709">
                  <c:v>1.4483320713043213</c:v>
                </c:pt>
                <c:pt idx="1710">
                  <c:v>1.4491627216339111</c:v>
                </c:pt>
                <c:pt idx="1711">
                  <c:v>1.4500062465667725</c:v>
                </c:pt>
                <c:pt idx="1712">
                  <c:v>1.4508348703384399</c:v>
                </c:pt>
                <c:pt idx="1713">
                  <c:v>1.451678991317749</c:v>
                </c:pt>
                <c:pt idx="1714">
                  <c:v>1.4524949789047241</c:v>
                </c:pt>
                <c:pt idx="1715">
                  <c:v>1.453333854675293</c:v>
                </c:pt>
                <c:pt idx="1716">
                  <c:v>1.4541745185852051</c:v>
                </c:pt>
                <c:pt idx="1717">
                  <c:v>1.4549993276596069</c:v>
                </c:pt>
                <c:pt idx="1718">
                  <c:v>1.4558351039886475</c:v>
                </c:pt>
                <c:pt idx="1719">
                  <c:v>1.4566713571548462</c:v>
                </c:pt>
                <c:pt idx="1720">
                  <c:v>1.4574946165084839</c:v>
                </c:pt>
                <c:pt idx="1721">
                  <c:v>1.458335280418396</c:v>
                </c:pt>
                <c:pt idx="1722">
                  <c:v>1.4591549634933472</c:v>
                </c:pt>
                <c:pt idx="1723">
                  <c:v>1.4599956274032593</c:v>
                </c:pt>
                <c:pt idx="1724">
                  <c:v>1.4608449935913086</c:v>
                </c:pt>
                <c:pt idx="1725">
                  <c:v>1.4616662263870239</c:v>
                </c:pt>
                <c:pt idx="1726">
                  <c:v>1.4624689817428589</c:v>
                </c:pt>
                <c:pt idx="1727">
                  <c:v>1.4633347988128662</c:v>
                </c:pt>
                <c:pt idx="1728">
                  <c:v>1.4641648530960083</c:v>
                </c:pt>
                <c:pt idx="1729">
                  <c:v>1.4649960994720459</c:v>
                </c:pt>
                <c:pt idx="1730">
                  <c:v>1.4658300876617432</c:v>
                </c:pt>
                <c:pt idx="1731">
                  <c:v>1.4666577577590942</c:v>
                </c:pt>
                <c:pt idx="1732">
                  <c:v>1.4675061702728271</c:v>
                </c:pt>
                <c:pt idx="1733">
                  <c:v>1.4683295488357544</c:v>
                </c:pt>
                <c:pt idx="1734">
                  <c:v>1.4691766500473022</c:v>
                </c:pt>
                <c:pt idx="1735">
                  <c:v>1.4700158834457397</c:v>
                </c:pt>
                <c:pt idx="1736">
                  <c:v>1.4708468914031982</c:v>
                </c:pt>
                <c:pt idx="1737">
                  <c:v>1.4716626405715942</c:v>
                </c:pt>
                <c:pt idx="1738">
                  <c:v>1.4724911451339722</c:v>
                </c:pt>
                <c:pt idx="1739">
                  <c:v>1.4733442068099976</c:v>
                </c:pt>
                <c:pt idx="1740">
                  <c:v>1.474173903465271</c:v>
                </c:pt>
                <c:pt idx="1741">
                  <c:v>1.475016713142395</c:v>
                </c:pt>
                <c:pt idx="1742">
                  <c:v>1.4758135080337524</c:v>
                </c:pt>
                <c:pt idx="1743">
                  <c:v>1.4766631126403809</c:v>
                </c:pt>
                <c:pt idx="1744">
                  <c:v>1.4775016307830811</c:v>
                </c:pt>
                <c:pt idx="1745">
                  <c:v>1.4783239364624023</c:v>
                </c:pt>
                <c:pt idx="1746">
                  <c:v>1.4791429042816162</c:v>
                </c:pt>
                <c:pt idx="1747">
                  <c:v>1.4800108671188354</c:v>
                </c:pt>
                <c:pt idx="1748">
                  <c:v>1.4808404445648193</c:v>
                </c:pt>
                <c:pt idx="1749">
                  <c:v>1.4816642999649048</c:v>
                </c:pt>
                <c:pt idx="1750">
                  <c:v>1.4825245141983032</c:v>
                </c:pt>
                <c:pt idx="1751">
                  <c:v>1.4833114147186279</c:v>
                </c:pt>
                <c:pt idx="1752">
                  <c:v>1.4841852188110352</c:v>
                </c:pt>
                <c:pt idx="1753">
                  <c:v>1.4849870204925537</c:v>
                </c:pt>
                <c:pt idx="1754">
                  <c:v>1.4858269691467285</c:v>
                </c:pt>
                <c:pt idx="1755">
                  <c:v>1.4866788387298584</c:v>
                </c:pt>
                <c:pt idx="1756">
                  <c:v>1.4875236749649048</c:v>
                </c:pt>
                <c:pt idx="1757">
                  <c:v>1.4883249998092651</c:v>
                </c:pt>
                <c:pt idx="1758">
                  <c:v>1.4891735315322876</c:v>
                </c:pt>
                <c:pt idx="1759">
                  <c:v>1.4900201559066772</c:v>
                </c:pt>
                <c:pt idx="1760">
                  <c:v>1.4908425807952881</c:v>
                </c:pt>
                <c:pt idx="1761">
                  <c:v>1.4916515350341797</c:v>
                </c:pt>
                <c:pt idx="1762">
                  <c:v>1.4924776554107666</c:v>
                </c:pt>
                <c:pt idx="1763">
                  <c:v>1.4933429956436157</c:v>
                </c:pt>
                <c:pt idx="1764">
                  <c:v>1.4941412210464478</c:v>
                </c:pt>
                <c:pt idx="1765">
                  <c:v>1.4949946403503418</c:v>
                </c:pt>
                <c:pt idx="1766">
                  <c:v>1.4958175420761108</c:v>
                </c:pt>
                <c:pt idx="1767">
                  <c:v>1.4966709613800049</c:v>
                </c:pt>
                <c:pt idx="1768">
                  <c:v>1.4974935054779053</c:v>
                </c:pt>
                <c:pt idx="1769">
                  <c:v>1.4983468055725098</c:v>
                </c:pt>
                <c:pt idx="1770">
                  <c:v>1.4991674423217773</c:v>
                </c:pt>
                <c:pt idx="1771">
                  <c:v>1.5000048875808716</c:v>
                </c:pt>
                <c:pt idx="1772">
                  <c:v>1.5008522272109985</c:v>
                </c:pt>
                <c:pt idx="1773">
                  <c:v>1.5016622543334961</c:v>
                </c:pt>
                <c:pt idx="1774">
                  <c:v>1.5024971961975098</c:v>
                </c:pt>
                <c:pt idx="1775">
                  <c:v>1.5033427476882935</c:v>
                </c:pt>
                <c:pt idx="1776">
                  <c:v>1.5041657686233521</c:v>
                </c:pt>
                <c:pt idx="1777">
                  <c:v>1.5050145387649536</c:v>
                </c:pt>
                <c:pt idx="1778">
                  <c:v>1.5058374404907227</c:v>
                </c:pt>
                <c:pt idx="1779">
                  <c:v>1.5066646337509155</c:v>
                </c:pt>
                <c:pt idx="1780">
                  <c:v>1.5075099468231201</c:v>
                </c:pt>
                <c:pt idx="1781">
                  <c:v>1.508347749710083</c:v>
                </c:pt>
                <c:pt idx="1782">
                  <c:v>1.5091770887374878</c:v>
                </c:pt>
                <c:pt idx="1783">
                  <c:v>1.5100077390670776</c:v>
                </c:pt>
                <c:pt idx="1784">
                  <c:v>1.5108450651168823</c:v>
                </c:pt>
                <c:pt idx="1785">
                  <c:v>1.5116703510284424</c:v>
                </c:pt>
                <c:pt idx="1786">
                  <c:v>1.5125043392181396</c:v>
                </c:pt>
                <c:pt idx="1787">
                  <c:v>1.5133416652679443</c:v>
                </c:pt>
                <c:pt idx="1788">
                  <c:v>1.5141420364379883</c:v>
                </c:pt>
                <c:pt idx="1789">
                  <c:v>1.5150258541107178</c:v>
                </c:pt>
                <c:pt idx="1790">
                  <c:v>1.5158225297927856</c:v>
                </c:pt>
                <c:pt idx="1791">
                  <c:v>1.516637921333313</c:v>
                </c:pt>
                <c:pt idx="1792">
                  <c:v>1.5174957513809204</c:v>
                </c:pt>
                <c:pt idx="1793">
                  <c:v>1.5183224678039551</c:v>
                </c:pt>
                <c:pt idx="1794">
                  <c:v>1.5191725492477417</c:v>
                </c:pt>
                <c:pt idx="1795">
                  <c:v>1.5199903249740601</c:v>
                </c:pt>
                <c:pt idx="1796">
                  <c:v>1.5208419561386108</c:v>
                </c:pt>
                <c:pt idx="1797">
                  <c:v>1.5216547250747681</c:v>
                </c:pt>
                <c:pt idx="1798">
                  <c:v>1.5225032567977905</c:v>
                </c:pt>
                <c:pt idx="1799">
                  <c:v>1.5233187675476074</c:v>
                </c:pt>
                <c:pt idx="1800">
                  <c:v>1.5241727828979492</c:v>
                </c:pt>
                <c:pt idx="1801">
                  <c:v>1.5249885320663452</c:v>
                </c:pt>
                <c:pt idx="1802">
                  <c:v>1.5258272886276245</c:v>
                </c:pt>
                <c:pt idx="1803">
                  <c:v>1.526655912399292</c:v>
                </c:pt>
                <c:pt idx="1804">
                  <c:v>1.5274978876113892</c:v>
                </c:pt>
                <c:pt idx="1805">
                  <c:v>1.5283362865447998</c:v>
                </c:pt>
                <c:pt idx="1806">
                  <c:v>1.5291591882705688</c:v>
                </c:pt>
                <c:pt idx="1807">
                  <c:v>1.5299786329269409</c:v>
                </c:pt>
                <c:pt idx="1808">
                  <c:v>1.530840277671814</c:v>
                </c:pt>
                <c:pt idx="1809">
                  <c:v>1.5316703319549561</c:v>
                </c:pt>
                <c:pt idx="1810">
                  <c:v>1.5324983596801758</c:v>
                </c:pt>
                <c:pt idx="1811">
                  <c:v>1.533322811126709</c:v>
                </c:pt>
                <c:pt idx="1812">
                  <c:v>1.5341619253158569</c:v>
                </c:pt>
                <c:pt idx="1813">
                  <c:v>1.535015344619751</c:v>
                </c:pt>
                <c:pt idx="1814">
                  <c:v>1.5358430147171021</c:v>
                </c:pt>
                <c:pt idx="1815">
                  <c:v>1.5366495847702026</c:v>
                </c:pt>
                <c:pt idx="1816">
                  <c:v>1.537501335144043</c:v>
                </c:pt>
                <c:pt idx="1817">
                  <c:v>1.538329005241394</c:v>
                </c:pt>
                <c:pt idx="1818">
                  <c:v>1.539172887802124</c:v>
                </c:pt>
                <c:pt idx="1819">
                  <c:v>1.53999924659729</c:v>
                </c:pt>
                <c:pt idx="1820">
                  <c:v>1.5408254861831665</c:v>
                </c:pt>
                <c:pt idx="1821">
                  <c:v>1.5416748523712158</c:v>
                </c:pt>
                <c:pt idx="1822">
                  <c:v>1.5424898862838745</c:v>
                </c:pt>
                <c:pt idx="1823">
                  <c:v>1.543320894241333</c:v>
                </c:pt>
                <c:pt idx="1824">
                  <c:v>1.5441668033599854</c:v>
                </c:pt>
                <c:pt idx="1825">
                  <c:v>1.5450172424316406</c:v>
                </c:pt>
                <c:pt idx="1826">
                  <c:v>1.5458155870437622</c:v>
                </c:pt>
                <c:pt idx="1827">
                  <c:v>1.5466526746749878</c:v>
                </c:pt>
                <c:pt idx="1828">
                  <c:v>1.5474704504013062</c:v>
                </c:pt>
                <c:pt idx="1829">
                  <c:v>1.548326849937439</c:v>
                </c:pt>
                <c:pt idx="1830">
                  <c:v>1.5491640567779541</c:v>
                </c:pt>
                <c:pt idx="1831">
                  <c:v>1.5499945878982544</c:v>
                </c:pt>
                <c:pt idx="1832">
                  <c:v>1.550829291343689</c:v>
                </c:pt>
                <c:pt idx="1833">
                  <c:v>1.5516679286956787</c:v>
                </c:pt>
                <c:pt idx="1834">
                  <c:v>1.5524889230728149</c:v>
                </c:pt>
                <c:pt idx="1835">
                  <c:v>1.5533407926559448</c:v>
                </c:pt>
                <c:pt idx="1836">
                  <c:v>1.5541520118713379</c:v>
                </c:pt>
                <c:pt idx="1837">
                  <c:v>1.5550283193588257</c:v>
                </c:pt>
                <c:pt idx="1838">
                  <c:v>1.5558656454086304</c:v>
                </c:pt>
                <c:pt idx="1839">
                  <c:v>1.5566756725311279</c:v>
                </c:pt>
                <c:pt idx="1840">
                  <c:v>1.5574941635131836</c:v>
                </c:pt>
                <c:pt idx="1841">
                  <c:v>1.5583288669586182</c:v>
                </c:pt>
                <c:pt idx="1842">
                  <c:v>1.5591646432876587</c:v>
                </c:pt>
                <c:pt idx="1843">
                  <c:v>1.5600084066390991</c:v>
                </c:pt>
                <c:pt idx="1844">
                  <c:v>1.5608166456222534</c:v>
                </c:pt>
                <c:pt idx="1845">
                  <c:v>1.5616563558578491</c:v>
                </c:pt>
                <c:pt idx="1846">
                  <c:v>1.5624897480010986</c:v>
                </c:pt>
                <c:pt idx="1847">
                  <c:v>1.5633500814437866</c:v>
                </c:pt>
                <c:pt idx="1848">
                  <c:v>1.5641763210296631</c:v>
                </c:pt>
                <c:pt idx="1849">
                  <c:v>1.5650242567062378</c:v>
                </c:pt>
                <c:pt idx="1850">
                  <c:v>1.5658187866210938</c:v>
                </c:pt>
                <c:pt idx="1851">
                  <c:v>1.5666581392288208</c:v>
                </c:pt>
                <c:pt idx="1852">
                  <c:v>1.5675112009048462</c:v>
                </c:pt>
                <c:pt idx="1853">
                  <c:v>1.5683286190032959</c:v>
                </c:pt>
                <c:pt idx="1854">
                  <c:v>1.5691640377044678</c:v>
                </c:pt>
                <c:pt idx="1855">
                  <c:v>1.5699961185455322</c:v>
                </c:pt>
                <c:pt idx="1856">
                  <c:v>1.570831298828125</c:v>
                </c:pt>
                <c:pt idx="1857">
                  <c:v>1.5716537237167358</c:v>
                </c:pt>
                <c:pt idx="1858">
                  <c:v>1.5724962949752808</c:v>
                </c:pt>
                <c:pt idx="1859">
                  <c:v>1.5733410120010376</c:v>
                </c:pt>
                <c:pt idx="1860">
                  <c:v>1.5741661787033081</c:v>
                </c:pt>
                <c:pt idx="1861">
                  <c:v>1.5750000476837158</c:v>
                </c:pt>
                <c:pt idx="1862">
                  <c:v>1.5758403539657593</c:v>
                </c:pt>
                <c:pt idx="1863">
                  <c:v>1.5766462087631226</c:v>
                </c:pt>
                <c:pt idx="1864">
                  <c:v>1.5774931907653809</c:v>
                </c:pt>
                <c:pt idx="1865">
                  <c:v>1.5783333778381348</c:v>
                </c:pt>
                <c:pt idx="1866">
                  <c:v>1.5791809558868408</c:v>
                </c:pt>
                <c:pt idx="1867">
                  <c:v>1.5800185203552246</c:v>
                </c:pt>
                <c:pt idx="1868">
                  <c:v>1.5808336734771729</c:v>
                </c:pt>
                <c:pt idx="1869">
                  <c:v>1.5816636085510254</c:v>
                </c:pt>
                <c:pt idx="1870">
                  <c:v>1.5825022459030151</c:v>
                </c:pt>
                <c:pt idx="1871">
                  <c:v>1.5833377838134766</c:v>
                </c:pt>
                <c:pt idx="1872">
                  <c:v>1.5841600894927979</c:v>
                </c:pt>
                <c:pt idx="1873">
                  <c:v>1.5849704742431641</c:v>
                </c:pt>
                <c:pt idx="1874">
                  <c:v>1.5858246088027954</c:v>
                </c:pt>
                <c:pt idx="1875">
                  <c:v>1.5866811275482178</c:v>
                </c:pt>
                <c:pt idx="1876">
                  <c:v>1.5875173807144165</c:v>
                </c:pt>
                <c:pt idx="1877">
                  <c:v>1.5883216857910156</c:v>
                </c:pt>
                <c:pt idx="1878">
                  <c:v>1.5891762971878052</c:v>
                </c:pt>
                <c:pt idx="1879">
                  <c:v>1.5900114774703979</c:v>
                </c:pt>
                <c:pt idx="1880">
                  <c:v>1.5908149480819702</c:v>
                </c:pt>
                <c:pt idx="1881">
                  <c:v>1.591665506362915</c:v>
                </c:pt>
                <c:pt idx="1882">
                  <c:v>1.592502236366272</c:v>
                </c:pt>
                <c:pt idx="1883">
                  <c:v>1.5933494567871094</c:v>
                </c:pt>
                <c:pt idx="1884">
                  <c:v>1.5941729545593262</c:v>
                </c:pt>
                <c:pt idx="1885">
                  <c:v>1.5950088500976563</c:v>
                </c:pt>
                <c:pt idx="1886">
                  <c:v>1.5958057641983032</c:v>
                </c:pt>
                <c:pt idx="1887">
                  <c:v>1.5966920852661133</c:v>
                </c:pt>
                <c:pt idx="1888">
                  <c:v>1.5975009202957153</c:v>
                </c:pt>
                <c:pt idx="1889">
                  <c:v>1.5983383655548096</c:v>
                </c:pt>
                <c:pt idx="1890">
                  <c:v>1.5991703271865845</c:v>
                </c:pt>
                <c:pt idx="1891">
                  <c:v>1.5999991893768311</c:v>
                </c:pt>
                <c:pt idx="1892">
                  <c:v>1.6008341312408447</c:v>
                </c:pt>
                <c:pt idx="1893">
                  <c:v>1.6016727685928345</c:v>
                </c:pt>
                <c:pt idx="1894">
                  <c:v>1.6024974584579468</c:v>
                </c:pt>
                <c:pt idx="1895">
                  <c:v>1.6033167839050293</c:v>
                </c:pt>
                <c:pt idx="1896">
                  <c:v>1.6041495800018311</c:v>
                </c:pt>
                <c:pt idx="1897">
                  <c:v>1.6050103902816772</c:v>
                </c:pt>
                <c:pt idx="1898">
                  <c:v>1.6058326959609985</c:v>
                </c:pt>
                <c:pt idx="1899">
                  <c:v>1.6066726446151733</c:v>
                </c:pt>
                <c:pt idx="1900">
                  <c:v>1.6074978113174438</c:v>
                </c:pt>
                <c:pt idx="1901">
                  <c:v>1.6083322763442993</c:v>
                </c:pt>
                <c:pt idx="1902">
                  <c:v>1.6091616153717041</c:v>
                </c:pt>
                <c:pt idx="1903">
                  <c:v>1.6099847555160522</c:v>
                </c:pt>
                <c:pt idx="1904">
                  <c:v>1.6108479499816895</c:v>
                </c:pt>
                <c:pt idx="1905">
                  <c:v>1.6116644144058228</c:v>
                </c:pt>
                <c:pt idx="1906">
                  <c:v>1.6125017404556274</c:v>
                </c:pt>
                <c:pt idx="1907">
                  <c:v>1.6133204698562622</c:v>
                </c:pt>
                <c:pt idx="1908">
                  <c:v>1.6141593456268311</c:v>
                </c:pt>
                <c:pt idx="1909">
                  <c:v>1.6149904727935791</c:v>
                </c:pt>
                <c:pt idx="1910">
                  <c:v>1.6158428192138672</c:v>
                </c:pt>
                <c:pt idx="1911">
                  <c:v>1.6166671514511108</c:v>
                </c:pt>
                <c:pt idx="1912">
                  <c:v>1.6174911260604858</c:v>
                </c:pt>
                <c:pt idx="1913">
                  <c:v>1.6183366775512695</c:v>
                </c:pt>
                <c:pt idx="1914">
                  <c:v>1.6191576719284058</c:v>
                </c:pt>
                <c:pt idx="1915">
                  <c:v>1.6200147867202759</c:v>
                </c:pt>
                <c:pt idx="1916">
                  <c:v>1.6208258867263794</c:v>
                </c:pt>
                <c:pt idx="1917">
                  <c:v>1.6216574907302856</c:v>
                </c:pt>
                <c:pt idx="1918">
                  <c:v>1.6225031614303589</c:v>
                </c:pt>
                <c:pt idx="1919">
                  <c:v>1.6233304738998413</c:v>
                </c:pt>
                <c:pt idx="1920">
                  <c:v>1.6241800785064697</c:v>
                </c:pt>
                <c:pt idx="1921">
                  <c:v>1.6249963045120239</c:v>
                </c:pt>
                <c:pt idx="1922">
                  <c:v>1.6258281469345093</c:v>
                </c:pt>
                <c:pt idx="1923">
                  <c:v>1.6266874074935913</c:v>
                </c:pt>
                <c:pt idx="1924">
                  <c:v>1.6275061368942261</c:v>
                </c:pt>
                <c:pt idx="1925">
                  <c:v>1.6283371448516846</c:v>
                </c:pt>
                <c:pt idx="1926">
                  <c:v>1.6291828155517578</c:v>
                </c:pt>
                <c:pt idx="1927">
                  <c:v>1.6300209760665894</c:v>
                </c:pt>
                <c:pt idx="1928">
                  <c:v>1.6308341026306152</c:v>
                </c:pt>
                <c:pt idx="1929">
                  <c:v>1.6316702365875244</c:v>
                </c:pt>
                <c:pt idx="1930">
                  <c:v>1.6325138807296753</c:v>
                </c:pt>
                <c:pt idx="1931">
                  <c:v>1.6333423852920532</c:v>
                </c:pt>
                <c:pt idx="1932">
                  <c:v>1.6341617107391357</c:v>
                </c:pt>
                <c:pt idx="1933">
                  <c:v>1.634990930557251</c:v>
                </c:pt>
                <c:pt idx="1934">
                  <c:v>1.6358516216278076</c:v>
                </c:pt>
                <c:pt idx="1935">
                  <c:v>1.6366708278656006</c:v>
                </c:pt>
                <c:pt idx="1936">
                  <c:v>1.6375175714492798</c:v>
                </c:pt>
                <c:pt idx="1937">
                  <c:v>1.6383239030838013</c:v>
                </c:pt>
                <c:pt idx="1938">
                  <c:v>1.6391769647598267</c:v>
                </c:pt>
                <c:pt idx="1939">
                  <c:v>1.6399911642074585</c:v>
                </c:pt>
                <c:pt idx="1940">
                  <c:v>1.6408275365829468</c:v>
                </c:pt>
                <c:pt idx="1941">
                  <c:v>1.6416651010513306</c:v>
                </c:pt>
                <c:pt idx="1942">
                  <c:v>1.642487645149231</c:v>
                </c:pt>
                <c:pt idx="1943">
                  <c:v>1.6433287858963013</c:v>
                </c:pt>
                <c:pt idx="1944">
                  <c:v>1.6441718339920044</c:v>
                </c:pt>
                <c:pt idx="1945">
                  <c:v>1.6449832916259766</c:v>
                </c:pt>
                <c:pt idx="1946">
                  <c:v>1.6458356380462646</c:v>
                </c:pt>
                <c:pt idx="1947">
                  <c:v>1.6466749906539917</c:v>
                </c:pt>
                <c:pt idx="1948">
                  <c:v>1.6474987268447876</c:v>
                </c:pt>
                <c:pt idx="1949">
                  <c:v>1.6483182907104492</c:v>
                </c:pt>
                <c:pt idx="1950">
                  <c:v>1.6491827964782715</c:v>
                </c:pt>
                <c:pt idx="1951">
                  <c:v>1.650015115737915</c:v>
                </c:pt>
                <c:pt idx="1952">
                  <c:v>1.6508448123931885</c:v>
                </c:pt>
                <c:pt idx="1953">
                  <c:v>1.6516847610473633</c:v>
                </c:pt>
                <c:pt idx="1954">
                  <c:v>1.6525051593780518</c:v>
                </c:pt>
                <c:pt idx="1955">
                  <c:v>1.6533247232437134</c:v>
                </c:pt>
                <c:pt idx="1956">
                  <c:v>1.6541599035263062</c:v>
                </c:pt>
                <c:pt idx="1957">
                  <c:v>1.6549892425537109</c:v>
                </c:pt>
                <c:pt idx="1958">
                  <c:v>1.6558260917663574</c:v>
                </c:pt>
                <c:pt idx="1959">
                  <c:v>1.656660795211792</c:v>
                </c:pt>
                <c:pt idx="1960">
                  <c:v>1.6574971675872803</c:v>
                </c:pt>
                <c:pt idx="1961">
                  <c:v>1.6583218574523926</c:v>
                </c:pt>
                <c:pt idx="1962">
                  <c:v>1.6591755151748657</c:v>
                </c:pt>
                <c:pt idx="1963">
                  <c:v>1.6599936485290527</c:v>
                </c:pt>
                <c:pt idx="1964">
                  <c:v>1.6608409881591797</c:v>
                </c:pt>
                <c:pt idx="1965">
                  <c:v>1.6616553068161011</c:v>
                </c:pt>
                <c:pt idx="1966">
                  <c:v>1.6624947786331177</c:v>
                </c:pt>
                <c:pt idx="1967">
                  <c:v>1.6633425951004028</c:v>
                </c:pt>
                <c:pt idx="1968">
                  <c:v>1.6641517877578735</c:v>
                </c:pt>
                <c:pt idx="1969">
                  <c:v>1.6649810075759888</c:v>
                </c:pt>
                <c:pt idx="1970">
                  <c:v>1.6658260822296143</c:v>
                </c:pt>
                <c:pt idx="1971">
                  <c:v>1.6666722297668457</c:v>
                </c:pt>
                <c:pt idx="1972">
                  <c:v>1.6675077676773071</c:v>
                </c:pt>
                <c:pt idx="1973">
                  <c:v>1.6683287620544434</c:v>
                </c:pt>
                <c:pt idx="1974">
                  <c:v>1.6691639423370361</c:v>
                </c:pt>
                <c:pt idx="1975">
                  <c:v>1.6699991226196289</c:v>
                </c:pt>
                <c:pt idx="1976">
                  <c:v>1.6708221435546875</c:v>
                </c:pt>
                <c:pt idx="1977">
                  <c:v>1.67167067527771</c:v>
                </c:pt>
                <c:pt idx="1978">
                  <c:v>1.6724884510040283</c:v>
                </c:pt>
                <c:pt idx="1979">
                  <c:v>1.6733300685882568</c:v>
                </c:pt>
                <c:pt idx="1980">
                  <c:v>1.6741851568222046</c:v>
                </c:pt>
                <c:pt idx="1981">
                  <c:v>1.6750071048736572</c:v>
                </c:pt>
                <c:pt idx="1982">
                  <c:v>1.6758298873901367</c:v>
                </c:pt>
                <c:pt idx="1983">
                  <c:v>1.676658034324646</c:v>
                </c:pt>
                <c:pt idx="1984">
                  <c:v>1.6775273084640503</c:v>
                </c:pt>
                <c:pt idx="1985">
                  <c:v>1.6783566474914551</c:v>
                </c:pt>
                <c:pt idx="1986">
                  <c:v>1.679163932800293</c:v>
                </c:pt>
                <c:pt idx="1987">
                  <c:v>1.6800075769424438</c:v>
                </c:pt>
                <c:pt idx="1988">
                  <c:v>1.6808462142944336</c:v>
                </c:pt>
                <c:pt idx="1989">
                  <c:v>1.681659460067749</c:v>
                </c:pt>
                <c:pt idx="1990">
                  <c:v>1.6824865341186523</c:v>
                </c:pt>
                <c:pt idx="1991">
                  <c:v>1.6833580732345581</c:v>
                </c:pt>
                <c:pt idx="1992">
                  <c:v>1.6841707229614258</c:v>
                </c:pt>
                <c:pt idx="1993">
                  <c:v>1.6850020885467529</c:v>
                </c:pt>
                <c:pt idx="1994">
                  <c:v>1.6858119964599609</c:v>
                </c:pt>
                <c:pt idx="1995">
                  <c:v>1.6866757869720459</c:v>
                </c:pt>
                <c:pt idx="1996">
                  <c:v>1.6874924898147583</c:v>
                </c:pt>
                <c:pt idx="1997">
                  <c:v>1.6883276700973511</c:v>
                </c:pt>
                <c:pt idx="1998">
                  <c:v>1.689179539680481</c:v>
                </c:pt>
                <c:pt idx="1999">
                  <c:v>1.6900070905685425</c:v>
                </c:pt>
                <c:pt idx="2000">
                  <c:v>1.6908185482025146</c:v>
                </c:pt>
                <c:pt idx="2001">
                  <c:v>1.6916553974151611</c:v>
                </c:pt>
                <c:pt idx="2002">
                  <c:v>1.6925123929977417</c:v>
                </c:pt>
                <c:pt idx="2003">
                  <c:v>1.6933245658874512</c:v>
                </c:pt>
                <c:pt idx="2004">
                  <c:v>1.6941689252853394</c:v>
                </c:pt>
                <c:pt idx="2005">
                  <c:v>1.6950279474258423</c:v>
                </c:pt>
                <c:pt idx="2006">
                  <c:v>1.6958311796188354</c:v>
                </c:pt>
                <c:pt idx="2007">
                  <c:v>1.6966809034347534</c:v>
                </c:pt>
                <c:pt idx="2008">
                  <c:v>1.6975165605545044</c:v>
                </c:pt>
                <c:pt idx="2009">
                  <c:v>1.6983301639556885</c:v>
                </c:pt>
                <c:pt idx="2010">
                  <c:v>1.6991808414459229</c:v>
                </c:pt>
                <c:pt idx="2011">
                  <c:v>1.699985146522522</c:v>
                </c:pt>
                <c:pt idx="2012">
                  <c:v>1.7008403539657593</c:v>
                </c:pt>
                <c:pt idx="2013">
                  <c:v>1.7016526460647583</c:v>
                </c:pt>
                <c:pt idx="2014">
                  <c:v>1.7025080919265747</c:v>
                </c:pt>
                <c:pt idx="2015">
                  <c:v>1.7033505439758301</c:v>
                </c:pt>
                <c:pt idx="2016">
                  <c:v>1.7041834592819214</c:v>
                </c:pt>
                <c:pt idx="2017">
                  <c:v>1.7049994468688965</c:v>
                </c:pt>
                <c:pt idx="2018">
                  <c:v>1.7058392763137817</c:v>
                </c:pt>
                <c:pt idx="2019">
                  <c:v>1.7066465616226196</c:v>
                </c:pt>
                <c:pt idx="2020">
                  <c:v>1.7075103521347046</c:v>
                </c:pt>
                <c:pt idx="2021">
                  <c:v>1.7083320617675781</c:v>
                </c:pt>
                <c:pt idx="2022">
                  <c:v>1.709164023399353</c:v>
                </c:pt>
                <c:pt idx="2023">
                  <c:v>1.7100120782852173</c:v>
                </c:pt>
                <c:pt idx="2024">
                  <c:v>1.7108255624771118</c:v>
                </c:pt>
                <c:pt idx="2025">
                  <c:v>1.7116656303405762</c:v>
                </c:pt>
                <c:pt idx="2026">
                  <c:v>1.7124958038330078</c:v>
                </c:pt>
                <c:pt idx="2027">
                  <c:v>1.7133439779281616</c:v>
                </c:pt>
                <c:pt idx="2028">
                  <c:v>1.7141603231430054</c:v>
                </c:pt>
                <c:pt idx="2029">
                  <c:v>1.7150063514709473</c:v>
                </c:pt>
                <c:pt idx="2030">
                  <c:v>1.7158347368240356</c:v>
                </c:pt>
                <c:pt idx="2031">
                  <c:v>1.7166593074798584</c:v>
                </c:pt>
                <c:pt idx="2032">
                  <c:v>1.7175028324127197</c:v>
                </c:pt>
                <c:pt idx="2033">
                  <c:v>1.7183535099029541</c:v>
                </c:pt>
                <c:pt idx="2034">
                  <c:v>1.7191472053527832</c:v>
                </c:pt>
                <c:pt idx="2035">
                  <c:v>1.7199920415878296</c:v>
                </c:pt>
                <c:pt idx="2036">
                  <c:v>1.7208251953125</c:v>
                </c:pt>
                <c:pt idx="2037">
                  <c:v>1.7216557264328003</c:v>
                </c:pt>
                <c:pt idx="2038">
                  <c:v>1.7224992513656616</c:v>
                </c:pt>
                <c:pt idx="2039">
                  <c:v>1.7233593463897705</c:v>
                </c:pt>
                <c:pt idx="2040">
                  <c:v>1.7241683006286621</c:v>
                </c:pt>
                <c:pt idx="2041">
                  <c:v>1.7250032424926758</c:v>
                </c:pt>
                <c:pt idx="2042">
                  <c:v>1.725835919380188</c:v>
                </c:pt>
                <c:pt idx="2043">
                  <c:v>1.7266538143157959</c:v>
                </c:pt>
                <c:pt idx="2044">
                  <c:v>1.7275041341781616</c:v>
                </c:pt>
                <c:pt idx="2045">
                  <c:v>1.7283365726470947</c:v>
                </c:pt>
                <c:pt idx="2046">
                  <c:v>1.7291791439056396</c:v>
                </c:pt>
                <c:pt idx="2047">
                  <c:v>1.7300087213516235</c:v>
                </c:pt>
                <c:pt idx="2048">
                  <c:v>1.7308310270309448</c:v>
                </c:pt>
                <c:pt idx="2049">
                  <c:v>1.7316567897796631</c:v>
                </c:pt>
                <c:pt idx="2050">
                  <c:v>1.7324957847595215</c:v>
                </c:pt>
                <c:pt idx="2051">
                  <c:v>1.7333319187164307</c:v>
                </c:pt>
                <c:pt idx="2052">
                  <c:v>1.7341805696487427</c:v>
                </c:pt>
                <c:pt idx="2053">
                  <c:v>1.7350040674209595</c:v>
                </c:pt>
                <c:pt idx="2054">
                  <c:v>1.7358520030975342</c:v>
                </c:pt>
                <c:pt idx="2055">
                  <c:v>1.7366476058959961</c:v>
                </c:pt>
                <c:pt idx="2056">
                  <c:v>1.7374764680862427</c:v>
                </c:pt>
                <c:pt idx="2057">
                  <c:v>1.7383236885070801</c:v>
                </c:pt>
                <c:pt idx="2058">
                  <c:v>1.739160418510437</c:v>
                </c:pt>
                <c:pt idx="2059">
                  <c:v>1.740010142326355</c:v>
                </c:pt>
                <c:pt idx="2060">
                  <c:v>1.740821361541748</c:v>
                </c:pt>
                <c:pt idx="2061">
                  <c:v>1.7416665554046631</c:v>
                </c:pt>
                <c:pt idx="2062">
                  <c:v>1.7424899339675903</c:v>
                </c:pt>
                <c:pt idx="2063">
                  <c:v>1.7433406114578247</c:v>
                </c:pt>
                <c:pt idx="2064">
                  <c:v>1.7441866397857666</c:v>
                </c:pt>
                <c:pt idx="2065">
                  <c:v>1.7450016736984253</c:v>
                </c:pt>
                <c:pt idx="2066">
                  <c:v>1.7458643913269043</c:v>
                </c:pt>
                <c:pt idx="2067">
                  <c:v>1.7466650009155273</c:v>
                </c:pt>
                <c:pt idx="2068">
                  <c:v>1.7474868297576904</c:v>
                </c:pt>
                <c:pt idx="2069">
                  <c:v>1.7483382225036621</c:v>
                </c:pt>
                <c:pt idx="2070">
                  <c:v>1.7491596937179565</c:v>
                </c:pt>
                <c:pt idx="2071">
                  <c:v>1.7499829530715942</c:v>
                </c:pt>
                <c:pt idx="2072">
                  <c:v>1.7508343458175659</c:v>
                </c:pt>
                <c:pt idx="2073">
                  <c:v>1.7516630887985229</c:v>
                </c:pt>
                <c:pt idx="2074">
                  <c:v>1.7524824142456055</c:v>
                </c:pt>
                <c:pt idx="2075">
                  <c:v>1.7533289194107056</c:v>
                </c:pt>
                <c:pt idx="2076">
                  <c:v>1.7541564702987671</c:v>
                </c:pt>
                <c:pt idx="2077">
                  <c:v>1.7550084590911865</c:v>
                </c:pt>
                <c:pt idx="2078">
                  <c:v>1.7558292150497437</c:v>
                </c:pt>
                <c:pt idx="2079">
                  <c:v>1.7566766738891602</c:v>
                </c:pt>
                <c:pt idx="2080">
                  <c:v>1.7574968338012695</c:v>
                </c:pt>
                <c:pt idx="2081">
                  <c:v>1.7583214044570923</c:v>
                </c:pt>
                <c:pt idx="2082">
                  <c:v>1.7591594457626343</c:v>
                </c:pt>
                <c:pt idx="2083">
                  <c:v>1.7599984407424927</c:v>
                </c:pt>
                <c:pt idx="2084">
                  <c:v>1.760817289352417</c:v>
                </c:pt>
                <c:pt idx="2085">
                  <c:v>1.761661171913147</c:v>
                </c:pt>
                <c:pt idx="2086">
                  <c:v>1.7625299692153931</c:v>
                </c:pt>
                <c:pt idx="2087">
                  <c:v>1.7633426189422607</c:v>
                </c:pt>
                <c:pt idx="2088">
                  <c:v>1.7641773223876953</c:v>
                </c:pt>
                <c:pt idx="2089">
                  <c:v>1.7649978399276733</c:v>
                </c:pt>
                <c:pt idx="2090">
                  <c:v>1.7658110857009888</c:v>
                </c:pt>
                <c:pt idx="2091">
                  <c:v>1.7666662931442261</c:v>
                </c:pt>
                <c:pt idx="2092">
                  <c:v>1.7674926519393921</c:v>
                </c:pt>
                <c:pt idx="2093">
                  <c:v>1.7683374881744385</c:v>
                </c:pt>
                <c:pt idx="2094">
                  <c:v>1.7691608667373657</c:v>
                </c:pt>
                <c:pt idx="2095">
                  <c:v>1.7700033187866211</c:v>
                </c:pt>
                <c:pt idx="2096">
                  <c:v>1.7708122730255127</c:v>
                </c:pt>
                <c:pt idx="2097">
                  <c:v>1.7716661691665649</c:v>
                </c:pt>
                <c:pt idx="2098">
                  <c:v>1.7724958658218384</c:v>
                </c:pt>
                <c:pt idx="2099">
                  <c:v>1.7733259201049805</c:v>
                </c:pt>
                <c:pt idx="2100">
                  <c:v>1.7741563320159912</c:v>
                </c:pt>
                <c:pt idx="2101">
                  <c:v>1.7749855518341064</c:v>
                </c:pt>
                <c:pt idx="2102">
                  <c:v>1.7758394479751587</c:v>
                </c:pt>
                <c:pt idx="2103">
                  <c:v>1.7766743898391724</c:v>
                </c:pt>
                <c:pt idx="2104">
                  <c:v>1.7774766683578491</c:v>
                </c:pt>
                <c:pt idx="2105">
                  <c:v>1.7783273458480835</c:v>
                </c:pt>
                <c:pt idx="2106">
                  <c:v>1.779170036315918</c:v>
                </c:pt>
                <c:pt idx="2107">
                  <c:v>1.7800141572952271</c:v>
                </c:pt>
                <c:pt idx="2108">
                  <c:v>1.7808266878128052</c:v>
                </c:pt>
                <c:pt idx="2109">
                  <c:v>1.781667947769165</c:v>
                </c:pt>
                <c:pt idx="2110">
                  <c:v>1.7824951410293579</c:v>
                </c:pt>
                <c:pt idx="2111">
                  <c:v>1.7833377122879028</c:v>
                </c:pt>
                <c:pt idx="2112">
                  <c:v>1.7841705083847046</c:v>
                </c:pt>
                <c:pt idx="2113">
                  <c:v>1.785008430480957</c:v>
                </c:pt>
                <c:pt idx="2114">
                  <c:v>1.7858258485794067</c:v>
                </c:pt>
                <c:pt idx="2115">
                  <c:v>1.7866638898849487</c:v>
                </c:pt>
                <c:pt idx="2116">
                  <c:v>1.7875113487243652</c:v>
                </c:pt>
                <c:pt idx="2117">
                  <c:v>1.7883301973342896</c:v>
                </c:pt>
                <c:pt idx="2118">
                  <c:v>1.7891685962677002</c:v>
                </c:pt>
                <c:pt idx="2119">
                  <c:v>1.7900052070617676</c:v>
                </c:pt>
                <c:pt idx="2120">
                  <c:v>1.7908273935317993</c:v>
                </c:pt>
                <c:pt idx="2121">
                  <c:v>1.7916663885116577</c:v>
                </c:pt>
                <c:pt idx="2122">
                  <c:v>1.7924926280975342</c:v>
                </c:pt>
                <c:pt idx="2123">
                  <c:v>1.7933290004730225</c:v>
                </c:pt>
                <c:pt idx="2124">
                  <c:v>1.7941776514053345</c:v>
                </c:pt>
                <c:pt idx="2125">
                  <c:v>1.7949988842010498</c:v>
                </c:pt>
                <c:pt idx="2126">
                  <c:v>1.7958074808120728</c:v>
                </c:pt>
                <c:pt idx="2127">
                  <c:v>1.7966668605804443</c:v>
                </c:pt>
                <c:pt idx="2128">
                  <c:v>1.7974956035614014</c:v>
                </c:pt>
                <c:pt idx="2129">
                  <c:v>1.7983301877975464</c:v>
                </c:pt>
                <c:pt idx="2130">
                  <c:v>1.7991636991500854</c:v>
                </c:pt>
                <c:pt idx="2131">
                  <c:v>1.7999875545501709</c:v>
                </c:pt>
                <c:pt idx="2132">
                  <c:v>1.8008359670639038</c:v>
                </c:pt>
                <c:pt idx="2133">
                  <c:v>1.8016602993011475</c:v>
                </c:pt>
                <c:pt idx="2134">
                  <c:v>1.8025104999542236</c:v>
                </c:pt>
                <c:pt idx="2135">
                  <c:v>1.8033465147018433</c:v>
                </c:pt>
                <c:pt idx="2136">
                  <c:v>1.8041760921478271</c:v>
                </c:pt>
                <c:pt idx="2137">
                  <c:v>1.8049973249435425</c:v>
                </c:pt>
                <c:pt idx="2138">
                  <c:v>1.8058246374130249</c:v>
                </c:pt>
                <c:pt idx="2139">
                  <c:v>1.8066768646240234</c:v>
                </c:pt>
                <c:pt idx="2140">
                  <c:v>1.8075075149536133</c:v>
                </c:pt>
                <c:pt idx="2141">
                  <c:v>1.8083516359329224</c:v>
                </c:pt>
                <c:pt idx="2142">
                  <c:v>1.8091464042663574</c:v>
                </c:pt>
                <c:pt idx="2143">
                  <c:v>1.8099977970123291</c:v>
                </c:pt>
                <c:pt idx="2144">
                  <c:v>1.8108340501785278</c:v>
                </c:pt>
                <c:pt idx="2145">
                  <c:v>1.811657190322876</c:v>
                </c:pt>
                <c:pt idx="2146">
                  <c:v>1.8124805688858032</c:v>
                </c:pt>
                <c:pt idx="2147">
                  <c:v>1.8133431673049927</c:v>
                </c:pt>
                <c:pt idx="2148">
                  <c:v>1.814172625541687</c:v>
                </c:pt>
                <c:pt idx="2149">
                  <c:v>1.8150011301040649</c:v>
                </c:pt>
                <c:pt idx="2150">
                  <c:v>1.8158572912216187</c:v>
                </c:pt>
                <c:pt idx="2151">
                  <c:v>1.8166435956954956</c:v>
                </c:pt>
                <c:pt idx="2152">
                  <c:v>1.8175170421600342</c:v>
                </c:pt>
                <c:pt idx="2153">
                  <c:v>1.8183205127716064</c:v>
                </c:pt>
                <c:pt idx="2154">
                  <c:v>1.8191605806350708</c:v>
                </c:pt>
                <c:pt idx="2155">
                  <c:v>1.8200089931488037</c:v>
                </c:pt>
                <c:pt idx="2156">
                  <c:v>1.8208557367324829</c:v>
                </c:pt>
                <c:pt idx="2157">
                  <c:v>1.8216586112976074</c:v>
                </c:pt>
                <c:pt idx="2158">
                  <c:v>1.8225033283233643</c:v>
                </c:pt>
                <c:pt idx="2159">
                  <c:v>1.8233531713485718</c:v>
                </c:pt>
                <c:pt idx="2160">
                  <c:v>1.8241746425628662</c:v>
                </c:pt>
                <c:pt idx="2161">
                  <c:v>1.8249870538711548</c:v>
                </c:pt>
                <c:pt idx="2162">
                  <c:v>1.8258109092712402</c:v>
                </c:pt>
                <c:pt idx="2163">
                  <c:v>1.8266775608062744</c:v>
                </c:pt>
                <c:pt idx="2164">
                  <c:v>1.8274773359298706</c:v>
                </c:pt>
                <c:pt idx="2165">
                  <c:v>1.8283286094665527</c:v>
                </c:pt>
                <c:pt idx="2166">
                  <c:v>1.8291511535644531</c:v>
                </c:pt>
                <c:pt idx="2167">
                  <c:v>1.8300092220306396</c:v>
                </c:pt>
                <c:pt idx="2168">
                  <c:v>1.8308250904083252</c:v>
                </c:pt>
                <c:pt idx="2169">
                  <c:v>1.8316769599914551</c:v>
                </c:pt>
                <c:pt idx="2170">
                  <c:v>1.832502007484436</c:v>
                </c:pt>
                <c:pt idx="2171">
                  <c:v>1.8333382606506348</c:v>
                </c:pt>
                <c:pt idx="2172">
                  <c:v>1.8341829776763916</c:v>
                </c:pt>
                <c:pt idx="2173">
                  <c:v>1.8349947929382324</c:v>
                </c:pt>
                <c:pt idx="2174">
                  <c:v>1.8358275890350342</c:v>
                </c:pt>
                <c:pt idx="2175">
                  <c:v>1.836679220199585</c:v>
                </c:pt>
                <c:pt idx="2176">
                  <c:v>1.8374950885772705</c:v>
                </c:pt>
                <c:pt idx="2177">
                  <c:v>1.8383533954620361</c:v>
                </c:pt>
                <c:pt idx="2178">
                  <c:v>1.8391751050949097</c:v>
                </c:pt>
                <c:pt idx="2179">
                  <c:v>1.8399980068206787</c:v>
                </c:pt>
                <c:pt idx="2180">
                  <c:v>1.8408424854278564</c:v>
                </c:pt>
                <c:pt idx="2181">
                  <c:v>1.8416839838027954</c:v>
                </c:pt>
                <c:pt idx="2182">
                  <c:v>1.8425096273422241</c:v>
                </c:pt>
                <c:pt idx="2183">
                  <c:v>1.8433382511138916</c:v>
                </c:pt>
                <c:pt idx="2184">
                  <c:v>1.8441787958145142</c:v>
                </c:pt>
                <c:pt idx="2185">
                  <c:v>1.8450025320053101</c:v>
                </c:pt>
                <c:pt idx="2186">
                  <c:v>1.8458378314971924</c:v>
                </c:pt>
                <c:pt idx="2187">
                  <c:v>1.8466708660125732</c:v>
                </c:pt>
                <c:pt idx="2188">
                  <c:v>1.8474733829498291</c:v>
                </c:pt>
                <c:pt idx="2189">
                  <c:v>1.848355770111084</c:v>
                </c:pt>
                <c:pt idx="2190">
                  <c:v>1.8491576910018921</c:v>
                </c:pt>
                <c:pt idx="2191">
                  <c:v>1.8499704599380493</c:v>
                </c:pt>
                <c:pt idx="2192">
                  <c:v>1.8508274555206299</c:v>
                </c:pt>
                <c:pt idx="2193">
                  <c:v>1.8516535758972168</c:v>
                </c:pt>
                <c:pt idx="2194">
                  <c:v>1.8525058031082153</c:v>
                </c:pt>
                <c:pt idx="2195">
                  <c:v>1.8533252477645874</c:v>
                </c:pt>
                <c:pt idx="2196">
                  <c:v>1.8541783094406128</c:v>
                </c:pt>
                <c:pt idx="2197">
                  <c:v>1.8549849987030029</c:v>
                </c:pt>
                <c:pt idx="2198">
                  <c:v>1.8558410406112671</c:v>
                </c:pt>
                <c:pt idx="2199">
                  <c:v>1.8566524982452393</c:v>
                </c:pt>
                <c:pt idx="2200">
                  <c:v>1.8575022220611572</c:v>
                </c:pt>
                <c:pt idx="2201">
                  <c:v>1.8583204746246338</c:v>
                </c:pt>
                <c:pt idx="2202">
                  <c:v>1.8591614961624146</c:v>
                </c:pt>
                <c:pt idx="2203">
                  <c:v>1.8599886894226074</c:v>
                </c:pt>
                <c:pt idx="2204">
                  <c:v>1.8608323335647583</c:v>
                </c:pt>
                <c:pt idx="2205">
                  <c:v>1.8616706132888794</c:v>
                </c:pt>
                <c:pt idx="2206">
                  <c:v>1.8624911308288574</c:v>
                </c:pt>
                <c:pt idx="2207">
                  <c:v>1.8633167743682861</c:v>
                </c:pt>
                <c:pt idx="2208">
                  <c:v>1.8641742467880249</c:v>
                </c:pt>
                <c:pt idx="2209">
                  <c:v>1.8650048971176147</c:v>
                </c:pt>
                <c:pt idx="2210">
                  <c:v>1.8658322095870972</c:v>
                </c:pt>
                <c:pt idx="2211">
                  <c:v>1.8666576147079468</c:v>
                </c:pt>
                <c:pt idx="2212">
                  <c:v>1.8674967288970947</c:v>
                </c:pt>
                <c:pt idx="2213">
                  <c:v>1.8683508634567261</c:v>
                </c:pt>
                <c:pt idx="2214">
                  <c:v>1.8691797256469727</c:v>
                </c:pt>
                <c:pt idx="2215">
                  <c:v>1.8699842691421509</c:v>
                </c:pt>
                <c:pt idx="2216">
                  <c:v>1.8708323240280151</c:v>
                </c:pt>
                <c:pt idx="2217">
                  <c:v>1.8716604709625244</c:v>
                </c:pt>
                <c:pt idx="2218">
                  <c:v>1.872506856918335</c:v>
                </c:pt>
                <c:pt idx="2219">
                  <c:v>1.8733348846435547</c:v>
                </c:pt>
                <c:pt idx="2220">
                  <c:v>1.8741596937179565</c:v>
                </c:pt>
                <c:pt idx="2221">
                  <c:v>1.8750100135803223</c:v>
                </c:pt>
                <c:pt idx="2222">
                  <c:v>1.8758238554000854</c:v>
                </c:pt>
                <c:pt idx="2223">
                  <c:v>1.8766555786132813</c:v>
                </c:pt>
                <c:pt idx="2224">
                  <c:v>1.8775002956390381</c:v>
                </c:pt>
                <c:pt idx="2225">
                  <c:v>1.8783508539199829</c:v>
                </c:pt>
                <c:pt idx="2226">
                  <c:v>1.8791512250900269</c:v>
                </c:pt>
                <c:pt idx="2227">
                  <c:v>1.8799887895584106</c:v>
                </c:pt>
                <c:pt idx="2228">
                  <c:v>1.8808071613311768</c:v>
                </c:pt>
                <c:pt idx="2229">
                  <c:v>1.8816605806350708</c:v>
                </c:pt>
                <c:pt idx="2230">
                  <c:v>1.8824957609176636</c:v>
                </c:pt>
                <c:pt idx="2231">
                  <c:v>1.8833240270614624</c:v>
                </c:pt>
                <c:pt idx="2232">
                  <c:v>1.8841594457626343</c:v>
                </c:pt>
                <c:pt idx="2233">
                  <c:v>1.8849998712539673</c:v>
                </c:pt>
                <c:pt idx="2234">
                  <c:v>1.8858199119567871</c:v>
                </c:pt>
                <c:pt idx="2235">
                  <c:v>1.8866723775863647</c:v>
                </c:pt>
                <c:pt idx="2236">
                  <c:v>1.8874849081039429</c:v>
                </c:pt>
                <c:pt idx="2237">
                  <c:v>1.888360857963562</c:v>
                </c:pt>
                <c:pt idx="2238">
                  <c:v>1.8891969919204712</c:v>
                </c:pt>
                <c:pt idx="2239">
                  <c:v>1.8900083303451538</c:v>
                </c:pt>
                <c:pt idx="2240">
                  <c:v>1.8908267021179199</c:v>
                </c:pt>
                <c:pt idx="2241">
                  <c:v>1.8916640281677246</c:v>
                </c:pt>
                <c:pt idx="2242">
                  <c:v>1.8924964666366577</c:v>
                </c:pt>
                <c:pt idx="2243">
                  <c:v>1.8933387994766235</c:v>
                </c:pt>
                <c:pt idx="2244">
                  <c:v>1.894148588180542</c:v>
                </c:pt>
                <c:pt idx="2245">
                  <c:v>1.894987940788269</c:v>
                </c:pt>
                <c:pt idx="2246">
                  <c:v>1.8958189487457275</c:v>
                </c:pt>
                <c:pt idx="2247">
                  <c:v>1.8966857194900513</c:v>
                </c:pt>
                <c:pt idx="2248">
                  <c:v>1.8975093364715576</c:v>
                </c:pt>
                <c:pt idx="2249">
                  <c:v>1.8983523845672607</c:v>
                </c:pt>
                <c:pt idx="2250">
                  <c:v>1.8991516828536987</c:v>
                </c:pt>
                <c:pt idx="2251">
                  <c:v>1.8999923467636108</c:v>
                </c:pt>
                <c:pt idx="2252">
                  <c:v>1.9008431434631348</c:v>
                </c:pt>
                <c:pt idx="2253">
                  <c:v>1.9016602039337158</c:v>
                </c:pt>
                <c:pt idx="2254">
                  <c:v>1.9024955034255981</c:v>
                </c:pt>
                <c:pt idx="2255">
                  <c:v>1.9033300876617432</c:v>
                </c:pt>
                <c:pt idx="2256">
                  <c:v>1.9041658639907837</c:v>
                </c:pt>
                <c:pt idx="2257">
                  <c:v>1.9049859046936035</c:v>
                </c:pt>
                <c:pt idx="2258">
                  <c:v>1.9058300256729126</c:v>
                </c:pt>
                <c:pt idx="2259">
                  <c:v>1.9066723585128784</c:v>
                </c:pt>
                <c:pt idx="2260">
                  <c:v>1.9074957370758057</c:v>
                </c:pt>
                <c:pt idx="2261">
                  <c:v>1.9083340167999268</c:v>
                </c:pt>
                <c:pt idx="2262">
                  <c:v>1.9091755151748657</c:v>
                </c:pt>
                <c:pt idx="2263">
                  <c:v>1.9099793434143066</c:v>
                </c:pt>
                <c:pt idx="2264">
                  <c:v>1.9108251333236694</c:v>
                </c:pt>
                <c:pt idx="2265">
                  <c:v>1.9116708040237427</c:v>
                </c:pt>
                <c:pt idx="2266">
                  <c:v>1.9125151634216309</c:v>
                </c:pt>
                <c:pt idx="2267">
                  <c:v>1.9133470058441162</c:v>
                </c:pt>
                <c:pt idx="2268">
                  <c:v>1.9141675233840942</c:v>
                </c:pt>
                <c:pt idx="2269">
                  <c:v>1.9149987697601318</c:v>
                </c:pt>
                <c:pt idx="2270">
                  <c:v>1.9158353805541992</c:v>
                </c:pt>
                <c:pt idx="2271">
                  <c:v>1.9166709184646606</c:v>
                </c:pt>
                <c:pt idx="2272">
                  <c:v>1.9174919128417969</c:v>
                </c:pt>
                <c:pt idx="2273">
                  <c:v>1.9183053970336914</c:v>
                </c:pt>
                <c:pt idx="2274">
                  <c:v>1.9191608428955078</c:v>
                </c:pt>
                <c:pt idx="2275">
                  <c:v>1.9200154542922974</c:v>
                </c:pt>
                <c:pt idx="2276">
                  <c:v>1.9208515882492065</c:v>
                </c:pt>
                <c:pt idx="2277">
                  <c:v>1.9216529130935669</c:v>
                </c:pt>
                <c:pt idx="2278">
                  <c:v>1.9225102663040161</c:v>
                </c:pt>
                <c:pt idx="2279">
                  <c:v>1.9233438968658447</c:v>
                </c:pt>
                <c:pt idx="2280">
                  <c:v>1.9241482019424438</c:v>
                </c:pt>
                <c:pt idx="2281">
                  <c:v>1.9250009059906006</c:v>
                </c:pt>
                <c:pt idx="2282">
                  <c:v>1.9258370399475098</c:v>
                </c:pt>
                <c:pt idx="2283">
                  <c:v>1.9266802072525024</c:v>
                </c:pt>
                <c:pt idx="2284">
                  <c:v>1.9275060892105103</c:v>
                </c:pt>
                <c:pt idx="2285">
                  <c:v>1.9283434152603149</c:v>
                </c:pt>
                <c:pt idx="2286">
                  <c:v>1.929144024848938</c:v>
                </c:pt>
                <c:pt idx="2287">
                  <c:v>1.930031418800354</c:v>
                </c:pt>
                <c:pt idx="2288">
                  <c:v>1.9308342933654785</c:v>
                </c:pt>
                <c:pt idx="2289">
                  <c:v>1.9316673278808594</c:v>
                </c:pt>
                <c:pt idx="2290">
                  <c:v>1.9325004816055298</c:v>
                </c:pt>
                <c:pt idx="2291">
                  <c:v>1.9333342313766479</c:v>
                </c:pt>
                <c:pt idx="2292">
                  <c:v>1.9341644048690796</c:v>
                </c:pt>
                <c:pt idx="2293">
                  <c:v>1.935006856918335</c:v>
                </c:pt>
                <c:pt idx="2294">
                  <c:v>1.9358326196670532</c:v>
                </c:pt>
                <c:pt idx="2295">
                  <c:v>1.9366470575332642</c:v>
                </c:pt>
                <c:pt idx="2296">
                  <c:v>1.9374819993972778</c:v>
                </c:pt>
                <c:pt idx="2297">
                  <c:v>1.9383426904678345</c:v>
                </c:pt>
                <c:pt idx="2298">
                  <c:v>1.9391642808914185</c:v>
                </c:pt>
                <c:pt idx="2299">
                  <c:v>1.9400053024291992</c:v>
                </c:pt>
                <c:pt idx="2300">
                  <c:v>1.9408327341079712</c:v>
                </c:pt>
                <c:pt idx="2301">
                  <c:v>1.9416625499725342</c:v>
                </c:pt>
                <c:pt idx="2302">
                  <c:v>1.9424993991851807</c:v>
                </c:pt>
                <c:pt idx="2303">
                  <c:v>1.9433169364929199</c:v>
                </c:pt>
                <c:pt idx="2304">
                  <c:v>1.9441814422607422</c:v>
                </c:pt>
                <c:pt idx="2305">
                  <c:v>1.9449996948242188</c:v>
                </c:pt>
                <c:pt idx="2306">
                  <c:v>1.9458327293395996</c:v>
                </c:pt>
                <c:pt idx="2307">
                  <c:v>1.9466549158096313</c:v>
                </c:pt>
                <c:pt idx="2308">
                  <c:v>1.9474911689758301</c:v>
                </c:pt>
                <c:pt idx="2309">
                  <c:v>1.9483213424682617</c:v>
                </c:pt>
                <c:pt idx="2310">
                  <c:v>1.9491763114929199</c:v>
                </c:pt>
                <c:pt idx="2311">
                  <c:v>1.9499984979629517</c:v>
                </c:pt>
                <c:pt idx="2312">
                  <c:v>1.9508246183395386</c:v>
                </c:pt>
                <c:pt idx="2313">
                  <c:v>1.9516690969467163</c:v>
                </c:pt>
                <c:pt idx="2314">
                  <c:v>1.9524903297424316</c:v>
                </c:pt>
                <c:pt idx="2315">
                  <c:v>1.9533495903015137</c:v>
                </c:pt>
                <c:pt idx="2316">
                  <c:v>1.9541572332382202</c:v>
                </c:pt>
                <c:pt idx="2317">
                  <c:v>1.9549922943115234</c:v>
                </c:pt>
                <c:pt idx="2318">
                  <c:v>1.9558346271514893</c:v>
                </c:pt>
                <c:pt idx="2319">
                  <c:v>1.9566673040390015</c:v>
                </c:pt>
                <c:pt idx="2320">
                  <c:v>1.9575145244598389</c:v>
                </c:pt>
                <c:pt idx="2321">
                  <c:v>1.958329439163208</c:v>
                </c:pt>
                <c:pt idx="2322">
                  <c:v>1.9591605663299561</c:v>
                </c:pt>
                <c:pt idx="2323">
                  <c:v>1.9600239992141724</c:v>
                </c:pt>
                <c:pt idx="2324">
                  <c:v>1.9608397483825684</c:v>
                </c:pt>
                <c:pt idx="2325">
                  <c:v>1.961670994758606</c:v>
                </c:pt>
                <c:pt idx="2326">
                  <c:v>1.9625171422958374</c:v>
                </c:pt>
                <c:pt idx="2327">
                  <c:v>1.9633541107177734</c:v>
                </c:pt>
                <c:pt idx="2328">
                  <c:v>1.9641702175140381</c:v>
                </c:pt>
                <c:pt idx="2329">
                  <c:v>1.9650030136108398</c:v>
                </c:pt>
                <c:pt idx="2330">
                  <c:v>1.9658472537994385</c:v>
                </c:pt>
                <c:pt idx="2331">
                  <c:v>1.9666749238967896</c:v>
                </c:pt>
                <c:pt idx="2332">
                  <c:v>1.9674938917160034</c:v>
                </c:pt>
                <c:pt idx="2333">
                  <c:v>1.9683248996734619</c:v>
                </c:pt>
                <c:pt idx="2334">
                  <c:v>1.9691838026046753</c:v>
                </c:pt>
                <c:pt idx="2335">
                  <c:v>1.9700087308883667</c:v>
                </c:pt>
                <c:pt idx="2336">
                  <c:v>1.9708502292633057</c:v>
                </c:pt>
                <c:pt idx="2337">
                  <c:v>1.9716582298278809</c:v>
                </c:pt>
                <c:pt idx="2338">
                  <c:v>1.9725110530853271</c:v>
                </c:pt>
                <c:pt idx="2339">
                  <c:v>1.9733250141143799</c:v>
                </c:pt>
                <c:pt idx="2340">
                  <c:v>1.9741604328155518</c:v>
                </c:pt>
                <c:pt idx="2341">
                  <c:v>1.9749982357025146</c:v>
                </c:pt>
                <c:pt idx="2342">
                  <c:v>1.9758212566375732</c:v>
                </c:pt>
                <c:pt idx="2343">
                  <c:v>1.9766609668731689</c:v>
                </c:pt>
                <c:pt idx="2344">
                  <c:v>1.9775117635726929</c:v>
                </c:pt>
                <c:pt idx="2345">
                  <c:v>1.9783171415328979</c:v>
                </c:pt>
                <c:pt idx="2346">
                  <c:v>1.9791692495346069</c:v>
                </c:pt>
                <c:pt idx="2347">
                  <c:v>1.9800070524215698</c:v>
                </c:pt>
                <c:pt idx="2348">
                  <c:v>1.9808343648910522</c:v>
                </c:pt>
                <c:pt idx="2349">
                  <c:v>1.9816547632217407</c:v>
                </c:pt>
                <c:pt idx="2350">
                  <c:v>1.9825173616409302</c:v>
                </c:pt>
                <c:pt idx="2351">
                  <c:v>1.9833478927612305</c:v>
                </c:pt>
                <c:pt idx="2352">
                  <c:v>1.9841790199279785</c:v>
                </c:pt>
                <c:pt idx="2353">
                  <c:v>1.9850183725357056</c:v>
                </c:pt>
                <c:pt idx="2354">
                  <c:v>1.9858365058898926</c:v>
                </c:pt>
                <c:pt idx="2355">
                  <c:v>1.9866589307785034</c:v>
                </c:pt>
                <c:pt idx="2356">
                  <c:v>1.9874951839447021</c:v>
                </c:pt>
                <c:pt idx="2357">
                  <c:v>1.9883220195770264</c:v>
                </c:pt>
                <c:pt idx="2358">
                  <c:v>1.9891579151153564</c:v>
                </c:pt>
                <c:pt idx="2359">
                  <c:v>1.9899957180023193</c:v>
                </c:pt>
                <c:pt idx="2360">
                  <c:v>1.9908347129821777</c:v>
                </c:pt>
                <c:pt idx="2361">
                  <c:v>1.9916551113128662</c:v>
                </c:pt>
                <c:pt idx="2362">
                  <c:v>1.9925094842910767</c:v>
                </c:pt>
                <c:pt idx="2363">
                  <c:v>1.993324875831604</c:v>
                </c:pt>
                <c:pt idx="2364">
                  <c:v>1.9941741228103638</c:v>
                </c:pt>
                <c:pt idx="2365">
                  <c:v>1.994991660118103</c:v>
                </c:pt>
                <c:pt idx="2366">
                  <c:v>1.9958282709121704</c:v>
                </c:pt>
                <c:pt idx="2367">
                  <c:v>1.9966752529144287</c:v>
                </c:pt>
                <c:pt idx="2368">
                  <c:v>1.9974862337112427</c:v>
                </c:pt>
                <c:pt idx="2369">
                  <c:v>1.9983144998550415</c:v>
                </c:pt>
                <c:pt idx="2370">
                  <c:v>1.9991589784622192</c:v>
                </c:pt>
                <c:pt idx="2371">
                  <c:v>2.0000050067901611</c:v>
                </c:pt>
                <c:pt idx="2372">
                  <c:v>2.0008425712585449</c:v>
                </c:pt>
                <c:pt idx="2373">
                  <c:v>2.0016593933105469</c:v>
                </c:pt>
                <c:pt idx="2374">
                  <c:v>2.002497673034668</c:v>
                </c:pt>
                <c:pt idx="2375">
                  <c:v>2.0033345222473145</c:v>
                </c:pt>
                <c:pt idx="2376">
                  <c:v>2.0041508674621582</c:v>
                </c:pt>
                <c:pt idx="2377">
                  <c:v>2.0050032138824463</c:v>
                </c:pt>
                <c:pt idx="2378">
                  <c:v>2.0058162212371826</c:v>
                </c:pt>
                <c:pt idx="2379">
                  <c:v>2.0066657066345215</c:v>
                </c:pt>
                <c:pt idx="2380">
                  <c:v>2.0075197219848633</c:v>
                </c:pt>
                <c:pt idx="2381">
                  <c:v>2.0083422660827637</c:v>
                </c:pt>
                <c:pt idx="2382">
                  <c:v>2.009157657623291</c:v>
                </c:pt>
                <c:pt idx="2383">
                  <c:v>2.0099918842315674</c:v>
                </c:pt>
                <c:pt idx="2384">
                  <c:v>2.010859489440918</c:v>
                </c:pt>
                <c:pt idx="2385">
                  <c:v>2.0116901397705078</c:v>
                </c:pt>
                <c:pt idx="2386">
                  <c:v>2.0124969482421875</c:v>
                </c:pt>
                <c:pt idx="2387">
                  <c:v>2.0133442878723145</c:v>
                </c:pt>
                <c:pt idx="2388">
                  <c:v>2.0141768455505371</c:v>
                </c:pt>
                <c:pt idx="2389">
                  <c:v>2.0149919986724854</c:v>
                </c:pt>
                <c:pt idx="2390">
                  <c:v>2.0158226490020752</c:v>
                </c:pt>
                <c:pt idx="2391">
                  <c:v>2.0166919231414795</c:v>
                </c:pt>
                <c:pt idx="2392">
                  <c:v>2.0175061225891113</c:v>
                </c:pt>
                <c:pt idx="2393">
                  <c:v>2.0183346271514893</c:v>
                </c:pt>
                <c:pt idx="2394">
                  <c:v>2.0191431045532227</c:v>
                </c:pt>
                <c:pt idx="2395">
                  <c:v>2.0200104713439941</c:v>
                </c:pt>
                <c:pt idx="2396">
                  <c:v>2.0208258628845215</c:v>
                </c:pt>
                <c:pt idx="2397">
                  <c:v>2.0216646194458008</c:v>
                </c:pt>
                <c:pt idx="2398">
                  <c:v>2.0225138664245605</c:v>
                </c:pt>
                <c:pt idx="2399">
                  <c:v>2.0233395099639893</c:v>
                </c:pt>
                <c:pt idx="2400">
                  <c:v>2.0241527557373047</c:v>
                </c:pt>
                <c:pt idx="2401">
                  <c:v>2.0249862670898438</c:v>
                </c:pt>
                <c:pt idx="2402">
                  <c:v>2.0258502960205078</c:v>
                </c:pt>
                <c:pt idx="2403">
                  <c:v>2.0266575813293457</c:v>
                </c:pt>
                <c:pt idx="2404">
                  <c:v>2.0274980068206787</c:v>
                </c:pt>
                <c:pt idx="2405">
                  <c:v>2.02836012840271</c:v>
                </c:pt>
                <c:pt idx="2406">
                  <c:v>2.0291626453399658</c:v>
                </c:pt>
                <c:pt idx="2407">
                  <c:v>2.0300121307373047</c:v>
                </c:pt>
                <c:pt idx="2408">
                  <c:v>2.0308482646942139</c:v>
                </c:pt>
                <c:pt idx="2409">
                  <c:v>2.0316641330718994</c:v>
                </c:pt>
                <c:pt idx="2410">
                  <c:v>2.0325148105621338</c:v>
                </c:pt>
                <c:pt idx="2411">
                  <c:v>2.0333209037780762</c:v>
                </c:pt>
                <c:pt idx="2412">
                  <c:v>2.0341722965240479</c:v>
                </c:pt>
                <c:pt idx="2413">
                  <c:v>2.0349857807159424</c:v>
                </c:pt>
                <c:pt idx="2414">
                  <c:v>2.0358436107635498</c:v>
                </c:pt>
                <c:pt idx="2415">
                  <c:v>2.0366847515106201</c:v>
                </c:pt>
                <c:pt idx="2416">
                  <c:v>2.0375168323516846</c:v>
                </c:pt>
                <c:pt idx="2417">
                  <c:v>2.0383312702178955</c:v>
                </c:pt>
                <c:pt idx="2418">
                  <c:v>2.0391716957092285</c:v>
                </c:pt>
                <c:pt idx="2419">
                  <c:v>2.0399782657623291</c:v>
                </c:pt>
                <c:pt idx="2420">
                  <c:v>2.0408427715301514</c:v>
                </c:pt>
                <c:pt idx="2421">
                  <c:v>2.0416660308837891</c:v>
                </c:pt>
                <c:pt idx="2422">
                  <c:v>2.0424952507019043</c:v>
                </c:pt>
                <c:pt idx="2423">
                  <c:v>2.0433456897735596</c:v>
                </c:pt>
                <c:pt idx="2424">
                  <c:v>2.0441534519195557</c:v>
                </c:pt>
                <c:pt idx="2425">
                  <c:v>2.0449991226196289</c:v>
                </c:pt>
                <c:pt idx="2426">
                  <c:v>2.0458319187164307</c:v>
                </c:pt>
                <c:pt idx="2427">
                  <c:v>2.0466773509979248</c:v>
                </c:pt>
                <c:pt idx="2428">
                  <c:v>2.0474953651428223</c:v>
                </c:pt>
                <c:pt idx="2429">
                  <c:v>2.048342227935791</c:v>
                </c:pt>
                <c:pt idx="2430">
                  <c:v>2.0491697788238525</c:v>
                </c:pt>
                <c:pt idx="2431">
                  <c:v>2.0499951839447021</c:v>
                </c:pt>
                <c:pt idx="2432">
                  <c:v>2.0508379936218262</c:v>
                </c:pt>
                <c:pt idx="2433">
                  <c:v>2.0516877174377441</c:v>
                </c:pt>
                <c:pt idx="2434">
                  <c:v>2.0524792671203613</c:v>
                </c:pt>
                <c:pt idx="2435">
                  <c:v>2.0533239841461182</c:v>
                </c:pt>
                <c:pt idx="2436">
                  <c:v>2.0541598796844482</c:v>
                </c:pt>
                <c:pt idx="2437">
                  <c:v>2.0549921989440918</c:v>
                </c:pt>
                <c:pt idx="2438">
                  <c:v>2.0558311939239502</c:v>
                </c:pt>
                <c:pt idx="2439">
                  <c:v>2.0566933155059814</c:v>
                </c:pt>
                <c:pt idx="2440">
                  <c:v>2.0575075149536133</c:v>
                </c:pt>
                <c:pt idx="2441">
                  <c:v>2.058333158493042</c:v>
                </c:pt>
                <c:pt idx="2442">
                  <c:v>2.0591702461242676</c:v>
                </c:pt>
                <c:pt idx="2443">
                  <c:v>2.0599873065948486</c:v>
                </c:pt>
                <c:pt idx="2444">
                  <c:v>2.0608389377593994</c:v>
                </c:pt>
                <c:pt idx="2445">
                  <c:v>2.0616683959960938</c:v>
                </c:pt>
                <c:pt idx="2446">
                  <c:v>2.0625150203704834</c:v>
                </c:pt>
                <c:pt idx="2447">
                  <c:v>2.0633432865142822</c:v>
                </c:pt>
                <c:pt idx="2448">
                  <c:v>2.0641636848449707</c:v>
                </c:pt>
                <c:pt idx="2449">
                  <c:v>2.0649898052215576</c:v>
                </c:pt>
                <c:pt idx="2450">
                  <c:v>2.0658292770385742</c:v>
                </c:pt>
                <c:pt idx="2451">
                  <c:v>2.0666663646697998</c:v>
                </c:pt>
                <c:pt idx="2452">
                  <c:v>2.0675153732299805</c:v>
                </c:pt>
                <c:pt idx="2453">
                  <c:v>2.0683376789093018</c:v>
                </c:pt>
                <c:pt idx="2454">
                  <c:v>2.0691897869110107</c:v>
                </c:pt>
                <c:pt idx="2455">
                  <c:v>2.0699808597564697</c:v>
                </c:pt>
                <c:pt idx="2456">
                  <c:v>2.0708098411560059</c:v>
                </c:pt>
                <c:pt idx="2457">
                  <c:v>2.0716557502746582</c:v>
                </c:pt>
                <c:pt idx="2458">
                  <c:v>2.0724918842315674</c:v>
                </c:pt>
                <c:pt idx="2459">
                  <c:v>2.0733399391174316</c:v>
                </c:pt>
                <c:pt idx="2460">
                  <c:v>2.0741539001464844</c:v>
                </c:pt>
                <c:pt idx="2461">
                  <c:v>2.0749993324279785</c:v>
                </c:pt>
                <c:pt idx="2462">
                  <c:v>2.0758202075958252</c:v>
                </c:pt>
                <c:pt idx="2463">
                  <c:v>2.0766746997833252</c:v>
                </c:pt>
                <c:pt idx="2464">
                  <c:v>2.077521800994873</c:v>
                </c:pt>
                <c:pt idx="2465">
                  <c:v>2.0783376693725586</c:v>
                </c:pt>
                <c:pt idx="2466">
                  <c:v>2.079197883605957</c:v>
                </c:pt>
                <c:pt idx="2467">
                  <c:v>2.0799977779388428</c:v>
                </c:pt>
                <c:pt idx="2468">
                  <c:v>2.0808212757110596</c:v>
                </c:pt>
                <c:pt idx="2469">
                  <c:v>2.0816717147827148</c:v>
                </c:pt>
                <c:pt idx="2470">
                  <c:v>2.0824949741363525</c:v>
                </c:pt>
                <c:pt idx="2471">
                  <c:v>2.0833125114440918</c:v>
                </c:pt>
                <c:pt idx="2472">
                  <c:v>2.0841703414916992</c:v>
                </c:pt>
                <c:pt idx="2473">
                  <c:v>2.0849964618682861</c:v>
                </c:pt>
                <c:pt idx="2474">
                  <c:v>2.0858149528503418</c:v>
                </c:pt>
                <c:pt idx="2475">
                  <c:v>2.0866646766662598</c:v>
                </c:pt>
                <c:pt idx="2476">
                  <c:v>2.0874872207641602</c:v>
                </c:pt>
                <c:pt idx="2477">
                  <c:v>2.0883424282073975</c:v>
                </c:pt>
                <c:pt idx="2478">
                  <c:v>2.0891590118408203</c:v>
                </c:pt>
                <c:pt idx="2479">
                  <c:v>2.0900051593780518</c:v>
                </c:pt>
                <c:pt idx="2480">
                  <c:v>2.0908315181732178</c:v>
                </c:pt>
                <c:pt idx="2481">
                  <c:v>2.09165358543396</c:v>
                </c:pt>
                <c:pt idx="2482">
                  <c:v>2.0924952030181885</c:v>
                </c:pt>
                <c:pt idx="2483">
                  <c:v>2.0933308601379395</c:v>
                </c:pt>
                <c:pt idx="2484">
                  <c:v>2.0941550731658936</c:v>
                </c:pt>
                <c:pt idx="2485">
                  <c:v>2.0949974060058594</c:v>
                </c:pt>
                <c:pt idx="2486">
                  <c:v>2.0958671569824219</c:v>
                </c:pt>
                <c:pt idx="2487">
                  <c:v>2.0966775417327881</c:v>
                </c:pt>
                <c:pt idx="2488">
                  <c:v>2.0975098609924316</c:v>
                </c:pt>
                <c:pt idx="2489">
                  <c:v>2.0983333587646484</c:v>
                </c:pt>
                <c:pt idx="2490">
                  <c:v>2.0991485118865967</c:v>
                </c:pt>
                <c:pt idx="2491">
                  <c:v>2.1000022888183594</c:v>
                </c:pt>
                <c:pt idx="2492">
                  <c:v>2.1008281707763672</c:v>
                </c:pt>
                <c:pt idx="2493">
                  <c:v>2.1016762256622314</c:v>
                </c:pt>
                <c:pt idx="2494">
                  <c:v>2.102494478225708</c:v>
                </c:pt>
                <c:pt idx="2495">
                  <c:v>2.1033406257629395</c:v>
                </c:pt>
                <c:pt idx="2496">
                  <c:v>2.104142427444458</c:v>
                </c:pt>
                <c:pt idx="2497">
                  <c:v>2.1049997806549072</c:v>
                </c:pt>
                <c:pt idx="2498">
                  <c:v>2.1058285236358643</c:v>
                </c:pt>
                <c:pt idx="2499">
                  <c:v>2.1066627502441406</c:v>
                </c:pt>
                <c:pt idx="2500">
                  <c:v>2.1074891090393066</c:v>
                </c:pt>
                <c:pt idx="2501">
                  <c:v>2.1083207130432129</c:v>
                </c:pt>
                <c:pt idx="2502">
                  <c:v>2.1091732978820801</c:v>
                </c:pt>
                <c:pt idx="2503">
                  <c:v>2.110008716583252</c:v>
                </c:pt>
                <c:pt idx="2504">
                  <c:v>2.1108086109161377</c:v>
                </c:pt>
                <c:pt idx="2505">
                  <c:v>2.1116626262664795</c:v>
                </c:pt>
                <c:pt idx="2506">
                  <c:v>2.112499475479126</c:v>
                </c:pt>
                <c:pt idx="2507">
                  <c:v>2.1133444309234619</c:v>
                </c:pt>
                <c:pt idx="2508">
                  <c:v>2.1141576766967773</c:v>
                </c:pt>
                <c:pt idx="2509">
                  <c:v>2.1150004863739014</c:v>
                </c:pt>
                <c:pt idx="2510">
                  <c:v>2.1158277988433838</c:v>
                </c:pt>
                <c:pt idx="2511">
                  <c:v>2.1166706085205078</c:v>
                </c:pt>
                <c:pt idx="2512">
                  <c:v>2.1175031661987305</c:v>
                </c:pt>
                <c:pt idx="2513">
                  <c:v>2.1183445453643799</c:v>
                </c:pt>
                <c:pt idx="2514">
                  <c:v>2.1191592216491699</c:v>
                </c:pt>
                <c:pt idx="2515">
                  <c:v>2.1199991703033447</c:v>
                </c:pt>
                <c:pt idx="2516">
                  <c:v>2.1208429336547852</c:v>
                </c:pt>
                <c:pt idx="2517">
                  <c:v>2.1216654777526855</c:v>
                </c:pt>
                <c:pt idx="2518">
                  <c:v>2.1224994659423828</c:v>
                </c:pt>
                <c:pt idx="2519">
                  <c:v>2.1233386993408203</c:v>
                </c:pt>
                <c:pt idx="2520">
                  <c:v>2.1241641044616699</c:v>
                </c:pt>
                <c:pt idx="2521">
                  <c:v>2.1250002384185791</c:v>
                </c:pt>
                <c:pt idx="2522">
                  <c:v>2.1258223056793213</c:v>
                </c:pt>
                <c:pt idx="2523">
                  <c:v>2.1266646385192871</c:v>
                </c:pt>
                <c:pt idx="2524">
                  <c:v>2.1275131702423096</c:v>
                </c:pt>
                <c:pt idx="2525">
                  <c:v>2.1283328533172607</c:v>
                </c:pt>
                <c:pt idx="2526">
                  <c:v>2.1291391849517822</c:v>
                </c:pt>
                <c:pt idx="2527">
                  <c:v>2.1300022602081299</c:v>
                </c:pt>
                <c:pt idx="2528">
                  <c:v>2.1308293342590332</c:v>
                </c:pt>
                <c:pt idx="2529">
                  <c:v>2.1316628456115723</c:v>
                </c:pt>
                <c:pt idx="2530">
                  <c:v>2.1324989795684814</c:v>
                </c:pt>
                <c:pt idx="2531">
                  <c:v>2.133324146270752</c:v>
                </c:pt>
                <c:pt idx="2532">
                  <c:v>2.1341688632965088</c:v>
                </c:pt>
                <c:pt idx="2533">
                  <c:v>2.1349973678588867</c:v>
                </c:pt>
                <c:pt idx="2534">
                  <c:v>2.1358456611633301</c:v>
                </c:pt>
                <c:pt idx="2535">
                  <c:v>2.1366801261901855</c:v>
                </c:pt>
                <c:pt idx="2536">
                  <c:v>2.1375129222869873</c:v>
                </c:pt>
                <c:pt idx="2537">
                  <c:v>2.1383283138275146</c:v>
                </c:pt>
                <c:pt idx="2538">
                  <c:v>2.139157772064209</c:v>
                </c:pt>
                <c:pt idx="2539">
                  <c:v>2.1400094032287598</c:v>
                </c:pt>
                <c:pt idx="2540">
                  <c:v>2.1408398151397705</c:v>
                </c:pt>
                <c:pt idx="2541">
                  <c:v>2.1416792869567871</c:v>
                </c:pt>
                <c:pt idx="2542">
                  <c:v>2.1424806118011475</c:v>
                </c:pt>
                <c:pt idx="2543">
                  <c:v>2.1433312892913818</c:v>
                </c:pt>
                <c:pt idx="2544">
                  <c:v>2.1441679000854492</c:v>
                </c:pt>
                <c:pt idx="2545">
                  <c:v>2.1449882984161377</c:v>
                </c:pt>
                <c:pt idx="2546">
                  <c:v>2.1458134651184082</c:v>
                </c:pt>
                <c:pt idx="2547">
                  <c:v>2.146672248840332</c:v>
                </c:pt>
                <c:pt idx="2548">
                  <c:v>2.1475040912628174</c:v>
                </c:pt>
                <c:pt idx="2549">
                  <c:v>2.1483335494995117</c:v>
                </c:pt>
                <c:pt idx="2550">
                  <c:v>2.1491897106170654</c:v>
                </c:pt>
                <c:pt idx="2551">
                  <c:v>2.1499795913696289</c:v>
                </c:pt>
                <c:pt idx="2552">
                  <c:v>2.1508529186248779</c:v>
                </c:pt>
                <c:pt idx="2553">
                  <c:v>2.1516537666320801</c:v>
                </c:pt>
                <c:pt idx="2554">
                  <c:v>2.152491569519043</c:v>
                </c:pt>
                <c:pt idx="2555">
                  <c:v>2.1533432006835938</c:v>
                </c:pt>
                <c:pt idx="2556">
                  <c:v>2.1541857719421387</c:v>
                </c:pt>
                <c:pt idx="2557">
                  <c:v>2.1549913883209229</c:v>
                </c:pt>
                <c:pt idx="2558">
                  <c:v>2.1558358669281006</c:v>
                </c:pt>
                <c:pt idx="2559">
                  <c:v>2.1566827297210693</c:v>
                </c:pt>
                <c:pt idx="2560">
                  <c:v>2.157508373260498</c:v>
                </c:pt>
                <c:pt idx="2561">
                  <c:v>2.158318042755127</c:v>
                </c:pt>
                <c:pt idx="2562">
                  <c:v>2.1591436862945557</c:v>
                </c:pt>
                <c:pt idx="2563">
                  <c:v>2.1600124835968018</c:v>
                </c:pt>
                <c:pt idx="2564">
                  <c:v>2.1608049869537354</c:v>
                </c:pt>
                <c:pt idx="2565">
                  <c:v>2.1616599559783936</c:v>
                </c:pt>
                <c:pt idx="2566">
                  <c:v>2.1624817848205566</c:v>
                </c:pt>
                <c:pt idx="2567">
                  <c:v>2.1633377075195313</c:v>
                </c:pt>
                <c:pt idx="2568">
                  <c:v>2.1641576290130615</c:v>
                </c:pt>
                <c:pt idx="2569">
                  <c:v>2.1650125980377197</c:v>
                </c:pt>
                <c:pt idx="2570">
                  <c:v>2.1658346652984619</c:v>
                </c:pt>
                <c:pt idx="2571">
                  <c:v>2.1666734218597412</c:v>
                </c:pt>
                <c:pt idx="2572">
                  <c:v>2.1675176620483398</c:v>
                </c:pt>
                <c:pt idx="2573">
                  <c:v>2.1683263778686523</c:v>
                </c:pt>
                <c:pt idx="2574">
                  <c:v>2.1691608428955078</c:v>
                </c:pt>
                <c:pt idx="2575">
                  <c:v>2.1700112819671631</c:v>
                </c:pt>
                <c:pt idx="2576">
                  <c:v>2.1708321571350098</c:v>
                </c:pt>
                <c:pt idx="2577">
                  <c:v>2.1716797351837158</c:v>
                </c:pt>
                <c:pt idx="2578">
                  <c:v>2.17250657081604</c:v>
                </c:pt>
                <c:pt idx="2579">
                  <c:v>2.1733312606811523</c:v>
                </c:pt>
                <c:pt idx="2580">
                  <c:v>2.1741762161254883</c:v>
                </c:pt>
                <c:pt idx="2581">
                  <c:v>2.1750173568725586</c:v>
                </c:pt>
                <c:pt idx="2582">
                  <c:v>2.175847053527832</c:v>
                </c:pt>
                <c:pt idx="2583">
                  <c:v>2.1766726970672607</c:v>
                </c:pt>
                <c:pt idx="2584">
                  <c:v>2.1775074005126953</c:v>
                </c:pt>
                <c:pt idx="2585">
                  <c:v>2.1783380508422852</c:v>
                </c:pt>
                <c:pt idx="2586">
                  <c:v>2.1791701316833496</c:v>
                </c:pt>
                <c:pt idx="2587">
                  <c:v>2.1800053119659424</c:v>
                </c:pt>
                <c:pt idx="2588">
                  <c:v>2.1808090209960938</c:v>
                </c:pt>
                <c:pt idx="2589">
                  <c:v>2.1816902160644531</c:v>
                </c:pt>
                <c:pt idx="2590">
                  <c:v>2.1824865341186523</c:v>
                </c:pt>
                <c:pt idx="2591">
                  <c:v>2.1833035945892334</c:v>
                </c:pt>
                <c:pt idx="2592">
                  <c:v>2.18416428565979</c:v>
                </c:pt>
                <c:pt idx="2593">
                  <c:v>2.1849899291992188</c:v>
                </c:pt>
                <c:pt idx="2594">
                  <c:v>2.1858386993408203</c:v>
                </c:pt>
                <c:pt idx="2595">
                  <c:v>2.1866574287414551</c:v>
                </c:pt>
                <c:pt idx="2596">
                  <c:v>2.1875100135803223</c:v>
                </c:pt>
                <c:pt idx="2597">
                  <c:v>2.188321590423584</c:v>
                </c:pt>
                <c:pt idx="2598">
                  <c:v>2.1891689300537109</c:v>
                </c:pt>
                <c:pt idx="2599">
                  <c:v>2.1899845600128174</c:v>
                </c:pt>
                <c:pt idx="2600">
                  <c:v>2.1908352375030518</c:v>
                </c:pt>
                <c:pt idx="2601">
                  <c:v>2.1916542053222656</c:v>
                </c:pt>
                <c:pt idx="2602">
                  <c:v>2.1924922466278076</c:v>
                </c:pt>
                <c:pt idx="2603">
                  <c:v>2.1933212280273438</c:v>
                </c:pt>
                <c:pt idx="2604">
                  <c:v>2.1941671371459961</c:v>
                </c:pt>
                <c:pt idx="2605">
                  <c:v>2.1950058937072754</c:v>
                </c:pt>
                <c:pt idx="2606">
                  <c:v>2.1958236694335938</c:v>
                </c:pt>
                <c:pt idx="2607">
                  <c:v>2.1966464519500732</c:v>
                </c:pt>
                <c:pt idx="2608">
                  <c:v>2.1975035667419434</c:v>
                </c:pt>
                <c:pt idx="2609">
                  <c:v>2.1983392238616943</c:v>
                </c:pt>
                <c:pt idx="2610">
                  <c:v>2.1991629600524902</c:v>
                </c:pt>
                <c:pt idx="2611">
                  <c:v>2.1999902725219727</c:v>
                </c:pt>
                <c:pt idx="2612">
                  <c:v>2.2008309364318848</c:v>
                </c:pt>
                <c:pt idx="2613">
                  <c:v>2.2016804218292236</c:v>
                </c:pt>
                <c:pt idx="2614">
                  <c:v>2.2025120258331299</c:v>
                </c:pt>
                <c:pt idx="2615">
                  <c:v>2.2033176422119141</c:v>
                </c:pt>
                <c:pt idx="2616">
                  <c:v>2.2041695117950439</c:v>
                </c:pt>
                <c:pt idx="2617">
                  <c:v>2.2049965858459473</c:v>
                </c:pt>
                <c:pt idx="2618">
                  <c:v>2.2058405876159668</c:v>
                </c:pt>
                <c:pt idx="2619">
                  <c:v>2.2066667079925537</c:v>
                </c:pt>
                <c:pt idx="2620">
                  <c:v>2.2074904441833496</c:v>
                </c:pt>
                <c:pt idx="2621">
                  <c:v>2.2083442211151123</c:v>
                </c:pt>
                <c:pt idx="2622">
                  <c:v>2.2091574668884277</c:v>
                </c:pt>
                <c:pt idx="2623">
                  <c:v>2.2099854946136475</c:v>
                </c:pt>
                <c:pt idx="2624">
                  <c:v>2.2108356952667236</c:v>
                </c:pt>
                <c:pt idx="2625">
                  <c:v>2.2116837501525879</c:v>
                </c:pt>
                <c:pt idx="2626">
                  <c:v>2.2124834060668945</c:v>
                </c:pt>
                <c:pt idx="2627">
                  <c:v>2.213320255279541</c:v>
                </c:pt>
                <c:pt idx="2628">
                  <c:v>2.2141361236572266</c:v>
                </c:pt>
                <c:pt idx="2629">
                  <c:v>2.2149922847747803</c:v>
                </c:pt>
                <c:pt idx="2630">
                  <c:v>2.2158312797546387</c:v>
                </c:pt>
                <c:pt idx="2631">
                  <c:v>2.2166595458984375</c:v>
                </c:pt>
                <c:pt idx="2632">
                  <c:v>2.2174966335296631</c:v>
                </c:pt>
                <c:pt idx="2633">
                  <c:v>2.2183332443237305</c:v>
                </c:pt>
                <c:pt idx="2634">
                  <c:v>2.2191545963287354</c:v>
                </c:pt>
                <c:pt idx="2635">
                  <c:v>2.2200088500976563</c:v>
                </c:pt>
                <c:pt idx="2636">
                  <c:v>2.2208201885223389</c:v>
                </c:pt>
                <c:pt idx="2637">
                  <c:v>2.2216949462890625</c:v>
                </c:pt>
                <c:pt idx="2638">
                  <c:v>2.2225322723388672</c:v>
                </c:pt>
                <c:pt idx="2639">
                  <c:v>2.2233419418334961</c:v>
                </c:pt>
                <c:pt idx="2640">
                  <c:v>2.2241618633270264</c:v>
                </c:pt>
                <c:pt idx="2641">
                  <c:v>2.2249977588653564</c:v>
                </c:pt>
                <c:pt idx="2642">
                  <c:v>2.2258284091949463</c:v>
                </c:pt>
                <c:pt idx="2643">
                  <c:v>2.2266736030578613</c:v>
                </c:pt>
                <c:pt idx="2644">
                  <c:v>2.2274825572967529</c:v>
                </c:pt>
                <c:pt idx="2645">
                  <c:v>2.2283215522766113</c:v>
                </c:pt>
                <c:pt idx="2646">
                  <c:v>2.2291533946990967</c:v>
                </c:pt>
                <c:pt idx="2647">
                  <c:v>2.2300162315368652</c:v>
                </c:pt>
                <c:pt idx="2648">
                  <c:v>2.2308416366577148</c:v>
                </c:pt>
                <c:pt idx="2649">
                  <c:v>2.2316882610321045</c:v>
                </c:pt>
                <c:pt idx="2650">
                  <c:v>2.2324838638305664</c:v>
                </c:pt>
                <c:pt idx="2651">
                  <c:v>2.2333245277404785</c:v>
                </c:pt>
                <c:pt idx="2652">
                  <c:v>2.2341740131378174</c:v>
                </c:pt>
                <c:pt idx="2653">
                  <c:v>2.2349948883056641</c:v>
                </c:pt>
                <c:pt idx="2654">
                  <c:v>2.2358312606811523</c:v>
                </c:pt>
                <c:pt idx="2655">
                  <c:v>2.236663818359375</c:v>
                </c:pt>
                <c:pt idx="2656">
                  <c:v>2.2374963760375977</c:v>
                </c:pt>
                <c:pt idx="2657">
                  <c:v>2.2383160591125488</c:v>
                </c:pt>
                <c:pt idx="2658">
                  <c:v>2.2391636371612549</c:v>
                </c:pt>
                <c:pt idx="2659">
                  <c:v>2.2400062084197998</c:v>
                </c:pt>
                <c:pt idx="2660">
                  <c:v>2.2408299446105957</c:v>
                </c:pt>
                <c:pt idx="2661">
                  <c:v>2.2416667938232422</c:v>
                </c:pt>
                <c:pt idx="2662">
                  <c:v>2.2425062656402588</c:v>
                </c:pt>
                <c:pt idx="2663">
                  <c:v>2.2433164119720459</c:v>
                </c:pt>
                <c:pt idx="2664">
                  <c:v>2.2441613674163818</c:v>
                </c:pt>
                <c:pt idx="2665">
                  <c:v>2.2450015544891357</c:v>
                </c:pt>
                <c:pt idx="2666">
                  <c:v>2.245847225189209</c:v>
                </c:pt>
                <c:pt idx="2667">
                  <c:v>2.24668288230896</c:v>
                </c:pt>
                <c:pt idx="2668">
                  <c:v>2.2475020885467529</c:v>
                </c:pt>
                <c:pt idx="2669">
                  <c:v>2.248333215713501</c:v>
                </c:pt>
                <c:pt idx="2670">
                  <c:v>2.2491669654846191</c:v>
                </c:pt>
                <c:pt idx="2671">
                  <c:v>2.2500061988830566</c:v>
                </c:pt>
                <c:pt idx="2672">
                  <c:v>2.2508246898651123</c:v>
                </c:pt>
                <c:pt idx="2673">
                  <c:v>2.251640796661377</c:v>
                </c:pt>
                <c:pt idx="2674">
                  <c:v>2.2524921894073486</c:v>
                </c:pt>
                <c:pt idx="2675">
                  <c:v>2.2533500194549561</c:v>
                </c:pt>
                <c:pt idx="2676">
                  <c:v>2.2541818618774414</c:v>
                </c:pt>
                <c:pt idx="2677">
                  <c:v>2.2549886703491211</c:v>
                </c:pt>
                <c:pt idx="2678">
                  <c:v>2.2558424472808838</c:v>
                </c:pt>
                <c:pt idx="2679">
                  <c:v>2.2566764354705811</c:v>
                </c:pt>
                <c:pt idx="2680">
                  <c:v>2.2574779987335205</c:v>
                </c:pt>
                <c:pt idx="2681">
                  <c:v>2.2583327293395996</c:v>
                </c:pt>
                <c:pt idx="2682">
                  <c:v>2.2591705322265625</c:v>
                </c:pt>
                <c:pt idx="2683">
                  <c:v>2.2600109577178955</c:v>
                </c:pt>
                <c:pt idx="2684">
                  <c:v>2.2608404159545898</c:v>
                </c:pt>
                <c:pt idx="2685">
                  <c:v>2.2616803646087646</c:v>
                </c:pt>
                <c:pt idx="2686">
                  <c:v>2.262476921081543</c:v>
                </c:pt>
                <c:pt idx="2687">
                  <c:v>2.2633609771728516</c:v>
                </c:pt>
                <c:pt idx="2688">
                  <c:v>2.2641630172729492</c:v>
                </c:pt>
                <c:pt idx="2689">
                  <c:v>2.2650046348571777</c:v>
                </c:pt>
                <c:pt idx="2690">
                  <c:v>2.2658345699310303</c:v>
                </c:pt>
                <c:pt idx="2691">
                  <c:v>2.2666642665863037</c:v>
                </c:pt>
                <c:pt idx="2692">
                  <c:v>2.267493724822998</c:v>
                </c:pt>
                <c:pt idx="2693">
                  <c:v>2.2683377265930176</c:v>
                </c:pt>
                <c:pt idx="2694">
                  <c:v>2.2691631317138672</c:v>
                </c:pt>
                <c:pt idx="2695">
                  <c:v>2.2699799537658691</c:v>
                </c:pt>
                <c:pt idx="2696">
                  <c:v>2.2708148956298828</c:v>
                </c:pt>
                <c:pt idx="2697">
                  <c:v>2.2716753482818604</c:v>
                </c:pt>
                <c:pt idx="2698">
                  <c:v>2.2724993228912354</c:v>
                </c:pt>
                <c:pt idx="2699">
                  <c:v>2.2733418941497803</c:v>
                </c:pt>
                <c:pt idx="2700">
                  <c:v>2.2741641998291016</c:v>
                </c:pt>
                <c:pt idx="2701">
                  <c:v>2.2749984264373779</c:v>
                </c:pt>
                <c:pt idx="2702">
                  <c:v>2.2758300304412842</c:v>
                </c:pt>
                <c:pt idx="2703">
                  <c:v>2.27665114402771</c:v>
                </c:pt>
                <c:pt idx="2704">
                  <c:v>2.2775149345397949</c:v>
                </c:pt>
                <c:pt idx="2705">
                  <c:v>2.278334379196167</c:v>
                </c:pt>
                <c:pt idx="2706">
                  <c:v>2.2791674137115479</c:v>
                </c:pt>
                <c:pt idx="2707">
                  <c:v>2.2799885272979736</c:v>
                </c:pt>
                <c:pt idx="2708">
                  <c:v>2.2808198928833008</c:v>
                </c:pt>
                <c:pt idx="2709">
                  <c:v>2.2816536426544189</c:v>
                </c:pt>
                <c:pt idx="2710">
                  <c:v>2.28251051902771</c:v>
                </c:pt>
                <c:pt idx="2711">
                  <c:v>2.2833318710327148</c:v>
                </c:pt>
                <c:pt idx="2712">
                  <c:v>2.2841570377349854</c:v>
                </c:pt>
                <c:pt idx="2713">
                  <c:v>2.2850065231323242</c:v>
                </c:pt>
                <c:pt idx="2714">
                  <c:v>2.2858271598815918</c:v>
                </c:pt>
                <c:pt idx="2715">
                  <c:v>2.2866849899291992</c:v>
                </c:pt>
                <c:pt idx="2716">
                  <c:v>2.2874927520751953</c:v>
                </c:pt>
                <c:pt idx="2717">
                  <c:v>2.2883257865905762</c:v>
                </c:pt>
                <c:pt idx="2718">
                  <c:v>2.2891693115234375</c:v>
                </c:pt>
                <c:pt idx="2719">
                  <c:v>2.2899956703186035</c:v>
                </c:pt>
                <c:pt idx="2720">
                  <c:v>2.2908487319946289</c:v>
                </c:pt>
                <c:pt idx="2721">
                  <c:v>2.291661262512207</c:v>
                </c:pt>
                <c:pt idx="2722">
                  <c:v>2.2924942970275879</c:v>
                </c:pt>
                <c:pt idx="2723">
                  <c:v>2.29335618019104</c:v>
                </c:pt>
                <c:pt idx="2724">
                  <c:v>2.2941739559173584</c:v>
                </c:pt>
                <c:pt idx="2725">
                  <c:v>2.295006275177002</c:v>
                </c:pt>
                <c:pt idx="2726">
                  <c:v>2.2958495616912842</c:v>
                </c:pt>
                <c:pt idx="2727">
                  <c:v>2.2966883182525635</c:v>
                </c:pt>
                <c:pt idx="2728">
                  <c:v>2.2975006103515625</c:v>
                </c:pt>
                <c:pt idx="2729">
                  <c:v>2.2983355522155762</c:v>
                </c:pt>
                <c:pt idx="2730">
                  <c:v>2.2991831302642822</c:v>
                </c:pt>
                <c:pt idx="2731">
                  <c:v>2.3000092506408691</c:v>
                </c:pt>
                <c:pt idx="2732">
                  <c:v>2.300828218460083</c:v>
                </c:pt>
                <c:pt idx="2733">
                  <c:v>2.3016557693481445</c:v>
                </c:pt>
                <c:pt idx="2734">
                  <c:v>2.3025174140930176</c:v>
                </c:pt>
                <c:pt idx="2735">
                  <c:v>2.3033397197723389</c:v>
                </c:pt>
                <c:pt idx="2736">
                  <c:v>2.3041844367980957</c:v>
                </c:pt>
                <c:pt idx="2737">
                  <c:v>2.3049929141998291</c:v>
                </c:pt>
                <c:pt idx="2738">
                  <c:v>2.3058438301086426</c:v>
                </c:pt>
                <c:pt idx="2739">
                  <c:v>2.3066582679748535</c:v>
                </c:pt>
                <c:pt idx="2740">
                  <c:v>2.3074944019317627</c:v>
                </c:pt>
                <c:pt idx="2741">
                  <c:v>2.3083329200744629</c:v>
                </c:pt>
                <c:pt idx="2742">
                  <c:v>2.3091559410095215</c:v>
                </c:pt>
                <c:pt idx="2743">
                  <c:v>2.3099946975708008</c:v>
                </c:pt>
                <c:pt idx="2744">
                  <c:v>2.3108417987823486</c:v>
                </c:pt>
                <c:pt idx="2745">
                  <c:v>2.3116483688354492</c:v>
                </c:pt>
                <c:pt idx="2746">
                  <c:v>2.3124988079071045</c:v>
                </c:pt>
                <c:pt idx="2747">
                  <c:v>2.3133416175842285</c:v>
                </c:pt>
                <c:pt idx="2748">
                  <c:v>2.3141679763793945</c:v>
                </c:pt>
                <c:pt idx="2749">
                  <c:v>2.3149886131286621</c:v>
                </c:pt>
                <c:pt idx="2750">
                  <c:v>2.315852165222168</c:v>
                </c:pt>
                <c:pt idx="2751">
                  <c:v>2.3166801929473877</c:v>
                </c:pt>
                <c:pt idx="2752">
                  <c:v>2.317509651184082</c:v>
                </c:pt>
                <c:pt idx="2753">
                  <c:v>2.3183512687683105</c:v>
                </c:pt>
                <c:pt idx="2754">
                  <c:v>2.3191711902618408</c:v>
                </c:pt>
                <c:pt idx="2755">
                  <c:v>2.3199927806854248</c:v>
                </c:pt>
                <c:pt idx="2756">
                  <c:v>2.3208253383636475</c:v>
                </c:pt>
                <c:pt idx="2757">
                  <c:v>2.3216555118560791</c:v>
                </c:pt>
                <c:pt idx="2758">
                  <c:v>2.3224935531616211</c:v>
                </c:pt>
                <c:pt idx="2759">
                  <c:v>2.3233299255371094</c:v>
                </c:pt>
                <c:pt idx="2760">
                  <c:v>2.3241672515869141</c:v>
                </c:pt>
                <c:pt idx="2761">
                  <c:v>2.3249895572662354</c:v>
                </c:pt>
                <c:pt idx="2762">
                  <c:v>2.3258423805236816</c:v>
                </c:pt>
                <c:pt idx="2763">
                  <c:v>2.3266606330871582</c:v>
                </c:pt>
                <c:pt idx="2764">
                  <c:v>2.3275127410888672</c:v>
                </c:pt>
                <c:pt idx="2765">
                  <c:v>2.3283231258392334</c:v>
                </c:pt>
                <c:pt idx="2766">
                  <c:v>2.3291611671447754</c:v>
                </c:pt>
                <c:pt idx="2767">
                  <c:v>2.3300087451934814</c:v>
                </c:pt>
                <c:pt idx="2768">
                  <c:v>2.330817699432373</c:v>
                </c:pt>
                <c:pt idx="2769">
                  <c:v>2.3316471576690674</c:v>
                </c:pt>
                <c:pt idx="2770">
                  <c:v>2.3324925899505615</c:v>
                </c:pt>
                <c:pt idx="2771">
                  <c:v>2.333336353302002</c:v>
                </c:pt>
                <c:pt idx="2772">
                  <c:v>2.3341743946075439</c:v>
                </c:pt>
                <c:pt idx="2773">
                  <c:v>2.3349928855895996</c:v>
                </c:pt>
                <c:pt idx="2774">
                  <c:v>2.3358321189880371</c:v>
                </c:pt>
                <c:pt idx="2775">
                  <c:v>2.336669921875</c:v>
                </c:pt>
                <c:pt idx="2776">
                  <c:v>2.3374848365783691</c:v>
                </c:pt>
                <c:pt idx="2777">
                  <c:v>2.3383376598358154</c:v>
                </c:pt>
                <c:pt idx="2778">
                  <c:v>2.339153528213501</c:v>
                </c:pt>
                <c:pt idx="2779">
                  <c:v>2.3399984836578369</c:v>
                </c:pt>
                <c:pt idx="2780">
                  <c:v>2.3408489227294922</c:v>
                </c:pt>
                <c:pt idx="2781">
                  <c:v>2.3416757583618164</c:v>
                </c:pt>
                <c:pt idx="2782">
                  <c:v>2.3424952030181885</c:v>
                </c:pt>
                <c:pt idx="2783">
                  <c:v>2.3433256149291992</c:v>
                </c:pt>
                <c:pt idx="2784">
                  <c:v>2.3441925048828125</c:v>
                </c:pt>
                <c:pt idx="2785">
                  <c:v>2.3450214862823486</c:v>
                </c:pt>
                <c:pt idx="2786">
                  <c:v>2.3458268642425537</c:v>
                </c:pt>
                <c:pt idx="2787">
                  <c:v>2.3466751575469971</c:v>
                </c:pt>
                <c:pt idx="2788">
                  <c:v>2.3475143909454346</c:v>
                </c:pt>
                <c:pt idx="2789">
                  <c:v>2.348325252532959</c:v>
                </c:pt>
                <c:pt idx="2790">
                  <c:v>2.3491532802581787</c:v>
                </c:pt>
                <c:pt idx="2791">
                  <c:v>2.3500242233276367</c:v>
                </c:pt>
                <c:pt idx="2792">
                  <c:v>2.3508367538452148</c:v>
                </c:pt>
                <c:pt idx="2793">
                  <c:v>2.3516664505004883</c:v>
                </c:pt>
                <c:pt idx="2794">
                  <c:v>2.3524811267852783</c:v>
                </c:pt>
                <c:pt idx="2795">
                  <c:v>2.3533430099487305</c:v>
                </c:pt>
                <c:pt idx="2796">
                  <c:v>2.3541610240936279</c:v>
                </c:pt>
                <c:pt idx="2797">
                  <c:v>2.3549985885620117</c:v>
                </c:pt>
                <c:pt idx="2798">
                  <c:v>2.3558433055877686</c:v>
                </c:pt>
                <c:pt idx="2799">
                  <c:v>2.3566727638244629</c:v>
                </c:pt>
                <c:pt idx="2800">
                  <c:v>2.3574857711791992</c:v>
                </c:pt>
                <c:pt idx="2801">
                  <c:v>2.3583199977874756</c:v>
                </c:pt>
                <c:pt idx="2802">
                  <c:v>2.3591809272766113</c:v>
                </c:pt>
                <c:pt idx="2803">
                  <c:v>2.3599960803985596</c:v>
                </c:pt>
                <c:pt idx="2804">
                  <c:v>2.3608319759368896</c:v>
                </c:pt>
                <c:pt idx="2805">
                  <c:v>2.3616938591003418</c:v>
                </c:pt>
                <c:pt idx="2806">
                  <c:v>2.3624951839447021</c:v>
                </c:pt>
                <c:pt idx="2807">
                  <c:v>2.3633489608764648</c:v>
                </c:pt>
                <c:pt idx="2808">
                  <c:v>2.3641812801361084</c:v>
                </c:pt>
                <c:pt idx="2809">
                  <c:v>2.3649976253509521</c:v>
                </c:pt>
                <c:pt idx="2810">
                  <c:v>2.3658463954925537</c:v>
                </c:pt>
                <c:pt idx="2811">
                  <c:v>2.366649866104126</c:v>
                </c:pt>
                <c:pt idx="2812">
                  <c:v>2.3675062656402588</c:v>
                </c:pt>
                <c:pt idx="2813">
                  <c:v>2.3683168888092041</c:v>
                </c:pt>
                <c:pt idx="2814">
                  <c:v>2.369175910949707</c:v>
                </c:pt>
                <c:pt idx="2815">
                  <c:v>2.3700175285339355</c:v>
                </c:pt>
                <c:pt idx="2816">
                  <c:v>2.370851993560791</c:v>
                </c:pt>
                <c:pt idx="2817">
                  <c:v>2.3716678619384766</c:v>
                </c:pt>
                <c:pt idx="2818">
                  <c:v>2.3725085258483887</c:v>
                </c:pt>
                <c:pt idx="2819">
                  <c:v>2.3733105659484863</c:v>
                </c:pt>
                <c:pt idx="2820">
                  <c:v>2.374176025390625</c:v>
                </c:pt>
                <c:pt idx="2821">
                  <c:v>2.3749971389770508</c:v>
                </c:pt>
                <c:pt idx="2822">
                  <c:v>2.375828742980957</c:v>
                </c:pt>
                <c:pt idx="2823">
                  <c:v>2.3766751289367676</c:v>
                </c:pt>
                <c:pt idx="2824">
                  <c:v>2.3774890899658203</c:v>
                </c:pt>
                <c:pt idx="2825">
                  <c:v>2.3783328533172607</c:v>
                </c:pt>
                <c:pt idx="2826">
                  <c:v>2.3791651725769043</c:v>
                </c:pt>
                <c:pt idx="2827">
                  <c:v>2.3800101280212402</c:v>
                </c:pt>
                <c:pt idx="2828">
                  <c:v>2.3808276653289795</c:v>
                </c:pt>
                <c:pt idx="2829">
                  <c:v>2.3816738128662109</c:v>
                </c:pt>
                <c:pt idx="2830">
                  <c:v>2.3825042247772217</c:v>
                </c:pt>
                <c:pt idx="2831">
                  <c:v>2.3833258152008057</c:v>
                </c:pt>
                <c:pt idx="2832">
                  <c:v>2.3841664791107178</c:v>
                </c:pt>
                <c:pt idx="2833">
                  <c:v>2.3850209712982178</c:v>
                </c:pt>
                <c:pt idx="2834">
                  <c:v>2.3858132362365723</c:v>
                </c:pt>
                <c:pt idx="2835">
                  <c:v>2.3866593837738037</c:v>
                </c:pt>
                <c:pt idx="2836">
                  <c:v>2.387493371963501</c:v>
                </c:pt>
                <c:pt idx="2837">
                  <c:v>2.3883237838745117</c:v>
                </c:pt>
                <c:pt idx="2838">
                  <c:v>2.3891644477844238</c:v>
                </c:pt>
                <c:pt idx="2839">
                  <c:v>2.3900284767150879</c:v>
                </c:pt>
                <c:pt idx="2840">
                  <c:v>2.3908376693725586</c:v>
                </c:pt>
                <c:pt idx="2841">
                  <c:v>2.3916692733764648</c:v>
                </c:pt>
                <c:pt idx="2842">
                  <c:v>2.3925015926361084</c:v>
                </c:pt>
                <c:pt idx="2843">
                  <c:v>2.393319845199585</c:v>
                </c:pt>
                <c:pt idx="2844">
                  <c:v>2.3941729068756104</c:v>
                </c:pt>
                <c:pt idx="2845">
                  <c:v>2.3949992656707764</c:v>
                </c:pt>
                <c:pt idx="2846">
                  <c:v>2.3958492279052734</c:v>
                </c:pt>
                <c:pt idx="2847">
                  <c:v>2.3966770172119141</c:v>
                </c:pt>
                <c:pt idx="2848">
                  <c:v>2.3974995613098145</c:v>
                </c:pt>
                <c:pt idx="2849">
                  <c:v>2.3983237743377686</c:v>
                </c:pt>
                <c:pt idx="2850">
                  <c:v>2.3991618156433105</c:v>
                </c:pt>
                <c:pt idx="2851">
                  <c:v>2.3999948501586914</c:v>
                </c:pt>
                <c:pt idx="2852">
                  <c:v>2.400850772857666</c:v>
                </c:pt>
                <c:pt idx="2853">
                  <c:v>2.4016692638397217</c:v>
                </c:pt>
                <c:pt idx="2854">
                  <c:v>2.4025218486785889</c:v>
                </c:pt>
                <c:pt idx="2855">
                  <c:v>2.4033138751983643</c:v>
                </c:pt>
                <c:pt idx="2856">
                  <c:v>2.4041452407836914</c:v>
                </c:pt>
                <c:pt idx="2857">
                  <c:v>2.4049906730651855</c:v>
                </c:pt>
                <c:pt idx="2858">
                  <c:v>2.4058248996734619</c:v>
                </c:pt>
                <c:pt idx="2859">
                  <c:v>2.4066741466522217</c:v>
                </c:pt>
                <c:pt idx="2860">
                  <c:v>2.4074857234954834</c:v>
                </c:pt>
                <c:pt idx="2861">
                  <c:v>2.4083304405212402</c:v>
                </c:pt>
                <c:pt idx="2862">
                  <c:v>2.4091558456420898</c:v>
                </c:pt>
                <c:pt idx="2863">
                  <c:v>2.4100077152252197</c:v>
                </c:pt>
                <c:pt idx="2864">
                  <c:v>2.4108552932739258</c:v>
                </c:pt>
                <c:pt idx="2865">
                  <c:v>2.4116685390472412</c:v>
                </c:pt>
                <c:pt idx="2866">
                  <c:v>2.4125325679779053</c:v>
                </c:pt>
                <c:pt idx="2867">
                  <c:v>2.4133303165435791</c:v>
                </c:pt>
                <c:pt idx="2868">
                  <c:v>2.4141554832458496</c:v>
                </c:pt>
                <c:pt idx="2869">
                  <c:v>2.4150047302246094</c:v>
                </c:pt>
                <c:pt idx="2870">
                  <c:v>2.4158267974853516</c:v>
                </c:pt>
                <c:pt idx="2871">
                  <c:v>2.41664719581604</c:v>
                </c:pt>
                <c:pt idx="2872">
                  <c:v>2.4175019264221191</c:v>
                </c:pt>
                <c:pt idx="2873">
                  <c:v>2.4183285236358643</c:v>
                </c:pt>
                <c:pt idx="2874">
                  <c:v>2.4191508293151855</c:v>
                </c:pt>
                <c:pt idx="2875">
                  <c:v>2.4199972152709961</c:v>
                </c:pt>
                <c:pt idx="2876">
                  <c:v>2.4208168983459473</c:v>
                </c:pt>
                <c:pt idx="2877">
                  <c:v>2.4216773509979248</c:v>
                </c:pt>
                <c:pt idx="2878">
                  <c:v>2.4224975109100342</c:v>
                </c:pt>
                <c:pt idx="2879">
                  <c:v>2.4233410358428955</c:v>
                </c:pt>
                <c:pt idx="2880">
                  <c:v>2.4241664409637451</c:v>
                </c:pt>
                <c:pt idx="2881">
                  <c:v>2.4249892234802246</c:v>
                </c:pt>
                <c:pt idx="2882">
                  <c:v>2.4258277416229248</c:v>
                </c:pt>
                <c:pt idx="2883">
                  <c:v>2.4266645908355713</c:v>
                </c:pt>
                <c:pt idx="2884">
                  <c:v>2.4274890422821045</c:v>
                </c:pt>
                <c:pt idx="2885">
                  <c:v>2.4283273220062256</c:v>
                </c:pt>
                <c:pt idx="2886">
                  <c:v>2.4291956424713135</c:v>
                </c:pt>
                <c:pt idx="2887">
                  <c:v>2.4300069808959961</c:v>
                </c:pt>
                <c:pt idx="2888">
                  <c:v>2.430844783782959</c:v>
                </c:pt>
                <c:pt idx="2889">
                  <c:v>2.4316670894622803</c:v>
                </c:pt>
                <c:pt idx="2890">
                  <c:v>2.4324808120727539</c:v>
                </c:pt>
                <c:pt idx="2891">
                  <c:v>2.4333360195159912</c:v>
                </c:pt>
                <c:pt idx="2892">
                  <c:v>2.4341623783111572</c:v>
                </c:pt>
                <c:pt idx="2893">
                  <c:v>2.4350070953369141</c:v>
                </c:pt>
                <c:pt idx="2894">
                  <c:v>2.4358258247375488</c:v>
                </c:pt>
                <c:pt idx="2895">
                  <c:v>2.4366705417633057</c:v>
                </c:pt>
                <c:pt idx="2896">
                  <c:v>2.4374754428863525</c:v>
                </c:pt>
                <c:pt idx="2897">
                  <c:v>2.4383318424224854</c:v>
                </c:pt>
                <c:pt idx="2898">
                  <c:v>2.4391598701477051</c:v>
                </c:pt>
                <c:pt idx="2899">
                  <c:v>2.439993143081665</c:v>
                </c:pt>
                <c:pt idx="2900">
                  <c:v>2.4408254623413086</c:v>
                </c:pt>
                <c:pt idx="2901">
                  <c:v>2.4416511058807373</c:v>
                </c:pt>
                <c:pt idx="2902">
                  <c:v>2.4425070285797119</c:v>
                </c:pt>
                <c:pt idx="2903">
                  <c:v>2.4433443546295166</c:v>
                </c:pt>
                <c:pt idx="2904">
                  <c:v>2.4441440105438232</c:v>
                </c:pt>
                <c:pt idx="2905">
                  <c:v>2.444995641708374</c:v>
                </c:pt>
                <c:pt idx="2906">
                  <c:v>2.4458363056182861</c:v>
                </c:pt>
                <c:pt idx="2907">
                  <c:v>2.4466781616210938</c:v>
                </c:pt>
                <c:pt idx="2908">
                  <c:v>2.4474935531616211</c:v>
                </c:pt>
                <c:pt idx="2909">
                  <c:v>2.4483306407928467</c:v>
                </c:pt>
                <c:pt idx="2910">
                  <c:v>2.4491617679595947</c:v>
                </c:pt>
                <c:pt idx="2911">
                  <c:v>2.4500012397766113</c:v>
                </c:pt>
                <c:pt idx="2912">
                  <c:v>2.4508357048034668</c:v>
                </c:pt>
                <c:pt idx="2913">
                  <c:v>2.4516801834106445</c:v>
                </c:pt>
                <c:pt idx="2914">
                  <c:v>2.4524919986724854</c:v>
                </c:pt>
                <c:pt idx="2915">
                  <c:v>2.4533355236053467</c:v>
                </c:pt>
                <c:pt idx="2916">
                  <c:v>2.4541795253753662</c:v>
                </c:pt>
                <c:pt idx="2917">
                  <c:v>2.4549965858459473</c:v>
                </c:pt>
                <c:pt idx="2918">
                  <c:v>2.4558329582214355</c:v>
                </c:pt>
                <c:pt idx="2919">
                  <c:v>2.4566745758056641</c:v>
                </c:pt>
                <c:pt idx="2920">
                  <c:v>2.4574942588806152</c:v>
                </c:pt>
                <c:pt idx="2921">
                  <c:v>2.4583334922790527</c:v>
                </c:pt>
                <c:pt idx="2922">
                  <c:v>2.4591553211212158</c:v>
                </c:pt>
                <c:pt idx="2923">
                  <c:v>2.4599983692169189</c:v>
                </c:pt>
                <c:pt idx="2924">
                  <c:v>2.4608457088470459</c:v>
                </c:pt>
                <c:pt idx="2925">
                  <c:v>2.4616658687591553</c:v>
                </c:pt>
                <c:pt idx="2926">
                  <c:v>2.4624738693237305</c:v>
                </c:pt>
                <c:pt idx="2927">
                  <c:v>2.4633362293243408</c:v>
                </c:pt>
                <c:pt idx="2928">
                  <c:v>2.4641644954681396</c:v>
                </c:pt>
                <c:pt idx="2929">
                  <c:v>2.4649958610534668</c:v>
                </c:pt>
                <c:pt idx="2930">
                  <c:v>2.4658288955688477</c:v>
                </c:pt>
                <c:pt idx="2931">
                  <c:v>2.4666538238525391</c:v>
                </c:pt>
                <c:pt idx="2932">
                  <c:v>2.4675037860870361</c:v>
                </c:pt>
                <c:pt idx="2933">
                  <c:v>2.4683282375335693</c:v>
                </c:pt>
                <c:pt idx="2934">
                  <c:v>2.4691760540008545</c:v>
                </c:pt>
                <c:pt idx="2935">
                  <c:v>2.4700145721435547</c:v>
                </c:pt>
                <c:pt idx="2936">
                  <c:v>2.470844030380249</c:v>
                </c:pt>
                <c:pt idx="2937">
                  <c:v>2.4716644287109375</c:v>
                </c:pt>
                <c:pt idx="2938">
                  <c:v>2.4724898338317871</c:v>
                </c:pt>
                <c:pt idx="2939">
                  <c:v>2.473344087600708</c:v>
                </c:pt>
                <c:pt idx="2940">
                  <c:v>2.4741759300231934</c:v>
                </c:pt>
                <c:pt idx="2941">
                  <c:v>2.4750151634216309</c:v>
                </c:pt>
                <c:pt idx="2942">
                  <c:v>2.4758181571960449</c:v>
                </c:pt>
                <c:pt idx="2943">
                  <c:v>2.4766643047332764</c:v>
                </c:pt>
                <c:pt idx="2944">
                  <c:v>2.4775021076202393</c:v>
                </c:pt>
                <c:pt idx="2945">
                  <c:v>2.4783234596252441</c:v>
                </c:pt>
                <c:pt idx="2946">
                  <c:v>2.4791438579559326</c:v>
                </c:pt>
                <c:pt idx="2947">
                  <c:v>2.4800100326538086</c:v>
                </c:pt>
                <c:pt idx="2948">
                  <c:v>2.4808385372161865</c:v>
                </c:pt>
                <c:pt idx="2949">
                  <c:v>2.4816648960113525</c:v>
                </c:pt>
                <c:pt idx="2950">
                  <c:v>2.4825248718261719</c:v>
                </c:pt>
                <c:pt idx="2951">
                  <c:v>2.4833099842071533</c:v>
                </c:pt>
                <c:pt idx="2952">
                  <c:v>2.484184741973877</c:v>
                </c:pt>
                <c:pt idx="2953">
                  <c:v>2.4849867820739746</c:v>
                </c:pt>
                <c:pt idx="2954">
                  <c:v>2.485825777053833</c:v>
                </c:pt>
                <c:pt idx="2955">
                  <c:v>2.48667311668396</c:v>
                </c:pt>
                <c:pt idx="2956">
                  <c:v>2.4875197410583496</c:v>
                </c:pt>
                <c:pt idx="2957">
                  <c:v>2.4883270263671875</c:v>
                </c:pt>
                <c:pt idx="2958">
                  <c:v>2.4891712665557861</c:v>
                </c:pt>
                <c:pt idx="2959">
                  <c:v>2.4900209903717041</c:v>
                </c:pt>
                <c:pt idx="2960">
                  <c:v>2.4908409118652344</c:v>
                </c:pt>
                <c:pt idx="2961">
                  <c:v>2.4916532039642334</c:v>
                </c:pt>
                <c:pt idx="2962">
                  <c:v>2.4924750328063965</c:v>
                </c:pt>
                <c:pt idx="2963">
                  <c:v>2.4933450222015381</c:v>
                </c:pt>
                <c:pt idx="2964">
                  <c:v>2.4941411018371582</c:v>
                </c:pt>
                <c:pt idx="2965">
                  <c:v>2.4949967861175537</c:v>
                </c:pt>
                <c:pt idx="2966">
                  <c:v>2.4958162307739258</c:v>
                </c:pt>
                <c:pt idx="2967">
                  <c:v>2.4966700077056885</c:v>
                </c:pt>
                <c:pt idx="2968">
                  <c:v>2.4974920749664307</c:v>
                </c:pt>
                <c:pt idx="2969">
                  <c:v>2.4983453750610352</c:v>
                </c:pt>
                <c:pt idx="2970">
                  <c:v>2.4991664886474609</c:v>
                </c:pt>
                <c:pt idx="2971">
                  <c:v>2.5000066757202148</c:v>
                </c:pt>
                <c:pt idx="2972">
                  <c:v>2.5008509159088135</c:v>
                </c:pt>
                <c:pt idx="2973">
                  <c:v>2.5016582012176514</c:v>
                </c:pt>
                <c:pt idx="2974">
                  <c:v>2.5024967193603516</c:v>
                </c:pt>
                <c:pt idx="2975">
                  <c:v>2.503342866897583</c:v>
                </c:pt>
                <c:pt idx="2976">
                  <c:v>2.5041613578796387</c:v>
                </c:pt>
                <c:pt idx="2977">
                  <c:v>2.505016565322876</c:v>
                </c:pt>
                <c:pt idx="2978">
                  <c:v>2.5058372020721436</c:v>
                </c:pt>
                <c:pt idx="2979">
                  <c:v>2.5066642761230469</c:v>
                </c:pt>
                <c:pt idx="2980">
                  <c:v>2.5075113773345947</c:v>
                </c:pt>
                <c:pt idx="2981">
                  <c:v>2.5083534717559814</c:v>
                </c:pt>
                <c:pt idx="2982">
                  <c:v>2.5091793537139893</c:v>
                </c:pt>
                <c:pt idx="2983">
                  <c:v>2.510007381439209</c:v>
                </c:pt>
                <c:pt idx="2984">
                  <c:v>2.5108406543731689</c:v>
                </c:pt>
                <c:pt idx="2985">
                  <c:v>2.5116674900054932</c:v>
                </c:pt>
                <c:pt idx="2986">
                  <c:v>2.5125012397766113</c:v>
                </c:pt>
                <c:pt idx="2987">
                  <c:v>2.5133402347564697</c:v>
                </c:pt>
                <c:pt idx="2988">
                  <c:v>2.5141420364379883</c:v>
                </c:pt>
                <c:pt idx="2989">
                  <c:v>2.5150234699249268</c:v>
                </c:pt>
                <c:pt idx="2990">
                  <c:v>2.5158236026763916</c:v>
                </c:pt>
                <c:pt idx="2991">
                  <c:v>2.5166363716125488</c:v>
                </c:pt>
                <c:pt idx="2992">
                  <c:v>2.5174939632415771</c:v>
                </c:pt>
                <c:pt idx="2993">
                  <c:v>2.5183231830596924</c:v>
                </c:pt>
                <c:pt idx="2994">
                  <c:v>2.5191724300384521</c:v>
                </c:pt>
                <c:pt idx="2995">
                  <c:v>2.5199902057647705</c:v>
                </c:pt>
                <c:pt idx="2996">
                  <c:v>2.5208444595336914</c:v>
                </c:pt>
                <c:pt idx="2997">
                  <c:v>2.5216550827026367</c:v>
                </c:pt>
                <c:pt idx="2998">
                  <c:v>2.5225076675415039</c:v>
                </c:pt>
                <c:pt idx="2999">
                  <c:v>2.5233182907104492</c:v>
                </c:pt>
                <c:pt idx="3000">
                  <c:v>2.5241682529449463</c:v>
                </c:pt>
                <c:pt idx="3001">
                  <c:v>2.5249869823455811</c:v>
                </c:pt>
                <c:pt idx="3002">
                  <c:v>2.5258259773254395</c:v>
                </c:pt>
                <c:pt idx="3003">
                  <c:v>2.5266549587249756</c:v>
                </c:pt>
                <c:pt idx="3004">
                  <c:v>2.5274975299835205</c:v>
                </c:pt>
                <c:pt idx="3005">
                  <c:v>2.5283377170562744</c:v>
                </c:pt>
                <c:pt idx="3006">
                  <c:v>2.5291569232940674</c:v>
                </c:pt>
                <c:pt idx="3007">
                  <c:v>2.5299808979034424</c:v>
                </c:pt>
                <c:pt idx="3008">
                  <c:v>2.5308377742767334</c:v>
                </c:pt>
                <c:pt idx="3009">
                  <c:v>2.5316720008850098</c:v>
                </c:pt>
                <c:pt idx="3010">
                  <c:v>2.5324981212615967</c:v>
                </c:pt>
                <c:pt idx="3011">
                  <c:v>2.5333259105682373</c:v>
                </c:pt>
                <c:pt idx="3012">
                  <c:v>2.5341634750366211</c:v>
                </c:pt>
                <c:pt idx="3013">
                  <c:v>2.535015344619751</c:v>
                </c:pt>
                <c:pt idx="3014">
                  <c:v>2.5358462333679199</c:v>
                </c:pt>
                <c:pt idx="3015">
                  <c:v>2.5366506576538086</c:v>
                </c:pt>
                <c:pt idx="3016">
                  <c:v>2.5375032424926758</c:v>
                </c:pt>
                <c:pt idx="3017">
                  <c:v>2.5383286476135254</c:v>
                </c:pt>
                <c:pt idx="3018">
                  <c:v>2.5391712188720703</c:v>
                </c:pt>
                <c:pt idx="3019">
                  <c:v>2.5399971008300781</c:v>
                </c:pt>
                <c:pt idx="3020">
                  <c:v>2.5408241748809814</c:v>
                </c:pt>
                <c:pt idx="3021">
                  <c:v>2.5416784286499023</c:v>
                </c:pt>
                <c:pt idx="3022">
                  <c:v>2.5424909591674805</c:v>
                </c:pt>
                <c:pt idx="3023">
                  <c:v>2.5433206558227539</c:v>
                </c:pt>
                <c:pt idx="3024">
                  <c:v>2.5441677570343018</c:v>
                </c:pt>
                <c:pt idx="3025">
                  <c:v>2.5450184345245361</c:v>
                </c:pt>
                <c:pt idx="3026">
                  <c:v>2.5458176136016846</c:v>
                </c:pt>
                <c:pt idx="3027">
                  <c:v>2.5466535091400146</c:v>
                </c:pt>
                <c:pt idx="3028">
                  <c:v>2.5474724769592285</c:v>
                </c:pt>
                <c:pt idx="3029">
                  <c:v>2.5483283996582031</c:v>
                </c:pt>
                <c:pt idx="3030">
                  <c:v>2.5491652488708496</c:v>
                </c:pt>
                <c:pt idx="3031">
                  <c:v>2.5499913692474365</c:v>
                </c:pt>
                <c:pt idx="3032">
                  <c:v>2.5508267879486084</c:v>
                </c:pt>
                <c:pt idx="3033">
                  <c:v>2.5516691207885742</c:v>
                </c:pt>
                <c:pt idx="3034">
                  <c:v>2.5524892807006836</c:v>
                </c:pt>
                <c:pt idx="3035">
                  <c:v>2.5533394813537598</c:v>
                </c:pt>
                <c:pt idx="3036">
                  <c:v>2.5541539192199707</c:v>
                </c:pt>
                <c:pt idx="3037">
                  <c:v>2.555030345916748</c:v>
                </c:pt>
                <c:pt idx="3038">
                  <c:v>2.5558652877807617</c:v>
                </c:pt>
                <c:pt idx="3039">
                  <c:v>2.5566728115081787</c:v>
                </c:pt>
                <c:pt idx="3040">
                  <c:v>2.5574944019317627</c:v>
                </c:pt>
                <c:pt idx="3041">
                  <c:v>2.5583314895629883</c:v>
                </c:pt>
                <c:pt idx="3042">
                  <c:v>2.5591638088226318</c:v>
                </c:pt>
                <c:pt idx="3043">
                  <c:v>2.5600049495697021</c:v>
                </c:pt>
                <c:pt idx="3044">
                  <c:v>2.5608162879943848</c:v>
                </c:pt>
                <c:pt idx="3045">
                  <c:v>2.5616555213928223</c:v>
                </c:pt>
                <c:pt idx="3046">
                  <c:v>2.5624866485595703</c:v>
                </c:pt>
                <c:pt idx="3047">
                  <c:v>2.5633513927459717</c:v>
                </c:pt>
                <c:pt idx="3048">
                  <c:v>2.5641744136810303</c:v>
                </c:pt>
                <c:pt idx="3049">
                  <c:v>2.5650217533111572</c:v>
                </c:pt>
                <c:pt idx="3050">
                  <c:v>2.5658175945281982</c:v>
                </c:pt>
                <c:pt idx="3051">
                  <c:v>2.5666577816009521</c:v>
                </c:pt>
                <c:pt idx="3052">
                  <c:v>2.567507266998291</c:v>
                </c:pt>
                <c:pt idx="3053">
                  <c:v>2.5683286190032959</c:v>
                </c:pt>
                <c:pt idx="3054">
                  <c:v>2.5691659450531006</c:v>
                </c:pt>
                <c:pt idx="3055">
                  <c:v>2.5699961185455322</c:v>
                </c:pt>
                <c:pt idx="3056">
                  <c:v>2.5708296298980713</c:v>
                </c:pt>
                <c:pt idx="3057">
                  <c:v>2.5716552734375</c:v>
                </c:pt>
                <c:pt idx="3058">
                  <c:v>2.5724976062774658</c:v>
                </c:pt>
                <c:pt idx="3059">
                  <c:v>2.5733392238616943</c:v>
                </c:pt>
                <c:pt idx="3060">
                  <c:v>2.5741646289825439</c:v>
                </c:pt>
                <c:pt idx="3061">
                  <c:v>2.5750019550323486</c:v>
                </c:pt>
                <c:pt idx="3062">
                  <c:v>2.5758388042449951</c:v>
                </c:pt>
                <c:pt idx="3063">
                  <c:v>2.5766479969024658</c:v>
                </c:pt>
                <c:pt idx="3064">
                  <c:v>2.5774941444396973</c:v>
                </c:pt>
                <c:pt idx="3065">
                  <c:v>2.5783345699310303</c:v>
                </c:pt>
                <c:pt idx="3066">
                  <c:v>2.5791831016540527</c:v>
                </c:pt>
                <c:pt idx="3067">
                  <c:v>2.5800168514251709</c:v>
                </c:pt>
                <c:pt idx="3068">
                  <c:v>2.5808353424072266</c:v>
                </c:pt>
                <c:pt idx="3069">
                  <c:v>2.5816657543182373</c:v>
                </c:pt>
                <c:pt idx="3070">
                  <c:v>2.5825011730194092</c:v>
                </c:pt>
                <c:pt idx="3071">
                  <c:v>2.5833382606506348</c:v>
                </c:pt>
                <c:pt idx="3072">
                  <c:v>2.5841608047485352</c:v>
                </c:pt>
                <c:pt idx="3073">
                  <c:v>2.5849714279174805</c:v>
                </c:pt>
                <c:pt idx="3074">
                  <c:v>2.585827112197876</c:v>
                </c:pt>
                <c:pt idx="3075">
                  <c:v>2.5866799354553223</c:v>
                </c:pt>
                <c:pt idx="3076">
                  <c:v>2.5875139236450195</c:v>
                </c:pt>
                <c:pt idx="3077">
                  <c:v>2.5883212089538574</c:v>
                </c:pt>
                <c:pt idx="3078">
                  <c:v>2.5891761779785156</c:v>
                </c:pt>
                <c:pt idx="3079">
                  <c:v>2.5900123119354248</c:v>
                </c:pt>
                <c:pt idx="3080">
                  <c:v>2.5908122062683105</c:v>
                </c:pt>
                <c:pt idx="3081">
                  <c:v>2.5916650295257568</c:v>
                </c:pt>
                <c:pt idx="3082">
                  <c:v>2.5925033092498779</c:v>
                </c:pt>
                <c:pt idx="3083">
                  <c:v>2.5933482646942139</c:v>
                </c:pt>
                <c:pt idx="3084">
                  <c:v>2.5941741466522217</c:v>
                </c:pt>
                <c:pt idx="3085">
                  <c:v>2.5950100421905518</c:v>
                </c:pt>
                <c:pt idx="3086">
                  <c:v>2.595806360244751</c:v>
                </c:pt>
                <c:pt idx="3087">
                  <c:v>2.5966932773590088</c:v>
                </c:pt>
                <c:pt idx="3088">
                  <c:v>2.5974977016448975</c:v>
                </c:pt>
                <c:pt idx="3089">
                  <c:v>2.5983350276947021</c:v>
                </c:pt>
                <c:pt idx="3090">
                  <c:v>2.5991697311401367</c:v>
                </c:pt>
                <c:pt idx="3091">
                  <c:v>2.5999987125396729</c:v>
                </c:pt>
                <c:pt idx="3092">
                  <c:v>2.6008317470550537</c:v>
                </c:pt>
                <c:pt idx="3093">
                  <c:v>2.6016716957092285</c:v>
                </c:pt>
                <c:pt idx="3094">
                  <c:v>2.6024959087371826</c:v>
                </c:pt>
                <c:pt idx="3095">
                  <c:v>2.6033146381378174</c:v>
                </c:pt>
                <c:pt idx="3096">
                  <c:v>2.6041486263275146</c:v>
                </c:pt>
                <c:pt idx="3097">
                  <c:v>2.6050076484680176</c:v>
                </c:pt>
                <c:pt idx="3098">
                  <c:v>2.6058294773101807</c:v>
                </c:pt>
                <c:pt idx="3099">
                  <c:v>2.6066696643829346</c:v>
                </c:pt>
                <c:pt idx="3100">
                  <c:v>2.6074984073638916</c:v>
                </c:pt>
                <c:pt idx="3101">
                  <c:v>2.6083312034606934</c:v>
                </c:pt>
                <c:pt idx="3102">
                  <c:v>2.6091623306274414</c:v>
                </c:pt>
                <c:pt idx="3103">
                  <c:v>2.6099851131439209</c:v>
                </c:pt>
                <c:pt idx="3104">
                  <c:v>2.610846996307373</c:v>
                </c:pt>
                <c:pt idx="3105">
                  <c:v>2.6116650104522705</c:v>
                </c:pt>
                <c:pt idx="3106">
                  <c:v>2.6125004291534424</c:v>
                </c:pt>
                <c:pt idx="3107">
                  <c:v>2.6133220195770264</c:v>
                </c:pt>
                <c:pt idx="3108">
                  <c:v>2.6141548156738281</c:v>
                </c:pt>
                <c:pt idx="3109">
                  <c:v>2.6149899959564209</c:v>
                </c:pt>
                <c:pt idx="3110">
                  <c:v>2.615842342376709</c:v>
                </c:pt>
                <c:pt idx="3111">
                  <c:v>2.6166660785675049</c:v>
                </c:pt>
                <c:pt idx="3112">
                  <c:v>2.6174893379211426</c:v>
                </c:pt>
                <c:pt idx="3113">
                  <c:v>2.6183393001556396</c:v>
                </c:pt>
                <c:pt idx="3114">
                  <c:v>2.6191611289978027</c:v>
                </c:pt>
                <c:pt idx="3115">
                  <c:v>2.6200182437896729</c:v>
                </c:pt>
                <c:pt idx="3116">
                  <c:v>2.6208271980285645</c:v>
                </c:pt>
                <c:pt idx="3117">
                  <c:v>2.621657133102417</c:v>
                </c:pt>
                <c:pt idx="3118">
                  <c:v>2.6225018501281738</c:v>
                </c:pt>
                <c:pt idx="3119">
                  <c:v>2.6233298778533936</c:v>
                </c:pt>
                <c:pt idx="3120">
                  <c:v>2.6241827011108398</c:v>
                </c:pt>
                <c:pt idx="3121">
                  <c:v>2.6249971389770508</c:v>
                </c:pt>
                <c:pt idx="3122">
                  <c:v>2.6258251667022705</c:v>
                </c:pt>
                <c:pt idx="3123">
                  <c:v>2.6266889572143555</c:v>
                </c:pt>
                <c:pt idx="3124">
                  <c:v>2.6275062561035156</c:v>
                </c:pt>
                <c:pt idx="3125">
                  <c:v>2.6283411979675293</c:v>
                </c:pt>
                <c:pt idx="3126">
                  <c:v>2.6291837692260742</c:v>
                </c:pt>
                <c:pt idx="3127">
                  <c:v>2.6300201416015625</c:v>
                </c:pt>
                <c:pt idx="3128">
                  <c:v>2.630836009979248</c:v>
                </c:pt>
                <c:pt idx="3129">
                  <c:v>2.6316666603088379</c:v>
                </c:pt>
                <c:pt idx="3130">
                  <c:v>2.6325128078460693</c:v>
                </c:pt>
                <c:pt idx="3131">
                  <c:v>2.6333425045013428</c:v>
                </c:pt>
                <c:pt idx="3132">
                  <c:v>2.6341629028320313</c:v>
                </c:pt>
                <c:pt idx="3133">
                  <c:v>2.6349921226501465</c:v>
                </c:pt>
                <c:pt idx="3134">
                  <c:v>2.6358499526977539</c:v>
                </c:pt>
                <c:pt idx="3135">
                  <c:v>2.6366724967956543</c:v>
                </c:pt>
                <c:pt idx="3136">
                  <c:v>2.6375164985656738</c:v>
                </c:pt>
                <c:pt idx="3137">
                  <c:v>2.6383280754089355</c:v>
                </c:pt>
                <c:pt idx="3138">
                  <c:v>2.6391775608062744</c:v>
                </c:pt>
                <c:pt idx="3139">
                  <c:v>2.6399922370910645</c:v>
                </c:pt>
                <c:pt idx="3140">
                  <c:v>2.6408271789550781</c:v>
                </c:pt>
                <c:pt idx="3141">
                  <c:v>2.6416647434234619</c:v>
                </c:pt>
                <c:pt idx="3142">
                  <c:v>2.642488956451416</c:v>
                </c:pt>
                <c:pt idx="3143">
                  <c:v>2.6433300971984863</c:v>
                </c:pt>
                <c:pt idx="3144">
                  <c:v>2.6441776752471924</c:v>
                </c:pt>
                <c:pt idx="3145">
                  <c:v>2.6449809074401855</c:v>
                </c:pt>
                <c:pt idx="3146">
                  <c:v>2.6458315849304199</c:v>
                </c:pt>
                <c:pt idx="3147">
                  <c:v>2.6466772556304932</c:v>
                </c:pt>
                <c:pt idx="3148">
                  <c:v>2.6475021839141846</c:v>
                </c:pt>
                <c:pt idx="3149">
                  <c:v>2.6483209133148193</c:v>
                </c:pt>
                <c:pt idx="3150">
                  <c:v>2.6491842269897461</c:v>
                </c:pt>
                <c:pt idx="3151">
                  <c:v>2.6500179767608643</c:v>
                </c:pt>
                <c:pt idx="3152">
                  <c:v>2.6508433818817139</c:v>
                </c:pt>
                <c:pt idx="3153">
                  <c:v>2.6516823768615723</c:v>
                </c:pt>
                <c:pt idx="3154">
                  <c:v>2.6525068283081055</c:v>
                </c:pt>
                <c:pt idx="3155">
                  <c:v>2.6533243656158447</c:v>
                </c:pt>
                <c:pt idx="3156">
                  <c:v>2.6541600227355957</c:v>
                </c:pt>
                <c:pt idx="3157">
                  <c:v>2.6549878120422363</c:v>
                </c:pt>
                <c:pt idx="3158">
                  <c:v>2.6558263301849365</c:v>
                </c:pt>
                <c:pt idx="3159">
                  <c:v>2.6566612720489502</c:v>
                </c:pt>
                <c:pt idx="3160">
                  <c:v>2.6574993133544922</c:v>
                </c:pt>
                <c:pt idx="3161">
                  <c:v>2.6583201885223389</c:v>
                </c:pt>
                <c:pt idx="3162">
                  <c:v>2.6591765880584717</c:v>
                </c:pt>
                <c:pt idx="3163">
                  <c:v>2.659991979598999</c:v>
                </c:pt>
                <c:pt idx="3164">
                  <c:v>2.660844087600708</c:v>
                </c:pt>
                <c:pt idx="3165">
                  <c:v>2.6616532802581787</c:v>
                </c:pt>
                <c:pt idx="3166">
                  <c:v>2.6624948978424072</c:v>
                </c:pt>
                <c:pt idx="3167">
                  <c:v>2.6633403301239014</c:v>
                </c:pt>
                <c:pt idx="3168">
                  <c:v>2.6641495227813721</c:v>
                </c:pt>
                <c:pt idx="3169">
                  <c:v>2.664982795715332</c:v>
                </c:pt>
                <c:pt idx="3170">
                  <c:v>2.6658265590667725</c:v>
                </c:pt>
                <c:pt idx="3171">
                  <c:v>2.6666722297668457</c:v>
                </c:pt>
                <c:pt idx="3172">
                  <c:v>2.6675074100494385</c:v>
                </c:pt>
                <c:pt idx="3173">
                  <c:v>2.6683287620544434</c:v>
                </c:pt>
                <c:pt idx="3174">
                  <c:v>2.6691641807556152</c:v>
                </c:pt>
                <c:pt idx="3175">
                  <c:v>2.6700015068054199</c:v>
                </c:pt>
                <c:pt idx="3176">
                  <c:v>2.6708190441131592</c:v>
                </c:pt>
                <c:pt idx="3177">
                  <c:v>2.6716713905334473</c:v>
                </c:pt>
                <c:pt idx="3178">
                  <c:v>2.6724927425384521</c:v>
                </c:pt>
                <c:pt idx="3179">
                  <c:v>2.6733341217041016</c:v>
                </c:pt>
                <c:pt idx="3180">
                  <c:v>2.6741833686828613</c:v>
                </c:pt>
                <c:pt idx="3181">
                  <c:v>2.6750097274780273</c:v>
                </c:pt>
                <c:pt idx="3182">
                  <c:v>2.6758263111114502</c:v>
                </c:pt>
                <c:pt idx="3183">
                  <c:v>2.6766576766967773</c:v>
                </c:pt>
                <c:pt idx="3184">
                  <c:v>2.6775281429290771</c:v>
                </c:pt>
                <c:pt idx="3185">
                  <c:v>2.6783549785614014</c:v>
                </c:pt>
                <c:pt idx="3186">
                  <c:v>2.6791627407073975</c:v>
                </c:pt>
                <c:pt idx="3187">
                  <c:v>2.6800084114074707</c:v>
                </c:pt>
                <c:pt idx="3188">
                  <c:v>2.6808466911315918</c:v>
                </c:pt>
                <c:pt idx="3189">
                  <c:v>2.681657075881958</c:v>
                </c:pt>
                <c:pt idx="3190">
                  <c:v>2.6824862957000732</c:v>
                </c:pt>
                <c:pt idx="3191">
                  <c:v>2.6833593845367432</c:v>
                </c:pt>
                <c:pt idx="3192">
                  <c:v>2.6841695308685303</c:v>
                </c:pt>
                <c:pt idx="3193">
                  <c:v>2.6850008964538574</c:v>
                </c:pt>
                <c:pt idx="3194">
                  <c:v>2.6858117580413818</c:v>
                </c:pt>
                <c:pt idx="3195">
                  <c:v>2.6866738796234131</c:v>
                </c:pt>
                <c:pt idx="3196">
                  <c:v>2.6874916553497314</c:v>
                </c:pt>
                <c:pt idx="3197">
                  <c:v>2.68833327293396</c:v>
                </c:pt>
                <c:pt idx="3198">
                  <c:v>2.689180850982666</c:v>
                </c:pt>
                <c:pt idx="3199">
                  <c:v>2.6900069713592529</c:v>
                </c:pt>
                <c:pt idx="3200">
                  <c:v>2.6908211708068848</c:v>
                </c:pt>
                <c:pt idx="3201">
                  <c:v>2.6916532516479492</c:v>
                </c:pt>
                <c:pt idx="3202">
                  <c:v>2.6925158500671387</c:v>
                </c:pt>
                <c:pt idx="3203">
                  <c:v>2.6933259963989258</c:v>
                </c:pt>
                <c:pt idx="3204">
                  <c:v>2.6941637992858887</c:v>
                </c:pt>
                <c:pt idx="3205">
                  <c:v>2.6950240135192871</c:v>
                </c:pt>
                <c:pt idx="3206">
                  <c:v>2.6958301067352295</c:v>
                </c:pt>
                <c:pt idx="3207">
                  <c:v>2.6966812610626221</c:v>
                </c:pt>
                <c:pt idx="3208">
                  <c:v>2.6975140571594238</c:v>
                </c:pt>
                <c:pt idx="3209">
                  <c:v>2.6983318328857422</c:v>
                </c:pt>
                <c:pt idx="3210">
                  <c:v>2.6991803646087646</c:v>
                </c:pt>
                <c:pt idx="3211">
                  <c:v>2.6999859809875488</c:v>
                </c:pt>
                <c:pt idx="3212">
                  <c:v>2.700843334197998</c:v>
                </c:pt>
                <c:pt idx="3213">
                  <c:v>2.7016499042510986</c:v>
                </c:pt>
                <c:pt idx="3214">
                  <c:v>2.7025091648101807</c:v>
                </c:pt>
                <c:pt idx="3215">
                  <c:v>2.7033517360687256</c:v>
                </c:pt>
                <c:pt idx="3216">
                  <c:v>2.704181432723999</c:v>
                </c:pt>
                <c:pt idx="3217">
                  <c:v>2.7050013542175293</c:v>
                </c:pt>
                <c:pt idx="3218">
                  <c:v>2.7058374881744385</c:v>
                </c:pt>
                <c:pt idx="3219">
                  <c:v>2.7066452503204346</c:v>
                </c:pt>
                <c:pt idx="3220">
                  <c:v>2.707507848739624</c:v>
                </c:pt>
                <c:pt idx="3221">
                  <c:v>2.7083308696746826</c:v>
                </c:pt>
                <c:pt idx="3222">
                  <c:v>2.7091619968414307</c:v>
                </c:pt>
                <c:pt idx="3223">
                  <c:v>2.7100071907043457</c:v>
                </c:pt>
                <c:pt idx="3224">
                  <c:v>2.7108228206634521</c:v>
                </c:pt>
                <c:pt idx="3225">
                  <c:v>2.7116658687591553</c:v>
                </c:pt>
                <c:pt idx="3226">
                  <c:v>2.7125005722045898</c:v>
                </c:pt>
                <c:pt idx="3227">
                  <c:v>2.7133421897888184</c:v>
                </c:pt>
                <c:pt idx="3228">
                  <c:v>2.7141580581665039</c:v>
                </c:pt>
                <c:pt idx="3229">
                  <c:v>2.7150075435638428</c:v>
                </c:pt>
                <c:pt idx="3230">
                  <c:v>2.7158396244049072</c:v>
                </c:pt>
                <c:pt idx="3231">
                  <c:v>2.7166588306427002</c:v>
                </c:pt>
                <c:pt idx="3232">
                  <c:v>2.7174997329711914</c:v>
                </c:pt>
                <c:pt idx="3233">
                  <c:v>2.7183535099029541</c:v>
                </c:pt>
                <c:pt idx="3234">
                  <c:v>2.7191445827484131</c:v>
                </c:pt>
                <c:pt idx="3235">
                  <c:v>2.7199897766113281</c:v>
                </c:pt>
                <c:pt idx="3236">
                  <c:v>2.7208263874053955</c:v>
                </c:pt>
                <c:pt idx="3237">
                  <c:v>2.7216551303863525</c:v>
                </c:pt>
                <c:pt idx="3238">
                  <c:v>2.7224969863891602</c:v>
                </c:pt>
                <c:pt idx="3239">
                  <c:v>2.7233600616455078</c:v>
                </c:pt>
                <c:pt idx="3240">
                  <c:v>2.7241711616516113</c:v>
                </c:pt>
                <c:pt idx="3241">
                  <c:v>2.7250015735626221</c:v>
                </c:pt>
                <c:pt idx="3242">
                  <c:v>2.7258358001708984</c:v>
                </c:pt>
                <c:pt idx="3243">
                  <c:v>2.726651668548584</c:v>
                </c:pt>
                <c:pt idx="3244">
                  <c:v>2.7275042533874512</c:v>
                </c:pt>
                <c:pt idx="3245">
                  <c:v>2.7283341884613037</c:v>
                </c:pt>
                <c:pt idx="3246">
                  <c:v>2.729177713394165</c:v>
                </c:pt>
                <c:pt idx="3247">
                  <c:v>2.7300119400024414</c:v>
                </c:pt>
                <c:pt idx="3248">
                  <c:v>2.730830192565918</c:v>
                </c:pt>
                <c:pt idx="3249">
                  <c:v>2.7316555976867676</c:v>
                </c:pt>
                <c:pt idx="3250">
                  <c:v>2.7324941158294678</c:v>
                </c:pt>
                <c:pt idx="3251">
                  <c:v>2.733335018157959</c:v>
                </c:pt>
                <c:pt idx="3252">
                  <c:v>2.7341840267181396</c:v>
                </c:pt>
                <c:pt idx="3253">
                  <c:v>2.7350013256072998</c:v>
                </c:pt>
                <c:pt idx="3254">
                  <c:v>2.7358529567718506</c:v>
                </c:pt>
                <c:pt idx="3255">
                  <c:v>2.7366480827331543</c:v>
                </c:pt>
                <c:pt idx="3256">
                  <c:v>2.737476110458374</c:v>
                </c:pt>
                <c:pt idx="3257">
                  <c:v>2.738323450088501</c:v>
                </c:pt>
                <c:pt idx="3258">
                  <c:v>2.7391605377197266</c:v>
                </c:pt>
                <c:pt idx="3259">
                  <c:v>2.7400145530700684</c:v>
                </c:pt>
                <c:pt idx="3260">
                  <c:v>2.7408199310302734</c:v>
                </c:pt>
                <c:pt idx="3261">
                  <c:v>2.7416644096374512</c:v>
                </c:pt>
                <c:pt idx="3262">
                  <c:v>2.7424921989440918</c:v>
                </c:pt>
                <c:pt idx="3263">
                  <c:v>2.7433454990386963</c:v>
                </c:pt>
                <c:pt idx="3264">
                  <c:v>2.7441833019256592</c:v>
                </c:pt>
                <c:pt idx="3265">
                  <c:v>2.7449953556060791</c:v>
                </c:pt>
                <c:pt idx="3266">
                  <c:v>2.7458631992340088</c:v>
                </c:pt>
                <c:pt idx="3267">
                  <c:v>2.7466599941253662</c:v>
                </c:pt>
                <c:pt idx="3268">
                  <c:v>2.7474894523620605</c:v>
                </c:pt>
                <c:pt idx="3269">
                  <c:v>2.748342752456665</c:v>
                </c:pt>
                <c:pt idx="3270">
                  <c:v>2.7491593360900879</c:v>
                </c:pt>
                <c:pt idx="3271">
                  <c:v>2.7499825954437256</c:v>
                </c:pt>
                <c:pt idx="3272">
                  <c:v>2.7508335113525391</c:v>
                </c:pt>
                <c:pt idx="3273">
                  <c:v>2.7516636848449707</c:v>
                </c:pt>
                <c:pt idx="3274">
                  <c:v>2.7524824142456055</c:v>
                </c:pt>
                <c:pt idx="3275">
                  <c:v>2.7533290386199951</c:v>
                </c:pt>
                <c:pt idx="3276">
                  <c:v>2.7541472911834717</c:v>
                </c:pt>
                <c:pt idx="3277">
                  <c:v>2.7550075054168701</c:v>
                </c:pt>
                <c:pt idx="3278">
                  <c:v>2.7558317184448242</c:v>
                </c:pt>
                <c:pt idx="3279">
                  <c:v>2.756671667098999</c:v>
                </c:pt>
                <c:pt idx="3280">
                  <c:v>2.7575004100799561</c:v>
                </c:pt>
                <c:pt idx="3281">
                  <c:v>2.7583210468292236</c:v>
                </c:pt>
                <c:pt idx="3282">
                  <c:v>2.7591590881347656</c:v>
                </c:pt>
                <c:pt idx="3283">
                  <c:v>2.7599990367889404</c:v>
                </c:pt>
                <c:pt idx="3284">
                  <c:v>2.7608191967010498</c:v>
                </c:pt>
                <c:pt idx="3285">
                  <c:v>2.7616620063781738</c:v>
                </c:pt>
                <c:pt idx="3286">
                  <c:v>2.762531042098999</c:v>
                </c:pt>
                <c:pt idx="3287">
                  <c:v>2.7633450031280518</c:v>
                </c:pt>
                <c:pt idx="3288">
                  <c:v>2.7641785144805908</c:v>
                </c:pt>
                <c:pt idx="3289">
                  <c:v>2.7649986743927002</c:v>
                </c:pt>
                <c:pt idx="3290">
                  <c:v>2.7658135890960693</c:v>
                </c:pt>
                <c:pt idx="3291">
                  <c:v>2.766667366027832</c:v>
                </c:pt>
                <c:pt idx="3292">
                  <c:v>2.7674934864044189</c:v>
                </c:pt>
                <c:pt idx="3293">
                  <c:v>2.7683396339416504</c:v>
                </c:pt>
                <c:pt idx="3294">
                  <c:v>2.7691636085510254</c:v>
                </c:pt>
                <c:pt idx="3295">
                  <c:v>2.7700023651123047</c:v>
                </c:pt>
                <c:pt idx="3296">
                  <c:v>2.7708113193511963</c:v>
                </c:pt>
                <c:pt idx="3297">
                  <c:v>2.7716662883758545</c:v>
                </c:pt>
                <c:pt idx="3298">
                  <c:v>2.7724950313568115</c:v>
                </c:pt>
                <c:pt idx="3299">
                  <c:v>2.7733268737792969</c:v>
                </c:pt>
                <c:pt idx="3300">
                  <c:v>2.774155855178833</c:v>
                </c:pt>
                <c:pt idx="3301">
                  <c:v>2.7749874591827393</c:v>
                </c:pt>
                <c:pt idx="3302">
                  <c:v>2.7758369445800781</c:v>
                </c:pt>
                <c:pt idx="3303">
                  <c:v>2.7766790390014648</c:v>
                </c:pt>
                <c:pt idx="3304">
                  <c:v>2.7774770259857178</c:v>
                </c:pt>
                <c:pt idx="3305">
                  <c:v>2.778327465057373</c:v>
                </c:pt>
                <c:pt idx="3306">
                  <c:v>2.7791709899902344</c:v>
                </c:pt>
                <c:pt idx="3307">
                  <c:v>2.7800102233886719</c:v>
                </c:pt>
                <c:pt idx="3308">
                  <c:v>2.7808253765106201</c:v>
                </c:pt>
                <c:pt idx="3309">
                  <c:v>2.7816672325134277</c:v>
                </c:pt>
                <c:pt idx="3310">
                  <c:v>2.7824945449829102</c:v>
                </c:pt>
                <c:pt idx="3311">
                  <c:v>2.7833387851715088</c:v>
                </c:pt>
                <c:pt idx="3312">
                  <c:v>2.7841730117797852</c:v>
                </c:pt>
                <c:pt idx="3313">
                  <c:v>2.7850086688995361</c:v>
                </c:pt>
                <c:pt idx="3314">
                  <c:v>2.7858264446258545</c:v>
                </c:pt>
                <c:pt idx="3315">
                  <c:v>2.786668062210083</c:v>
                </c:pt>
                <c:pt idx="3316">
                  <c:v>2.7875099182128906</c:v>
                </c:pt>
                <c:pt idx="3317">
                  <c:v>2.7883341312408447</c:v>
                </c:pt>
                <c:pt idx="3318">
                  <c:v>2.7891688346862793</c:v>
                </c:pt>
                <c:pt idx="3319">
                  <c:v>2.7900028228759766</c:v>
                </c:pt>
                <c:pt idx="3320">
                  <c:v>2.7908296585083008</c:v>
                </c:pt>
                <c:pt idx="3321">
                  <c:v>2.7916684150695801</c:v>
                </c:pt>
                <c:pt idx="3322">
                  <c:v>2.7924902439117432</c:v>
                </c:pt>
                <c:pt idx="3323">
                  <c:v>2.7933261394500732</c:v>
                </c:pt>
                <c:pt idx="3324">
                  <c:v>2.7941756248474121</c:v>
                </c:pt>
                <c:pt idx="3325">
                  <c:v>2.794996976852417</c:v>
                </c:pt>
                <c:pt idx="3326">
                  <c:v>2.7958040237426758</c:v>
                </c:pt>
                <c:pt idx="3327">
                  <c:v>2.796668529510498</c:v>
                </c:pt>
                <c:pt idx="3328">
                  <c:v>2.7974979877471924</c:v>
                </c:pt>
                <c:pt idx="3329">
                  <c:v>2.7983317375183105</c:v>
                </c:pt>
                <c:pt idx="3330">
                  <c:v>2.7991666793823242</c:v>
                </c:pt>
                <c:pt idx="3331">
                  <c:v>2.7999870777130127</c:v>
                </c:pt>
                <c:pt idx="3332">
                  <c:v>2.8008356094360352</c:v>
                </c:pt>
                <c:pt idx="3333">
                  <c:v>2.8016629219055176</c:v>
                </c:pt>
                <c:pt idx="3334">
                  <c:v>2.8025107383728027</c:v>
                </c:pt>
                <c:pt idx="3335">
                  <c:v>2.8033463954925537</c:v>
                </c:pt>
                <c:pt idx="3336">
                  <c:v>2.804185152053833</c:v>
                </c:pt>
                <c:pt idx="3337">
                  <c:v>2.8049924373626709</c:v>
                </c:pt>
                <c:pt idx="3338">
                  <c:v>2.8058223724365234</c:v>
                </c:pt>
                <c:pt idx="3339">
                  <c:v>2.8066775798797607</c:v>
                </c:pt>
                <c:pt idx="3340">
                  <c:v>2.8075127601623535</c:v>
                </c:pt>
                <c:pt idx="3341">
                  <c:v>2.8083503246307373</c:v>
                </c:pt>
                <c:pt idx="3342">
                  <c:v>2.8091492652893066</c:v>
                </c:pt>
                <c:pt idx="3343">
                  <c:v>2.8099989891052246</c:v>
                </c:pt>
                <c:pt idx="3344">
                  <c:v>2.8108370304107666</c:v>
                </c:pt>
                <c:pt idx="3345">
                  <c:v>2.8116555213928223</c:v>
                </c:pt>
                <c:pt idx="3346">
                  <c:v>2.8124756813049316</c:v>
                </c:pt>
                <c:pt idx="3347">
                  <c:v>2.8133420944213867</c:v>
                </c:pt>
                <c:pt idx="3348">
                  <c:v>2.8141741752624512</c:v>
                </c:pt>
                <c:pt idx="3349">
                  <c:v>2.8149964809417725</c:v>
                </c:pt>
                <c:pt idx="3350">
                  <c:v>2.8158595561981201</c:v>
                </c:pt>
                <c:pt idx="3351">
                  <c:v>2.8166477680206299</c:v>
                </c:pt>
                <c:pt idx="3352">
                  <c:v>2.8175168037414551</c:v>
                </c:pt>
                <c:pt idx="3353">
                  <c:v>2.81831955909729</c:v>
                </c:pt>
                <c:pt idx="3354">
                  <c:v>2.8191609382629395</c:v>
                </c:pt>
                <c:pt idx="3355">
                  <c:v>2.8200130462646484</c:v>
                </c:pt>
                <c:pt idx="3356">
                  <c:v>2.820854663848877</c:v>
                </c:pt>
                <c:pt idx="3357">
                  <c:v>2.8216552734375</c:v>
                </c:pt>
                <c:pt idx="3358">
                  <c:v>2.8225038051605225</c:v>
                </c:pt>
                <c:pt idx="3359">
                  <c:v>2.8233554363250732</c:v>
                </c:pt>
                <c:pt idx="3360">
                  <c:v>2.8241746425628662</c:v>
                </c:pt>
                <c:pt idx="3361">
                  <c:v>2.8249871730804443</c:v>
                </c:pt>
                <c:pt idx="3362">
                  <c:v>2.8258101940155029</c:v>
                </c:pt>
                <c:pt idx="3363">
                  <c:v>2.826678991317749</c:v>
                </c:pt>
                <c:pt idx="3364">
                  <c:v>2.8274760246276855</c:v>
                </c:pt>
                <c:pt idx="3365">
                  <c:v>2.8283259868621826</c:v>
                </c:pt>
                <c:pt idx="3366">
                  <c:v>2.8291497230529785</c:v>
                </c:pt>
                <c:pt idx="3367">
                  <c:v>2.8300063610076904</c:v>
                </c:pt>
                <c:pt idx="3368">
                  <c:v>2.830824613571167</c:v>
                </c:pt>
                <c:pt idx="3369">
                  <c:v>2.8316781520843506</c:v>
                </c:pt>
                <c:pt idx="3370">
                  <c:v>2.8324973583221436</c:v>
                </c:pt>
                <c:pt idx="3371">
                  <c:v>2.83333420753479</c:v>
                </c:pt>
                <c:pt idx="3372">
                  <c:v>2.8341853618621826</c:v>
                </c:pt>
                <c:pt idx="3373">
                  <c:v>2.8349967002868652</c:v>
                </c:pt>
                <c:pt idx="3374">
                  <c:v>2.8358311653137207</c:v>
                </c:pt>
                <c:pt idx="3375">
                  <c:v>2.8366765975952148</c:v>
                </c:pt>
                <c:pt idx="3376">
                  <c:v>2.8374974727630615</c:v>
                </c:pt>
                <c:pt idx="3377">
                  <c:v>2.8383588790893555</c:v>
                </c:pt>
                <c:pt idx="3378">
                  <c:v>2.8391680717468262</c:v>
                </c:pt>
                <c:pt idx="3379">
                  <c:v>2.8399941921234131</c:v>
                </c:pt>
                <c:pt idx="3380">
                  <c:v>2.8408472537994385</c:v>
                </c:pt>
                <c:pt idx="3381">
                  <c:v>2.8416821956634521</c:v>
                </c:pt>
                <c:pt idx="3382">
                  <c:v>2.8425135612487793</c:v>
                </c:pt>
                <c:pt idx="3383">
                  <c:v>2.8433423042297363</c:v>
                </c:pt>
                <c:pt idx="3384">
                  <c:v>2.8441786766052246</c:v>
                </c:pt>
                <c:pt idx="3385">
                  <c:v>2.8450021743774414</c:v>
                </c:pt>
                <c:pt idx="3386">
                  <c:v>2.8458385467529297</c:v>
                </c:pt>
                <c:pt idx="3387">
                  <c:v>2.846672534942627</c:v>
                </c:pt>
                <c:pt idx="3388">
                  <c:v>2.8474719524383545</c:v>
                </c:pt>
                <c:pt idx="3389">
                  <c:v>2.8483548164367676</c:v>
                </c:pt>
                <c:pt idx="3390">
                  <c:v>2.8491568565368652</c:v>
                </c:pt>
                <c:pt idx="3391">
                  <c:v>2.8499701023101807</c:v>
                </c:pt>
                <c:pt idx="3392">
                  <c:v>2.8508250713348389</c:v>
                </c:pt>
                <c:pt idx="3393">
                  <c:v>2.8516519069671631</c:v>
                </c:pt>
                <c:pt idx="3394">
                  <c:v>2.8524987697601318</c:v>
                </c:pt>
                <c:pt idx="3395">
                  <c:v>2.8533267974853516</c:v>
                </c:pt>
                <c:pt idx="3396">
                  <c:v>2.8541781902313232</c:v>
                </c:pt>
                <c:pt idx="3397">
                  <c:v>2.854987621307373</c:v>
                </c:pt>
                <c:pt idx="3398">
                  <c:v>2.8558409214019775</c:v>
                </c:pt>
                <c:pt idx="3399">
                  <c:v>2.856654167175293</c:v>
                </c:pt>
                <c:pt idx="3400">
                  <c:v>2.857501745223999</c:v>
                </c:pt>
                <c:pt idx="3401">
                  <c:v>2.8583214282989502</c:v>
                </c:pt>
                <c:pt idx="3402">
                  <c:v>2.8591599464416504</c:v>
                </c:pt>
                <c:pt idx="3403">
                  <c:v>2.8599903583526611</c:v>
                </c:pt>
                <c:pt idx="3404">
                  <c:v>2.860835075378418</c:v>
                </c:pt>
                <c:pt idx="3405">
                  <c:v>2.861668586730957</c:v>
                </c:pt>
                <c:pt idx="3406">
                  <c:v>2.8624892234802246</c:v>
                </c:pt>
                <c:pt idx="3407">
                  <c:v>2.8633115291595459</c:v>
                </c:pt>
                <c:pt idx="3408">
                  <c:v>2.8641712665557861</c:v>
                </c:pt>
                <c:pt idx="3409">
                  <c:v>2.8650038242340088</c:v>
                </c:pt>
                <c:pt idx="3410">
                  <c:v>2.8658328056335449</c:v>
                </c:pt>
                <c:pt idx="3411">
                  <c:v>2.8666586875915527</c:v>
                </c:pt>
                <c:pt idx="3412">
                  <c:v>2.8674991130828857</c:v>
                </c:pt>
                <c:pt idx="3413">
                  <c:v>2.8683459758758545</c:v>
                </c:pt>
                <c:pt idx="3414">
                  <c:v>2.8691785335540771</c:v>
                </c:pt>
                <c:pt idx="3415">
                  <c:v>2.8699870109558105</c:v>
                </c:pt>
                <c:pt idx="3416">
                  <c:v>2.8708322048187256</c:v>
                </c:pt>
                <c:pt idx="3417">
                  <c:v>2.8716654777526855</c:v>
                </c:pt>
                <c:pt idx="3418">
                  <c:v>2.8725109100341797</c:v>
                </c:pt>
                <c:pt idx="3419">
                  <c:v>2.8733296394348145</c:v>
                </c:pt>
                <c:pt idx="3420">
                  <c:v>2.8741612434387207</c:v>
                </c:pt>
                <c:pt idx="3421">
                  <c:v>2.8750083446502686</c:v>
                </c:pt>
                <c:pt idx="3422">
                  <c:v>2.8758292198181152</c:v>
                </c:pt>
                <c:pt idx="3423">
                  <c:v>2.8766522407531738</c:v>
                </c:pt>
                <c:pt idx="3424">
                  <c:v>2.8775045871734619</c:v>
                </c:pt>
                <c:pt idx="3425">
                  <c:v>2.8783507347106934</c:v>
                </c:pt>
                <c:pt idx="3426">
                  <c:v>2.8791508674621582</c:v>
                </c:pt>
                <c:pt idx="3427">
                  <c:v>2.8799886703491211</c:v>
                </c:pt>
                <c:pt idx="3428">
                  <c:v>2.8808059692382813</c:v>
                </c:pt>
                <c:pt idx="3429">
                  <c:v>2.881655216217041</c:v>
                </c:pt>
                <c:pt idx="3430">
                  <c:v>2.8824954032897949</c:v>
                </c:pt>
                <c:pt idx="3431">
                  <c:v>2.8833262920379639</c:v>
                </c:pt>
                <c:pt idx="3432">
                  <c:v>2.8841586112976074</c:v>
                </c:pt>
                <c:pt idx="3433">
                  <c:v>2.8850016593933105</c:v>
                </c:pt>
                <c:pt idx="3434">
                  <c:v>2.8858211040496826</c:v>
                </c:pt>
                <c:pt idx="3435">
                  <c:v>2.8866751194000244</c:v>
                </c:pt>
                <c:pt idx="3436">
                  <c:v>2.8874881267547607</c:v>
                </c:pt>
                <c:pt idx="3437">
                  <c:v>2.8883635997772217</c:v>
                </c:pt>
                <c:pt idx="3438">
                  <c:v>2.8891985416412354</c:v>
                </c:pt>
                <c:pt idx="3439">
                  <c:v>2.8900082111358643</c:v>
                </c:pt>
                <c:pt idx="3440">
                  <c:v>2.89082932472229</c:v>
                </c:pt>
                <c:pt idx="3441">
                  <c:v>2.8916635513305664</c:v>
                </c:pt>
                <c:pt idx="3442">
                  <c:v>2.8924949169158936</c:v>
                </c:pt>
                <c:pt idx="3443">
                  <c:v>2.8933415412902832</c:v>
                </c:pt>
                <c:pt idx="3444">
                  <c:v>2.8941521644592285</c:v>
                </c:pt>
                <c:pt idx="3445">
                  <c:v>2.8949863910675049</c:v>
                </c:pt>
                <c:pt idx="3446">
                  <c:v>2.8958187103271484</c:v>
                </c:pt>
                <c:pt idx="3447">
                  <c:v>2.8966834545135498</c:v>
                </c:pt>
                <c:pt idx="3448">
                  <c:v>2.8975083827972412</c:v>
                </c:pt>
                <c:pt idx="3449">
                  <c:v>2.8983571529388428</c:v>
                </c:pt>
                <c:pt idx="3450">
                  <c:v>2.8991506099700928</c:v>
                </c:pt>
                <c:pt idx="3451">
                  <c:v>2.8999888896942139</c:v>
                </c:pt>
                <c:pt idx="3452">
                  <c:v>2.900846004486084</c:v>
                </c:pt>
                <c:pt idx="3453">
                  <c:v>2.9016621112823486</c:v>
                </c:pt>
                <c:pt idx="3454">
                  <c:v>2.902493953704834</c:v>
                </c:pt>
                <c:pt idx="3455">
                  <c:v>2.9033329486846924</c:v>
                </c:pt>
                <c:pt idx="3456">
                  <c:v>2.9041678905487061</c:v>
                </c:pt>
                <c:pt idx="3457">
                  <c:v>2.9049861431121826</c:v>
                </c:pt>
                <c:pt idx="3458">
                  <c:v>2.9058277606964111</c:v>
                </c:pt>
                <c:pt idx="3459">
                  <c:v>2.9066729545593262</c:v>
                </c:pt>
                <c:pt idx="3460">
                  <c:v>2.9074947834014893</c:v>
                </c:pt>
                <c:pt idx="3461">
                  <c:v>2.908329963684082</c:v>
                </c:pt>
                <c:pt idx="3462">
                  <c:v>2.9091720581054688</c:v>
                </c:pt>
                <c:pt idx="3463">
                  <c:v>2.9099814891815186</c:v>
                </c:pt>
                <c:pt idx="3464">
                  <c:v>2.9108250141143799</c:v>
                </c:pt>
                <c:pt idx="3465">
                  <c:v>2.9116668701171875</c:v>
                </c:pt>
                <c:pt idx="3466">
                  <c:v>2.9125156402587891</c:v>
                </c:pt>
                <c:pt idx="3467">
                  <c:v>2.9133472442626953</c:v>
                </c:pt>
                <c:pt idx="3468">
                  <c:v>2.9141702651977539</c:v>
                </c:pt>
                <c:pt idx="3469">
                  <c:v>2.9149980545043945</c:v>
                </c:pt>
                <c:pt idx="3470">
                  <c:v>2.9158370494842529</c:v>
                </c:pt>
                <c:pt idx="3471">
                  <c:v>2.9166746139526367</c:v>
                </c:pt>
                <c:pt idx="3472">
                  <c:v>2.9174919128417969</c:v>
                </c:pt>
                <c:pt idx="3473">
                  <c:v>2.9183084964752197</c:v>
                </c:pt>
                <c:pt idx="3474">
                  <c:v>2.9191620349884033</c:v>
                </c:pt>
                <c:pt idx="3475">
                  <c:v>2.9200170040130615</c:v>
                </c:pt>
                <c:pt idx="3476">
                  <c:v>2.9208486080169678</c:v>
                </c:pt>
                <c:pt idx="3477">
                  <c:v>2.9216551780700684</c:v>
                </c:pt>
                <c:pt idx="3478">
                  <c:v>2.9225089550018311</c:v>
                </c:pt>
                <c:pt idx="3479">
                  <c:v>2.923344612121582</c:v>
                </c:pt>
                <c:pt idx="3480">
                  <c:v>2.9241483211517334</c:v>
                </c:pt>
                <c:pt idx="3481">
                  <c:v>2.9249980449676514</c:v>
                </c:pt>
                <c:pt idx="3482">
                  <c:v>2.9258365631103516</c:v>
                </c:pt>
                <c:pt idx="3483">
                  <c:v>2.9266793727874756</c:v>
                </c:pt>
                <c:pt idx="3484">
                  <c:v>2.9275062084197998</c:v>
                </c:pt>
                <c:pt idx="3485">
                  <c:v>2.928342342376709</c:v>
                </c:pt>
                <c:pt idx="3486">
                  <c:v>2.9291431903839111</c:v>
                </c:pt>
                <c:pt idx="3487">
                  <c:v>2.930025577545166</c:v>
                </c:pt>
                <c:pt idx="3488">
                  <c:v>2.930830717086792</c:v>
                </c:pt>
                <c:pt idx="3489">
                  <c:v>2.9316675662994385</c:v>
                </c:pt>
                <c:pt idx="3490">
                  <c:v>2.9325008392333984</c:v>
                </c:pt>
                <c:pt idx="3491">
                  <c:v>2.9333338737487793</c:v>
                </c:pt>
                <c:pt idx="3492">
                  <c:v>2.9341669082641602</c:v>
                </c:pt>
                <c:pt idx="3493">
                  <c:v>2.9350035190582275</c:v>
                </c:pt>
                <c:pt idx="3494">
                  <c:v>2.9358301162719727</c:v>
                </c:pt>
                <c:pt idx="3495">
                  <c:v>2.9366481304168701</c:v>
                </c:pt>
                <c:pt idx="3496">
                  <c:v>2.9374845027923584</c:v>
                </c:pt>
                <c:pt idx="3497">
                  <c:v>2.9383435249328613</c:v>
                </c:pt>
                <c:pt idx="3498">
                  <c:v>2.9391663074493408</c:v>
                </c:pt>
                <c:pt idx="3499">
                  <c:v>2.9400031566619873</c:v>
                </c:pt>
                <c:pt idx="3500">
                  <c:v>2.9408345222473145</c:v>
                </c:pt>
                <c:pt idx="3501">
                  <c:v>2.9416656494140625</c:v>
                </c:pt>
                <c:pt idx="3502">
                  <c:v>2.9424967765808105</c:v>
                </c:pt>
                <c:pt idx="3503">
                  <c:v>2.9433166980743408</c:v>
                </c:pt>
                <c:pt idx="3504">
                  <c:v>2.9441821575164795</c:v>
                </c:pt>
                <c:pt idx="3505">
                  <c:v>2.9449939727783203</c:v>
                </c:pt>
                <c:pt idx="3506">
                  <c:v>2.9458353519439697</c:v>
                </c:pt>
                <c:pt idx="3507">
                  <c:v>2.9466514587402344</c:v>
                </c:pt>
                <c:pt idx="3508">
                  <c:v>2.9474918842315674</c:v>
                </c:pt>
                <c:pt idx="3509">
                  <c:v>2.9483215808868408</c:v>
                </c:pt>
                <c:pt idx="3510">
                  <c:v>2.9491744041442871</c:v>
                </c:pt>
                <c:pt idx="3511">
                  <c:v>2.9499976634979248</c:v>
                </c:pt>
                <c:pt idx="3512">
                  <c:v>2.9508285522460938</c:v>
                </c:pt>
                <c:pt idx="3513">
                  <c:v>2.9516699314117432</c:v>
                </c:pt>
                <c:pt idx="3514">
                  <c:v>2.9524910449981689</c:v>
                </c:pt>
                <c:pt idx="3515">
                  <c:v>2.9533507823944092</c:v>
                </c:pt>
                <c:pt idx="3516">
                  <c:v>2.9541606903076172</c:v>
                </c:pt>
                <c:pt idx="3517">
                  <c:v>2.9549884796142578</c:v>
                </c:pt>
                <c:pt idx="3518">
                  <c:v>2.9558355808258057</c:v>
                </c:pt>
                <c:pt idx="3519">
                  <c:v>2.9566631317138672</c:v>
                </c:pt>
                <c:pt idx="3520">
                  <c:v>2.9575128555297852</c:v>
                </c:pt>
                <c:pt idx="3521">
                  <c:v>2.9583282470703125</c:v>
                </c:pt>
                <c:pt idx="3522">
                  <c:v>2.9591624736785889</c:v>
                </c:pt>
                <c:pt idx="3523">
                  <c:v>2.9600229263305664</c:v>
                </c:pt>
                <c:pt idx="3524">
                  <c:v>2.9608385562896729</c:v>
                </c:pt>
                <c:pt idx="3525">
                  <c:v>2.9616737365722656</c:v>
                </c:pt>
                <c:pt idx="3526">
                  <c:v>2.9625155925750732</c:v>
                </c:pt>
                <c:pt idx="3527">
                  <c:v>2.9633569717407227</c:v>
                </c:pt>
                <c:pt idx="3528">
                  <c:v>2.9641685485839844</c:v>
                </c:pt>
                <c:pt idx="3529">
                  <c:v>2.9649960994720459</c:v>
                </c:pt>
                <c:pt idx="3530">
                  <c:v>2.9658493995666504</c:v>
                </c:pt>
                <c:pt idx="3531">
                  <c:v>2.9666745662689209</c:v>
                </c:pt>
                <c:pt idx="3532">
                  <c:v>2.9674911499023438</c:v>
                </c:pt>
                <c:pt idx="3533">
                  <c:v>2.9683237075805664</c:v>
                </c:pt>
                <c:pt idx="3534">
                  <c:v>2.9691808223724365</c:v>
                </c:pt>
                <c:pt idx="3535">
                  <c:v>2.9700028896331787</c:v>
                </c:pt>
                <c:pt idx="3536">
                  <c:v>2.9708538055419922</c:v>
                </c:pt>
                <c:pt idx="3537">
                  <c:v>2.9716577529907227</c:v>
                </c:pt>
                <c:pt idx="3538">
                  <c:v>2.9725096225738525</c:v>
                </c:pt>
                <c:pt idx="3539">
                  <c:v>2.9733259677886963</c:v>
                </c:pt>
                <c:pt idx="3540">
                  <c:v>2.9741616249084473</c:v>
                </c:pt>
                <c:pt idx="3541">
                  <c:v>2.9749975204467773</c:v>
                </c:pt>
                <c:pt idx="3542">
                  <c:v>2.9758243560791016</c:v>
                </c:pt>
                <c:pt idx="3543">
                  <c:v>2.9766638278961182</c:v>
                </c:pt>
                <c:pt idx="3544">
                  <c:v>2.9775035381317139</c:v>
                </c:pt>
                <c:pt idx="3545">
                  <c:v>2.9783165454864502</c:v>
                </c:pt>
                <c:pt idx="3546">
                  <c:v>2.979168176651001</c:v>
                </c:pt>
                <c:pt idx="3547">
                  <c:v>2.9800069332122803</c:v>
                </c:pt>
                <c:pt idx="3548">
                  <c:v>2.9808290004730225</c:v>
                </c:pt>
                <c:pt idx="3549">
                  <c:v>2.9816553592681885</c:v>
                </c:pt>
                <c:pt idx="3550">
                  <c:v>2.9825162887573242</c:v>
                </c:pt>
                <c:pt idx="3551">
                  <c:v>2.9833464622497559</c:v>
                </c:pt>
                <c:pt idx="3552">
                  <c:v>2.9841752052307129</c:v>
                </c:pt>
                <c:pt idx="3553">
                  <c:v>2.9850149154663086</c:v>
                </c:pt>
                <c:pt idx="3554">
                  <c:v>2.9858393669128418</c:v>
                </c:pt>
                <c:pt idx="3555">
                  <c:v>2.986659049987793</c:v>
                </c:pt>
                <c:pt idx="3556">
                  <c:v>2.9874906539916992</c:v>
                </c:pt>
                <c:pt idx="3557">
                  <c:v>2.9883227348327637</c:v>
                </c:pt>
                <c:pt idx="3558">
                  <c:v>2.9891612529754639</c:v>
                </c:pt>
                <c:pt idx="3559">
                  <c:v>2.9899938106536865</c:v>
                </c:pt>
                <c:pt idx="3560">
                  <c:v>2.9908318519592285</c:v>
                </c:pt>
                <c:pt idx="3561">
                  <c:v>2.9916565418243408</c:v>
                </c:pt>
                <c:pt idx="3562">
                  <c:v>2.9925081729888916</c:v>
                </c:pt>
                <c:pt idx="3563">
                  <c:v>2.9933247566223145</c:v>
                </c:pt>
                <c:pt idx="3564">
                  <c:v>2.9941778182983398</c:v>
                </c:pt>
                <c:pt idx="3565">
                  <c:v>2.994987964630127</c:v>
                </c:pt>
                <c:pt idx="3566">
                  <c:v>2.99582839012146</c:v>
                </c:pt>
                <c:pt idx="3567">
                  <c:v>2.9966750144958496</c:v>
                </c:pt>
                <c:pt idx="3568">
                  <c:v>2.9974849224090576</c:v>
                </c:pt>
                <c:pt idx="3569">
                  <c:v>2.9983220100402832</c:v>
                </c:pt>
                <c:pt idx="3570">
                  <c:v>2.9991641044616699</c:v>
                </c:pt>
                <c:pt idx="3571">
                  <c:v>3.0000052452087402</c:v>
                </c:pt>
                <c:pt idx="3572">
                  <c:v>3.0008401870727539</c:v>
                </c:pt>
                <c:pt idx="3573">
                  <c:v>3.0016603469848633</c:v>
                </c:pt>
                <c:pt idx="3574">
                  <c:v>3.0024993419647217</c:v>
                </c:pt>
                <c:pt idx="3575">
                  <c:v>3.00333571434021</c:v>
                </c:pt>
                <c:pt idx="3576">
                  <c:v>3.0041558742523193</c:v>
                </c:pt>
                <c:pt idx="3577">
                  <c:v>3.0050029754638672</c:v>
                </c:pt>
                <c:pt idx="3578">
                  <c:v>3.0058188438415527</c:v>
                </c:pt>
                <c:pt idx="3579">
                  <c:v>3.0066657066345215</c:v>
                </c:pt>
                <c:pt idx="3580">
                  <c:v>3.0075180530548096</c:v>
                </c:pt>
                <c:pt idx="3581">
                  <c:v>3.0083408355712891</c:v>
                </c:pt>
                <c:pt idx="3582">
                  <c:v>3.0091609954833984</c:v>
                </c:pt>
                <c:pt idx="3583">
                  <c:v>3.0099928379058838</c:v>
                </c:pt>
                <c:pt idx="3584">
                  <c:v>3.0108609199523926</c:v>
                </c:pt>
                <c:pt idx="3585">
                  <c:v>3.0116899013519287</c:v>
                </c:pt>
                <c:pt idx="3586">
                  <c:v>3.0124964714050293</c:v>
                </c:pt>
                <c:pt idx="3587">
                  <c:v>3.0133404731750488</c:v>
                </c:pt>
                <c:pt idx="3588">
                  <c:v>3.0141837596893311</c:v>
                </c:pt>
                <c:pt idx="3589">
                  <c:v>3.0149917602539063</c:v>
                </c:pt>
                <c:pt idx="3590">
                  <c:v>3.0158224105834961</c:v>
                </c:pt>
                <c:pt idx="3591">
                  <c:v>3.0166885852813721</c:v>
                </c:pt>
                <c:pt idx="3592">
                  <c:v>3.0175023078918457</c:v>
                </c:pt>
                <c:pt idx="3593">
                  <c:v>3.0183355808258057</c:v>
                </c:pt>
                <c:pt idx="3594">
                  <c:v>3.0191457271575928</c:v>
                </c:pt>
                <c:pt idx="3595">
                  <c:v>3.0200085639953613</c:v>
                </c:pt>
                <c:pt idx="3596">
                  <c:v>3.0208282470703125</c:v>
                </c:pt>
                <c:pt idx="3597">
                  <c:v>3.0216641426086426</c:v>
                </c:pt>
                <c:pt idx="3598">
                  <c:v>3.0225110054016113</c:v>
                </c:pt>
                <c:pt idx="3599">
                  <c:v>3.0233385562896729</c:v>
                </c:pt>
                <c:pt idx="3600">
                  <c:v>3.0241541862487793</c:v>
                </c:pt>
                <c:pt idx="3601">
                  <c:v>3.0249881744384766</c:v>
                </c:pt>
                <c:pt idx="3602">
                  <c:v>3.0258491039276123</c:v>
                </c:pt>
                <c:pt idx="3603">
                  <c:v>3.026658296585083</c:v>
                </c:pt>
                <c:pt idx="3604">
                  <c:v>3.0274977684020996</c:v>
                </c:pt>
                <c:pt idx="3605">
                  <c:v>3.0283575057983398</c:v>
                </c:pt>
                <c:pt idx="3606">
                  <c:v>3.0291612148284912</c:v>
                </c:pt>
                <c:pt idx="3607">
                  <c:v>3.0300142765045166</c:v>
                </c:pt>
                <c:pt idx="3608">
                  <c:v>3.0308449268341064</c:v>
                </c:pt>
                <c:pt idx="3609">
                  <c:v>3.0316629409790039</c:v>
                </c:pt>
                <c:pt idx="3610">
                  <c:v>3.0325124263763428</c:v>
                </c:pt>
                <c:pt idx="3611">
                  <c:v>3.0333182811737061</c:v>
                </c:pt>
                <c:pt idx="3612">
                  <c:v>3.0341727733612061</c:v>
                </c:pt>
                <c:pt idx="3613">
                  <c:v>3.0349833965301514</c:v>
                </c:pt>
                <c:pt idx="3614">
                  <c:v>3.0358397960662842</c:v>
                </c:pt>
                <c:pt idx="3615">
                  <c:v>3.0366849899291992</c:v>
                </c:pt>
                <c:pt idx="3616">
                  <c:v>3.0375199317932129</c:v>
                </c:pt>
                <c:pt idx="3617">
                  <c:v>3.0383312702178955</c:v>
                </c:pt>
                <c:pt idx="3618">
                  <c:v>3.0391714572906494</c:v>
                </c:pt>
                <c:pt idx="3619">
                  <c:v>3.0399768352508545</c:v>
                </c:pt>
                <c:pt idx="3620">
                  <c:v>3.0408446788787842</c:v>
                </c:pt>
                <c:pt idx="3621">
                  <c:v>3.0416653156280518</c:v>
                </c:pt>
                <c:pt idx="3622">
                  <c:v>3.0424957275390625</c:v>
                </c:pt>
                <c:pt idx="3623">
                  <c:v>3.0433418750762939</c:v>
                </c:pt>
                <c:pt idx="3624">
                  <c:v>3.0441532135009766</c:v>
                </c:pt>
                <c:pt idx="3625">
                  <c:v>3.0449955463409424</c:v>
                </c:pt>
                <c:pt idx="3626">
                  <c:v>3.0458309650421143</c:v>
                </c:pt>
                <c:pt idx="3627">
                  <c:v>3.0466744899749756</c:v>
                </c:pt>
                <c:pt idx="3628">
                  <c:v>3.047492504119873</c:v>
                </c:pt>
                <c:pt idx="3629">
                  <c:v>3.04833984375</c:v>
                </c:pt>
                <c:pt idx="3630">
                  <c:v>3.0491695404052734</c:v>
                </c:pt>
                <c:pt idx="3631">
                  <c:v>3.0499913692474365</c:v>
                </c:pt>
                <c:pt idx="3632">
                  <c:v>3.0508348941802979</c:v>
                </c:pt>
                <c:pt idx="3633">
                  <c:v>3.0516862869262695</c:v>
                </c:pt>
                <c:pt idx="3634">
                  <c:v>3.052480936050415</c:v>
                </c:pt>
                <c:pt idx="3635">
                  <c:v>3.0533268451690674</c:v>
                </c:pt>
                <c:pt idx="3636">
                  <c:v>3.0541610717773438</c:v>
                </c:pt>
                <c:pt idx="3637">
                  <c:v>3.0549919605255127</c:v>
                </c:pt>
                <c:pt idx="3638">
                  <c:v>3.0558340549468994</c:v>
                </c:pt>
                <c:pt idx="3639">
                  <c:v>3.0566983222961426</c:v>
                </c:pt>
                <c:pt idx="3640">
                  <c:v>3.0575063228607178</c:v>
                </c:pt>
                <c:pt idx="3641">
                  <c:v>3.0583350658416748</c:v>
                </c:pt>
                <c:pt idx="3642">
                  <c:v>3.0591709613800049</c:v>
                </c:pt>
                <c:pt idx="3643">
                  <c:v>3.0599861145019531</c:v>
                </c:pt>
                <c:pt idx="3644">
                  <c:v>3.0608386993408203</c:v>
                </c:pt>
                <c:pt idx="3645">
                  <c:v>3.06166672706604</c:v>
                </c:pt>
                <c:pt idx="3646">
                  <c:v>3.0625112056732178</c:v>
                </c:pt>
                <c:pt idx="3647">
                  <c:v>3.0633468627929688</c:v>
                </c:pt>
                <c:pt idx="3648">
                  <c:v>3.0641655921936035</c:v>
                </c:pt>
                <c:pt idx="3649">
                  <c:v>3.0649900436401367</c:v>
                </c:pt>
                <c:pt idx="3650">
                  <c:v>3.065828800201416</c:v>
                </c:pt>
                <c:pt idx="3651">
                  <c:v>3.0666654109954834</c:v>
                </c:pt>
                <c:pt idx="3652">
                  <c:v>3.0675139427185059</c:v>
                </c:pt>
                <c:pt idx="3653">
                  <c:v>3.0683374404907227</c:v>
                </c:pt>
                <c:pt idx="3654">
                  <c:v>3.0691885948181152</c:v>
                </c:pt>
                <c:pt idx="3655">
                  <c:v>3.0699818134307861</c:v>
                </c:pt>
                <c:pt idx="3656">
                  <c:v>3.070810079574585</c:v>
                </c:pt>
                <c:pt idx="3657">
                  <c:v>3.0716571807861328</c:v>
                </c:pt>
                <c:pt idx="3658">
                  <c:v>3.072493314743042</c:v>
                </c:pt>
                <c:pt idx="3659">
                  <c:v>3.0733437538146973</c:v>
                </c:pt>
                <c:pt idx="3660">
                  <c:v>3.0741541385650635</c:v>
                </c:pt>
                <c:pt idx="3661">
                  <c:v>3.0749976634979248</c:v>
                </c:pt>
                <c:pt idx="3662">
                  <c:v>3.0758237838745117</c:v>
                </c:pt>
                <c:pt idx="3663">
                  <c:v>3.076676607131958</c:v>
                </c:pt>
                <c:pt idx="3664">
                  <c:v>3.0775182247161865</c:v>
                </c:pt>
                <c:pt idx="3665">
                  <c:v>3.078333854675293</c:v>
                </c:pt>
                <c:pt idx="3666">
                  <c:v>3.079195499420166</c:v>
                </c:pt>
                <c:pt idx="3667">
                  <c:v>3.0799932479858398</c:v>
                </c:pt>
                <c:pt idx="3668">
                  <c:v>3.0808234214782715</c:v>
                </c:pt>
                <c:pt idx="3669">
                  <c:v>3.081667423248291</c:v>
                </c:pt>
                <c:pt idx="3670">
                  <c:v>3.0824956893920898</c:v>
                </c:pt>
                <c:pt idx="3671">
                  <c:v>3.0833113193511963</c:v>
                </c:pt>
                <c:pt idx="3672">
                  <c:v>3.0841717720031738</c:v>
                </c:pt>
                <c:pt idx="3673">
                  <c:v>3.0849976539611816</c:v>
                </c:pt>
                <c:pt idx="3674">
                  <c:v>3.0858168601989746</c:v>
                </c:pt>
                <c:pt idx="3675">
                  <c:v>3.0866670608520508</c:v>
                </c:pt>
                <c:pt idx="3676">
                  <c:v>3.087489128112793</c:v>
                </c:pt>
                <c:pt idx="3677">
                  <c:v>3.0883455276489258</c:v>
                </c:pt>
                <c:pt idx="3678">
                  <c:v>3.0891625881195068</c:v>
                </c:pt>
                <c:pt idx="3679">
                  <c:v>3.0900058746337891</c:v>
                </c:pt>
                <c:pt idx="3680">
                  <c:v>3.0908317565917969</c:v>
                </c:pt>
                <c:pt idx="3681">
                  <c:v>3.0916540622711182</c:v>
                </c:pt>
                <c:pt idx="3682">
                  <c:v>3.0924923419952393</c:v>
                </c:pt>
                <c:pt idx="3683">
                  <c:v>3.0933310985565186</c:v>
                </c:pt>
                <c:pt idx="3684">
                  <c:v>3.0941545963287354</c:v>
                </c:pt>
                <c:pt idx="3685">
                  <c:v>3.0949957370758057</c:v>
                </c:pt>
                <c:pt idx="3686">
                  <c:v>3.0958638191223145</c:v>
                </c:pt>
                <c:pt idx="3687">
                  <c:v>3.0966765880584717</c:v>
                </c:pt>
                <c:pt idx="3688">
                  <c:v>3.0975143909454346</c:v>
                </c:pt>
                <c:pt idx="3689">
                  <c:v>3.0983331203460693</c:v>
                </c:pt>
                <c:pt idx="3690">
                  <c:v>3.0991466045379639</c:v>
                </c:pt>
                <c:pt idx="3691">
                  <c:v>3.1000018119812012</c:v>
                </c:pt>
                <c:pt idx="3692">
                  <c:v>3.1008281707763672</c:v>
                </c:pt>
                <c:pt idx="3693">
                  <c:v>3.1016740798950195</c:v>
                </c:pt>
                <c:pt idx="3694">
                  <c:v>3.1024940013885498</c:v>
                </c:pt>
                <c:pt idx="3695">
                  <c:v>3.1033408641815186</c:v>
                </c:pt>
                <c:pt idx="3696">
                  <c:v>3.1041443347930908</c:v>
                </c:pt>
                <c:pt idx="3697">
                  <c:v>3.1050009727478027</c:v>
                </c:pt>
                <c:pt idx="3698">
                  <c:v>3.1058263778686523</c:v>
                </c:pt>
                <c:pt idx="3699">
                  <c:v>3.1066625118255615</c:v>
                </c:pt>
                <c:pt idx="3700">
                  <c:v>3.1074905395507813</c:v>
                </c:pt>
                <c:pt idx="3701">
                  <c:v>3.1083207130432129</c:v>
                </c:pt>
                <c:pt idx="3702">
                  <c:v>3.1091737747192383</c:v>
                </c:pt>
                <c:pt idx="3703">
                  <c:v>3.110011100769043</c:v>
                </c:pt>
                <c:pt idx="3704">
                  <c:v>3.1108107566833496</c:v>
                </c:pt>
                <c:pt idx="3705">
                  <c:v>3.111666202545166</c:v>
                </c:pt>
                <c:pt idx="3706">
                  <c:v>3.1125020980834961</c:v>
                </c:pt>
                <c:pt idx="3707">
                  <c:v>3.1133458614349365</c:v>
                </c:pt>
                <c:pt idx="3708">
                  <c:v>3.1141595840454102</c:v>
                </c:pt>
                <c:pt idx="3709">
                  <c:v>3.1149997711181641</c:v>
                </c:pt>
                <c:pt idx="3710">
                  <c:v>3.115828275680542</c:v>
                </c:pt>
                <c:pt idx="3711">
                  <c:v>3.116673469543457</c:v>
                </c:pt>
                <c:pt idx="3712">
                  <c:v>3.1175014972686768</c:v>
                </c:pt>
                <c:pt idx="3713">
                  <c:v>3.1183462142944336</c:v>
                </c:pt>
                <c:pt idx="3714">
                  <c:v>3.11916184425354</c:v>
                </c:pt>
                <c:pt idx="3715">
                  <c:v>3.1200003623962402</c:v>
                </c:pt>
                <c:pt idx="3716">
                  <c:v>3.1208422183990479</c:v>
                </c:pt>
                <c:pt idx="3717">
                  <c:v>3.1216640472412109</c:v>
                </c:pt>
                <c:pt idx="3718">
                  <c:v>3.1225018501281738</c:v>
                </c:pt>
                <c:pt idx="3719">
                  <c:v>3.1233370304107666</c:v>
                </c:pt>
                <c:pt idx="3720">
                  <c:v>3.1241631507873535</c:v>
                </c:pt>
                <c:pt idx="3721">
                  <c:v>3.1250021457672119</c:v>
                </c:pt>
                <c:pt idx="3722">
                  <c:v>3.1258211135864258</c:v>
                </c:pt>
                <c:pt idx="3723">
                  <c:v>3.1266636848449707</c:v>
                </c:pt>
                <c:pt idx="3724">
                  <c:v>3.1275143623352051</c:v>
                </c:pt>
                <c:pt idx="3725">
                  <c:v>3.1283297538757324</c:v>
                </c:pt>
                <c:pt idx="3726">
                  <c:v>3.1291391849517822</c:v>
                </c:pt>
                <c:pt idx="3727">
                  <c:v>3.1300013065338135</c:v>
                </c:pt>
                <c:pt idx="3728">
                  <c:v>3.1308302879333496</c:v>
                </c:pt>
                <c:pt idx="3729">
                  <c:v>3.1316637992858887</c:v>
                </c:pt>
                <c:pt idx="3730">
                  <c:v>3.1324996948242188</c:v>
                </c:pt>
                <c:pt idx="3731">
                  <c:v>3.1333210468292236</c:v>
                </c:pt>
                <c:pt idx="3732">
                  <c:v>3.1341681480407715</c:v>
                </c:pt>
                <c:pt idx="3733">
                  <c:v>3.1349954605102539</c:v>
                </c:pt>
                <c:pt idx="3734">
                  <c:v>3.1358444690704346</c:v>
                </c:pt>
                <c:pt idx="3735">
                  <c:v>3.1366844177246094</c:v>
                </c:pt>
                <c:pt idx="3736">
                  <c:v>3.1375107765197754</c:v>
                </c:pt>
                <c:pt idx="3737">
                  <c:v>3.138333797454834</c:v>
                </c:pt>
                <c:pt idx="3738">
                  <c:v>3.1391611099243164</c:v>
                </c:pt>
                <c:pt idx="3739">
                  <c:v>3.1400110721588135</c:v>
                </c:pt>
                <c:pt idx="3740">
                  <c:v>3.1408388614654541</c:v>
                </c:pt>
                <c:pt idx="3741">
                  <c:v>3.141681432723999</c:v>
                </c:pt>
                <c:pt idx="3742">
                  <c:v>3.1424782276153564</c:v>
                </c:pt>
                <c:pt idx="3743">
                  <c:v>3.1433296203613281</c:v>
                </c:pt>
                <c:pt idx="3744">
                  <c:v>3.1441690921783447</c:v>
                </c:pt>
                <c:pt idx="3745">
                  <c:v>3.144993782043457</c:v>
                </c:pt>
                <c:pt idx="3746">
                  <c:v>3.1458127498626709</c:v>
                </c:pt>
                <c:pt idx="3747">
                  <c:v>3.1466772556304932</c:v>
                </c:pt>
                <c:pt idx="3748">
                  <c:v>3.1475050449371338</c:v>
                </c:pt>
                <c:pt idx="3749">
                  <c:v>3.1483335494995117</c:v>
                </c:pt>
                <c:pt idx="3750">
                  <c:v>3.1491928100585938</c:v>
                </c:pt>
                <c:pt idx="3751">
                  <c:v>3.1499791145324707</c:v>
                </c:pt>
                <c:pt idx="3752">
                  <c:v>3.1508457660675049</c:v>
                </c:pt>
                <c:pt idx="3753">
                  <c:v>3.1516506671905518</c:v>
                </c:pt>
                <c:pt idx="3754">
                  <c:v>3.1524932384490967</c:v>
                </c:pt>
                <c:pt idx="3755">
                  <c:v>3.1533408164978027</c:v>
                </c:pt>
                <c:pt idx="3756">
                  <c:v>3.1541843414306641</c:v>
                </c:pt>
                <c:pt idx="3757">
                  <c:v>3.1549930572509766</c:v>
                </c:pt>
                <c:pt idx="3758">
                  <c:v>3.1558418273925781</c:v>
                </c:pt>
                <c:pt idx="3759">
                  <c:v>3.1566858291625977</c:v>
                </c:pt>
                <c:pt idx="3760">
                  <c:v>3.1575078964233398</c:v>
                </c:pt>
                <c:pt idx="3761">
                  <c:v>3.1583209037780762</c:v>
                </c:pt>
                <c:pt idx="3762">
                  <c:v>3.1591413021087646</c:v>
                </c:pt>
                <c:pt idx="3763">
                  <c:v>3.1600131988525391</c:v>
                </c:pt>
                <c:pt idx="3764">
                  <c:v>3.1608076095581055</c:v>
                </c:pt>
                <c:pt idx="3765">
                  <c:v>3.1616635322570801</c:v>
                </c:pt>
                <c:pt idx="3766">
                  <c:v>3.1624846458435059</c:v>
                </c:pt>
                <c:pt idx="3767">
                  <c:v>3.1633369922637939</c:v>
                </c:pt>
                <c:pt idx="3768">
                  <c:v>3.1641602516174316</c:v>
                </c:pt>
                <c:pt idx="3769">
                  <c:v>3.1650130748748779</c:v>
                </c:pt>
                <c:pt idx="3770">
                  <c:v>3.1658344268798828</c:v>
                </c:pt>
                <c:pt idx="3771">
                  <c:v>3.166677713394165</c:v>
                </c:pt>
                <c:pt idx="3772">
                  <c:v>3.1675164699554443</c:v>
                </c:pt>
                <c:pt idx="3773">
                  <c:v>3.1683287620544434</c:v>
                </c:pt>
                <c:pt idx="3774">
                  <c:v>3.1691620349884033</c:v>
                </c:pt>
                <c:pt idx="3775">
                  <c:v>3.1700155735015869</c:v>
                </c:pt>
                <c:pt idx="3776">
                  <c:v>3.1708297729492188</c:v>
                </c:pt>
                <c:pt idx="3777">
                  <c:v>3.1716828346252441</c:v>
                </c:pt>
                <c:pt idx="3778">
                  <c:v>3.1725058555603027</c:v>
                </c:pt>
                <c:pt idx="3779">
                  <c:v>3.1733317375183105</c:v>
                </c:pt>
                <c:pt idx="3780">
                  <c:v>3.174177885055542</c:v>
                </c:pt>
                <c:pt idx="3781">
                  <c:v>3.175015926361084</c:v>
                </c:pt>
                <c:pt idx="3782">
                  <c:v>3.175839900970459</c:v>
                </c:pt>
                <c:pt idx="3783">
                  <c:v>3.176671028137207</c:v>
                </c:pt>
                <c:pt idx="3784">
                  <c:v>3.1775116920471191</c:v>
                </c:pt>
                <c:pt idx="3785">
                  <c:v>3.1783342361450195</c:v>
                </c:pt>
                <c:pt idx="3786">
                  <c:v>3.1791656017303467</c:v>
                </c:pt>
                <c:pt idx="3787">
                  <c:v>3.180006742477417</c:v>
                </c:pt>
                <c:pt idx="3788">
                  <c:v>3.1808090209960938</c:v>
                </c:pt>
                <c:pt idx="3789">
                  <c:v>3.1816906929016113</c:v>
                </c:pt>
                <c:pt idx="3790">
                  <c:v>3.1824932098388672</c:v>
                </c:pt>
                <c:pt idx="3791">
                  <c:v>3.183305025100708</c:v>
                </c:pt>
                <c:pt idx="3792">
                  <c:v>3.1841590404510498</c:v>
                </c:pt>
                <c:pt idx="3793">
                  <c:v>3.1849865913391113</c:v>
                </c:pt>
                <c:pt idx="3794">
                  <c:v>3.1858386993408203</c:v>
                </c:pt>
                <c:pt idx="3795">
                  <c:v>3.186659574508667</c:v>
                </c:pt>
                <c:pt idx="3796">
                  <c:v>3.1875100135803223</c:v>
                </c:pt>
                <c:pt idx="3797">
                  <c:v>3.1883196830749512</c:v>
                </c:pt>
                <c:pt idx="3798">
                  <c:v>3.1891744136810303</c:v>
                </c:pt>
                <c:pt idx="3799">
                  <c:v>3.1899871826171875</c:v>
                </c:pt>
                <c:pt idx="3800">
                  <c:v>3.1908383369445801</c:v>
                </c:pt>
                <c:pt idx="3801">
                  <c:v>3.1916549205780029</c:v>
                </c:pt>
                <c:pt idx="3802">
                  <c:v>3.1924924850463867</c:v>
                </c:pt>
                <c:pt idx="3803">
                  <c:v>3.193321704864502</c:v>
                </c:pt>
                <c:pt idx="3804">
                  <c:v>3.1941647529602051</c:v>
                </c:pt>
                <c:pt idx="3805">
                  <c:v>3.1950063705444336</c:v>
                </c:pt>
                <c:pt idx="3806">
                  <c:v>3.1958222389221191</c:v>
                </c:pt>
                <c:pt idx="3807">
                  <c:v>3.196648120880127</c:v>
                </c:pt>
                <c:pt idx="3808">
                  <c:v>3.197504997253418</c:v>
                </c:pt>
                <c:pt idx="3809">
                  <c:v>3.1983375549316406</c:v>
                </c:pt>
                <c:pt idx="3810">
                  <c:v>3.1991651058197021</c:v>
                </c:pt>
                <c:pt idx="3811">
                  <c:v>3.1999866962432861</c:v>
                </c:pt>
                <c:pt idx="3812">
                  <c:v>3.2008299827575684</c:v>
                </c:pt>
                <c:pt idx="3813">
                  <c:v>3.2016825675964355</c:v>
                </c:pt>
                <c:pt idx="3814">
                  <c:v>3.2025120258331299</c:v>
                </c:pt>
                <c:pt idx="3815">
                  <c:v>3.203319787979126</c:v>
                </c:pt>
                <c:pt idx="3816">
                  <c:v>3.2041678428649902</c:v>
                </c:pt>
                <c:pt idx="3817">
                  <c:v>3.2049951553344727</c:v>
                </c:pt>
                <c:pt idx="3818">
                  <c:v>3.2058436870574951</c:v>
                </c:pt>
                <c:pt idx="3819">
                  <c:v>3.2066659927368164</c:v>
                </c:pt>
                <c:pt idx="3820">
                  <c:v>3.2074925899505615</c:v>
                </c:pt>
                <c:pt idx="3821">
                  <c:v>3.2083444595336914</c:v>
                </c:pt>
                <c:pt idx="3822">
                  <c:v>3.2091600894927979</c:v>
                </c:pt>
                <c:pt idx="3823">
                  <c:v>3.2099881172180176</c:v>
                </c:pt>
                <c:pt idx="3824">
                  <c:v>3.2108340263366699</c:v>
                </c:pt>
                <c:pt idx="3825">
                  <c:v>3.2116837501525879</c:v>
                </c:pt>
                <c:pt idx="3826">
                  <c:v>3.2124836444854736</c:v>
                </c:pt>
                <c:pt idx="3827">
                  <c:v>3.213320255279541</c:v>
                </c:pt>
                <c:pt idx="3828">
                  <c:v>3.2141377925872803</c:v>
                </c:pt>
                <c:pt idx="3829">
                  <c:v>3.2149944305419922</c:v>
                </c:pt>
                <c:pt idx="3830">
                  <c:v>3.2158331871032715</c:v>
                </c:pt>
                <c:pt idx="3831">
                  <c:v>3.2166593074798584</c:v>
                </c:pt>
                <c:pt idx="3832">
                  <c:v>3.2174973487854004</c:v>
                </c:pt>
                <c:pt idx="3833">
                  <c:v>3.2183361053466797</c:v>
                </c:pt>
                <c:pt idx="3834">
                  <c:v>3.2191545963287354</c:v>
                </c:pt>
                <c:pt idx="3835">
                  <c:v>3.2200093269348145</c:v>
                </c:pt>
                <c:pt idx="3836">
                  <c:v>3.220818042755127</c:v>
                </c:pt>
                <c:pt idx="3837">
                  <c:v>3.2216944694519043</c:v>
                </c:pt>
                <c:pt idx="3838">
                  <c:v>3.2225310802459717</c:v>
                </c:pt>
                <c:pt idx="3839">
                  <c:v>3.223341703414917</c:v>
                </c:pt>
                <c:pt idx="3840">
                  <c:v>3.2241616249084473</c:v>
                </c:pt>
                <c:pt idx="3841">
                  <c:v>3.2249956130981445</c:v>
                </c:pt>
                <c:pt idx="3842">
                  <c:v>3.2258317470550537</c:v>
                </c:pt>
                <c:pt idx="3843">
                  <c:v>3.2266719341278076</c:v>
                </c:pt>
                <c:pt idx="3844">
                  <c:v>3.2274849414825439</c:v>
                </c:pt>
                <c:pt idx="3845">
                  <c:v>3.2283215522766113</c:v>
                </c:pt>
                <c:pt idx="3846">
                  <c:v>3.2291562557220459</c:v>
                </c:pt>
                <c:pt idx="3847">
                  <c:v>3.230018138885498</c:v>
                </c:pt>
                <c:pt idx="3848">
                  <c:v>3.2308423519134521</c:v>
                </c:pt>
                <c:pt idx="3849">
                  <c:v>3.2316875457763672</c:v>
                </c:pt>
                <c:pt idx="3850">
                  <c:v>3.2324841022491455</c:v>
                </c:pt>
                <c:pt idx="3851">
                  <c:v>3.2333238124847412</c:v>
                </c:pt>
                <c:pt idx="3852">
                  <c:v>3.2341763973236084</c:v>
                </c:pt>
                <c:pt idx="3853">
                  <c:v>3.2349944114685059</c:v>
                </c:pt>
                <c:pt idx="3854">
                  <c:v>3.2358293533325195</c:v>
                </c:pt>
                <c:pt idx="3855">
                  <c:v>3.236663818359375</c:v>
                </c:pt>
                <c:pt idx="3856">
                  <c:v>3.2374961376190186</c:v>
                </c:pt>
                <c:pt idx="3857">
                  <c:v>3.2383217811584473</c:v>
                </c:pt>
                <c:pt idx="3858">
                  <c:v>3.239163875579834</c:v>
                </c:pt>
                <c:pt idx="3859">
                  <c:v>3.2400081157684326</c:v>
                </c:pt>
                <c:pt idx="3860">
                  <c:v>3.2408299446105957</c:v>
                </c:pt>
                <c:pt idx="3861">
                  <c:v>3.241663932800293</c:v>
                </c:pt>
                <c:pt idx="3862">
                  <c:v>3.2425072193145752</c:v>
                </c:pt>
                <c:pt idx="3863">
                  <c:v>3.2433140277862549</c:v>
                </c:pt>
                <c:pt idx="3864">
                  <c:v>3.2441613674163818</c:v>
                </c:pt>
                <c:pt idx="3865">
                  <c:v>3.2450029850006104</c:v>
                </c:pt>
                <c:pt idx="3866">
                  <c:v>3.2458500862121582</c:v>
                </c:pt>
                <c:pt idx="3867">
                  <c:v>3.24668288230896</c:v>
                </c:pt>
                <c:pt idx="3868">
                  <c:v>3.2475004196166992</c:v>
                </c:pt>
                <c:pt idx="3869">
                  <c:v>3.2483327388763428</c:v>
                </c:pt>
                <c:pt idx="3870">
                  <c:v>3.2491686344146729</c:v>
                </c:pt>
                <c:pt idx="3871">
                  <c:v>3.2500026226043701</c:v>
                </c:pt>
                <c:pt idx="3872">
                  <c:v>3.2508268356323242</c:v>
                </c:pt>
                <c:pt idx="3873">
                  <c:v>3.2516422271728516</c:v>
                </c:pt>
                <c:pt idx="3874">
                  <c:v>3.2524971961975098</c:v>
                </c:pt>
                <c:pt idx="3875">
                  <c:v>3.2533459663391113</c:v>
                </c:pt>
                <c:pt idx="3876">
                  <c:v>3.2541823387145996</c:v>
                </c:pt>
                <c:pt idx="3877">
                  <c:v>3.2549872398376465</c:v>
                </c:pt>
                <c:pt idx="3878">
                  <c:v>3.2558412551879883</c:v>
                </c:pt>
                <c:pt idx="3879">
                  <c:v>3.256678581237793</c:v>
                </c:pt>
                <c:pt idx="3880">
                  <c:v>3.2574808597564697</c:v>
                </c:pt>
                <c:pt idx="3881">
                  <c:v>3.2583324909210205</c:v>
                </c:pt>
                <c:pt idx="3882">
                  <c:v>3.2591712474822998</c:v>
                </c:pt>
                <c:pt idx="3883">
                  <c:v>3.2600107192993164</c:v>
                </c:pt>
                <c:pt idx="3884">
                  <c:v>3.2608389854431152</c:v>
                </c:pt>
                <c:pt idx="3885">
                  <c:v>3.2616794109344482</c:v>
                </c:pt>
                <c:pt idx="3886">
                  <c:v>3.2624735832214355</c:v>
                </c:pt>
                <c:pt idx="3887">
                  <c:v>3.2633614540100098</c:v>
                </c:pt>
                <c:pt idx="3888">
                  <c:v>3.2641658782958984</c:v>
                </c:pt>
                <c:pt idx="3889">
                  <c:v>3.2650010585784912</c:v>
                </c:pt>
                <c:pt idx="3890">
                  <c:v>3.2658348083496094</c:v>
                </c:pt>
                <c:pt idx="3891">
                  <c:v>3.2666668891906738</c:v>
                </c:pt>
                <c:pt idx="3892">
                  <c:v>3.2674980163574219</c:v>
                </c:pt>
                <c:pt idx="3893">
                  <c:v>3.2683389186859131</c:v>
                </c:pt>
                <c:pt idx="3894">
                  <c:v>3.2691624164581299</c:v>
                </c:pt>
                <c:pt idx="3895">
                  <c:v>3.2699809074401855</c:v>
                </c:pt>
                <c:pt idx="3896">
                  <c:v>3.2708137035369873</c:v>
                </c:pt>
                <c:pt idx="3897">
                  <c:v>3.2716739177703857</c:v>
                </c:pt>
                <c:pt idx="3898">
                  <c:v>3.2724964618682861</c:v>
                </c:pt>
                <c:pt idx="3899">
                  <c:v>3.2733390331268311</c:v>
                </c:pt>
                <c:pt idx="3900">
                  <c:v>3.2741632461547852</c:v>
                </c:pt>
                <c:pt idx="3901">
                  <c:v>3.274998664855957</c:v>
                </c:pt>
                <c:pt idx="3902">
                  <c:v>3.275829553604126</c:v>
                </c:pt>
                <c:pt idx="3903">
                  <c:v>3.2766513824462891</c:v>
                </c:pt>
                <c:pt idx="3904">
                  <c:v>3.2775149345397949</c:v>
                </c:pt>
                <c:pt idx="3905">
                  <c:v>3.2783324718475342</c:v>
                </c:pt>
                <c:pt idx="3906">
                  <c:v>3.2791664600372314</c:v>
                </c:pt>
                <c:pt idx="3907">
                  <c:v>3.2799882888793945</c:v>
                </c:pt>
                <c:pt idx="3908">
                  <c:v>3.2808244228363037</c:v>
                </c:pt>
                <c:pt idx="3909">
                  <c:v>3.2816531658172607</c:v>
                </c:pt>
                <c:pt idx="3910">
                  <c:v>3.2825090885162354</c:v>
                </c:pt>
                <c:pt idx="3911">
                  <c:v>3.2833316326141357</c:v>
                </c:pt>
                <c:pt idx="3912">
                  <c:v>3.2841596603393555</c:v>
                </c:pt>
                <c:pt idx="3913">
                  <c:v>3.2850043773651123</c:v>
                </c:pt>
                <c:pt idx="3914">
                  <c:v>3.2858269214630127</c:v>
                </c:pt>
                <c:pt idx="3915">
                  <c:v>3.2866814136505127</c:v>
                </c:pt>
                <c:pt idx="3916">
                  <c:v>3.2874925136566162</c:v>
                </c:pt>
                <c:pt idx="3917">
                  <c:v>3.2883243560791016</c:v>
                </c:pt>
                <c:pt idx="3918">
                  <c:v>3.2891702651977539</c:v>
                </c:pt>
                <c:pt idx="3919">
                  <c:v>3.2899966239929199</c:v>
                </c:pt>
                <c:pt idx="3920">
                  <c:v>3.2908496856689453</c:v>
                </c:pt>
                <c:pt idx="3921">
                  <c:v>3.2916622161865234</c:v>
                </c:pt>
                <c:pt idx="3922">
                  <c:v>3.2924962043762207</c:v>
                </c:pt>
                <c:pt idx="3923">
                  <c:v>3.2933552265167236</c:v>
                </c:pt>
                <c:pt idx="3924">
                  <c:v>3.2941734790802002</c:v>
                </c:pt>
                <c:pt idx="3925">
                  <c:v>3.2950050830841064</c:v>
                </c:pt>
                <c:pt idx="3926">
                  <c:v>3.2958502769470215</c:v>
                </c:pt>
                <c:pt idx="3927">
                  <c:v>3.2966885566711426</c:v>
                </c:pt>
                <c:pt idx="3928">
                  <c:v>3.2975025177001953</c:v>
                </c:pt>
                <c:pt idx="3929">
                  <c:v>3.298335075378418</c:v>
                </c:pt>
                <c:pt idx="3930">
                  <c:v>3.2991812229156494</c:v>
                </c:pt>
                <c:pt idx="3931">
                  <c:v>3.3000078201293945</c:v>
                </c:pt>
                <c:pt idx="3932">
                  <c:v>3.3008332252502441</c:v>
                </c:pt>
                <c:pt idx="3933">
                  <c:v>3.3016588687896729</c:v>
                </c:pt>
                <c:pt idx="3934">
                  <c:v>3.3025174140930176</c:v>
                </c:pt>
                <c:pt idx="3935">
                  <c:v>3.3033390045166016</c:v>
                </c:pt>
                <c:pt idx="3936">
                  <c:v>3.304182767868042</c:v>
                </c:pt>
                <c:pt idx="3937">
                  <c:v>3.3049924373626709</c:v>
                </c:pt>
                <c:pt idx="3938">
                  <c:v>3.3058428764343262</c:v>
                </c:pt>
                <c:pt idx="3939">
                  <c:v>3.3066568374633789</c:v>
                </c:pt>
                <c:pt idx="3940">
                  <c:v>3.3074955940246582</c:v>
                </c:pt>
                <c:pt idx="3941">
                  <c:v>3.3083317279815674</c:v>
                </c:pt>
                <c:pt idx="3942">
                  <c:v>3.3091573715209961</c:v>
                </c:pt>
                <c:pt idx="3943">
                  <c:v>3.3099968433380127</c:v>
                </c:pt>
                <c:pt idx="3944">
                  <c:v>3.3108437061309814</c:v>
                </c:pt>
                <c:pt idx="3945">
                  <c:v>3.3116476535797119</c:v>
                </c:pt>
                <c:pt idx="3946">
                  <c:v>3.3125021457672119</c:v>
                </c:pt>
                <c:pt idx="3947">
                  <c:v>3.313342809677124</c:v>
                </c:pt>
                <c:pt idx="3948">
                  <c:v>3.3141663074493408</c:v>
                </c:pt>
                <c:pt idx="3949">
                  <c:v>3.3149838447570801</c:v>
                </c:pt>
                <c:pt idx="3950">
                  <c:v>3.3158535957336426</c:v>
                </c:pt>
                <c:pt idx="3951">
                  <c:v>3.3166790008544922</c:v>
                </c:pt>
                <c:pt idx="3952">
                  <c:v>3.3175144195556641</c:v>
                </c:pt>
                <c:pt idx="3953">
                  <c:v>3.3183512687683105</c:v>
                </c:pt>
                <c:pt idx="3954">
                  <c:v>3.3191728591918945</c:v>
                </c:pt>
                <c:pt idx="3955">
                  <c:v>3.3199925422668457</c:v>
                </c:pt>
                <c:pt idx="3956">
                  <c:v>3.3208272457122803</c:v>
                </c:pt>
                <c:pt idx="3957">
                  <c:v>3.3216567039489746</c:v>
                </c:pt>
                <c:pt idx="3958">
                  <c:v>3.3224921226501465</c:v>
                </c:pt>
                <c:pt idx="3959">
                  <c:v>3.3233287334442139</c:v>
                </c:pt>
                <c:pt idx="3960">
                  <c:v>3.3241658210754395</c:v>
                </c:pt>
                <c:pt idx="3961">
                  <c:v>3.32499098777771</c:v>
                </c:pt>
                <c:pt idx="3962">
                  <c:v>3.3258445262908936</c:v>
                </c:pt>
                <c:pt idx="3963">
                  <c:v>3.3266611099243164</c:v>
                </c:pt>
                <c:pt idx="3964">
                  <c:v>3.3275079727172852</c:v>
                </c:pt>
                <c:pt idx="3965">
                  <c:v>3.3283205032348633</c:v>
                </c:pt>
                <c:pt idx="3966">
                  <c:v>3.3291614055633545</c:v>
                </c:pt>
                <c:pt idx="3967">
                  <c:v>3.3300073146820068</c:v>
                </c:pt>
                <c:pt idx="3968">
                  <c:v>3.3308169841766357</c:v>
                </c:pt>
                <c:pt idx="3969">
                  <c:v>3.3316490650177002</c:v>
                </c:pt>
                <c:pt idx="3970">
                  <c:v>3.332493782043457</c:v>
                </c:pt>
                <c:pt idx="3971">
                  <c:v>3.3333396911621094</c:v>
                </c:pt>
                <c:pt idx="3972">
                  <c:v>3.3341760635375977</c:v>
                </c:pt>
                <c:pt idx="3973">
                  <c:v>3.334989070892334</c:v>
                </c:pt>
                <c:pt idx="3974">
                  <c:v>3.3358304500579834</c:v>
                </c:pt>
                <c:pt idx="3975">
                  <c:v>3.3366701602935791</c:v>
                </c:pt>
                <c:pt idx="3976">
                  <c:v>3.3374881744384766</c:v>
                </c:pt>
                <c:pt idx="3977">
                  <c:v>3.3383386135101318</c:v>
                </c:pt>
                <c:pt idx="3978">
                  <c:v>3.3391544818878174</c:v>
                </c:pt>
                <c:pt idx="3979">
                  <c:v>3.3400032520294189</c:v>
                </c:pt>
                <c:pt idx="3980">
                  <c:v>3.3408503532409668</c:v>
                </c:pt>
                <c:pt idx="3981">
                  <c:v>3.3416750431060791</c:v>
                </c:pt>
                <c:pt idx="3982">
                  <c:v>3.3424961566925049</c:v>
                </c:pt>
                <c:pt idx="3983">
                  <c:v>3.3433241844177246</c:v>
                </c:pt>
                <c:pt idx="3984">
                  <c:v>3.3441951274871826</c:v>
                </c:pt>
                <c:pt idx="3985">
                  <c:v>3.3450210094451904</c:v>
                </c:pt>
                <c:pt idx="3986">
                  <c:v>3.3458309173583984</c:v>
                </c:pt>
                <c:pt idx="3987">
                  <c:v>3.3466746807098389</c:v>
                </c:pt>
                <c:pt idx="3988">
                  <c:v>3.3475134372711182</c:v>
                </c:pt>
                <c:pt idx="3989">
                  <c:v>3.3483266830444336</c:v>
                </c:pt>
                <c:pt idx="3990">
                  <c:v>3.3491530418395996</c:v>
                </c:pt>
                <c:pt idx="3991">
                  <c:v>3.3500237464904785</c:v>
                </c:pt>
                <c:pt idx="3992">
                  <c:v>3.3508365154266357</c:v>
                </c:pt>
                <c:pt idx="3993">
                  <c:v>3.3516647815704346</c:v>
                </c:pt>
                <c:pt idx="3994">
                  <c:v>3.3524770736694336</c:v>
                </c:pt>
                <c:pt idx="3995">
                  <c:v>3.3533411026000977</c:v>
                </c:pt>
                <c:pt idx="3996">
                  <c:v>3.3541615009307861</c:v>
                </c:pt>
                <c:pt idx="3997">
                  <c:v>3.354996919631958</c:v>
                </c:pt>
                <c:pt idx="3998">
                  <c:v>3.3558459281921387</c:v>
                </c:pt>
                <c:pt idx="3999">
                  <c:v>3.3566701412200928</c:v>
                </c:pt>
                <c:pt idx="4000">
                  <c:v>3.3574872016906738</c:v>
                </c:pt>
                <c:pt idx="4001">
                  <c:v>3.3583204746246338</c:v>
                </c:pt>
                <c:pt idx="4002">
                  <c:v>3.3591804504394531</c:v>
                </c:pt>
                <c:pt idx="4003">
                  <c:v>3.3599929809570313</c:v>
                </c:pt>
                <c:pt idx="4004">
                  <c:v>3.3608331680297852</c:v>
                </c:pt>
                <c:pt idx="4005">
                  <c:v>3.3616931438446045</c:v>
                </c:pt>
                <c:pt idx="4006">
                  <c:v>3.3624978065490723</c:v>
                </c:pt>
                <c:pt idx="4007">
                  <c:v>3.3633458614349365</c:v>
                </c:pt>
                <c:pt idx="4008">
                  <c:v>3.3641798496246338</c:v>
                </c:pt>
                <c:pt idx="4009">
                  <c:v>3.3649992942810059</c:v>
                </c:pt>
                <c:pt idx="4010">
                  <c:v>3.3658459186553955</c:v>
                </c:pt>
                <c:pt idx="4011">
                  <c:v>3.3666520118713379</c:v>
                </c:pt>
                <c:pt idx="4012">
                  <c:v>3.3675062656402588</c:v>
                </c:pt>
                <c:pt idx="4013">
                  <c:v>3.3683168888092041</c:v>
                </c:pt>
                <c:pt idx="4014">
                  <c:v>3.3691749572753906</c:v>
                </c:pt>
                <c:pt idx="4015">
                  <c:v>3.3700165748596191</c:v>
                </c:pt>
                <c:pt idx="4016">
                  <c:v>3.370851993560791</c:v>
                </c:pt>
                <c:pt idx="4017">
                  <c:v>3.3716671466827393</c:v>
                </c:pt>
                <c:pt idx="4018">
                  <c:v>3.3725059032440186</c:v>
                </c:pt>
                <c:pt idx="4019">
                  <c:v>3.3733119964599609</c:v>
                </c:pt>
                <c:pt idx="4020">
                  <c:v>3.3741788864135742</c:v>
                </c:pt>
                <c:pt idx="4021">
                  <c:v>3.3749966621398926</c:v>
                </c:pt>
                <c:pt idx="4022">
                  <c:v>3.3758308887481689</c:v>
                </c:pt>
                <c:pt idx="4023">
                  <c:v>3.3766753673553467</c:v>
                </c:pt>
                <c:pt idx="4024">
                  <c:v>3.3774881362915039</c:v>
                </c:pt>
                <c:pt idx="4025">
                  <c:v>3.3783295154571533</c:v>
                </c:pt>
                <c:pt idx="4026">
                  <c:v>3.3791649341583252</c:v>
                </c:pt>
                <c:pt idx="4027">
                  <c:v>3.3800125122070313</c:v>
                </c:pt>
                <c:pt idx="4028">
                  <c:v>3.3808250427246094</c:v>
                </c:pt>
                <c:pt idx="4029">
                  <c:v>3.3816711902618408</c:v>
                </c:pt>
                <c:pt idx="4030">
                  <c:v>3.3825035095214844</c:v>
                </c:pt>
                <c:pt idx="4031">
                  <c:v>3.3833293914794922</c:v>
                </c:pt>
                <c:pt idx="4032">
                  <c:v>3.3841714859008789</c:v>
                </c:pt>
                <c:pt idx="4033">
                  <c:v>3.3850200176239014</c:v>
                </c:pt>
                <c:pt idx="4034">
                  <c:v>3.3858094215393066</c:v>
                </c:pt>
                <c:pt idx="4035">
                  <c:v>3.3866615295410156</c:v>
                </c:pt>
                <c:pt idx="4036">
                  <c:v>3.3874928951263428</c:v>
                </c:pt>
                <c:pt idx="4037">
                  <c:v>3.3883280754089355</c:v>
                </c:pt>
                <c:pt idx="4038">
                  <c:v>3.3891634941101074</c:v>
                </c:pt>
                <c:pt idx="4039">
                  <c:v>3.3900299072265625</c:v>
                </c:pt>
                <c:pt idx="4040">
                  <c:v>3.3908379077911377</c:v>
                </c:pt>
                <c:pt idx="4041">
                  <c:v>3.3916692733764648</c:v>
                </c:pt>
                <c:pt idx="4042">
                  <c:v>3.3925042152404785</c:v>
                </c:pt>
                <c:pt idx="4043">
                  <c:v>3.3933196067810059</c:v>
                </c:pt>
                <c:pt idx="4044">
                  <c:v>3.3941702842712402</c:v>
                </c:pt>
                <c:pt idx="4045">
                  <c:v>3.3950004577636719</c:v>
                </c:pt>
                <c:pt idx="4046">
                  <c:v>3.3958439826965332</c:v>
                </c:pt>
                <c:pt idx="4047">
                  <c:v>3.3966794013977051</c:v>
                </c:pt>
                <c:pt idx="4048">
                  <c:v>3.397498607635498</c:v>
                </c:pt>
                <c:pt idx="4049">
                  <c:v>3.3983221054077148</c:v>
                </c:pt>
                <c:pt idx="4050">
                  <c:v>3.3991613388061523</c:v>
                </c:pt>
                <c:pt idx="4051">
                  <c:v>3.4000015258789063</c:v>
                </c:pt>
                <c:pt idx="4052">
                  <c:v>3.4008519649505615</c:v>
                </c:pt>
                <c:pt idx="4053">
                  <c:v>3.401669979095459</c:v>
                </c:pt>
                <c:pt idx="4054">
                  <c:v>3.402522087097168</c:v>
                </c:pt>
                <c:pt idx="4055">
                  <c:v>3.4033148288726807</c:v>
                </c:pt>
                <c:pt idx="4056">
                  <c:v>3.4041445255279541</c:v>
                </c:pt>
                <c:pt idx="4057">
                  <c:v>3.4049887657165527</c:v>
                </c:pt>
                <c:pt idx="4058">
                  <c:v>3.4058256149291992</c:v>
                </c:pt>
                <c:pt idx="4059">
                  <c:v>3.4066739082336426</c:v>
                </c:pt>
                <c:pt idx="4060">
                  <c:v>3.4074842929840088</c:v>
                </c:pt>
                <c:pt idx="4061">
                  <c:v>3.4083302021026611</c:v>
                </c:pt>
                <c:pt idx="4062">
                  <c:v>3.409156322479248</c:v>
                </c:pt>
                <c:pt idx="4063">
                  <c:v>3.4100079536437988</c:v>
                </c:pt>
                <c:pt idx="4064">
                  <c:v>3.4108498096466064</c:v>
                </c:pt>
                <c:pt idx="4065">
                  <c:v>3.411668062210083</c:v>
                </c:pt>
                <c:pt idx="4066">
                  <c:v>3.4125323295593262</c:v>
                </c:pt>
                <c:pt idx="4067">
                  <c:v>3.413327693939209</c:v>
                </c:pt>
                <c:pt idx="4068">
                  <c:v>3.4141533374786377</c:v>
                </c:pt>
                <c:pt idx="4069">
                  <c:v>3.4150042533874512</c:v>
                </c:pt>
                <c:pt idx="4070">
                  <c:v>3.4158279895782471</c:v>
                </c:pt>
                <c:pt idx="4071">
                  <c:v>3.4166498184204102</c:v>
                </c:pt>
                <c:pt idx="4072">
                  <c:v>3.4175026416778564</c:v>
                </c:pt>
                <c:pt idx="4073">
                  <c:v>3.4183316230773926</c:v>
                </c:pt>
                <c:pt idx="4074">
                  <c:v>3.41914963722229</c:v>
                </c:pt>
                <c:pt idx="4075">
                  <c:v>3.4199981689453125</c:v>
                </c:pt>
                <c:pt idx="4076">
                  <c:v>3.4208214282989502</c:v>
                </c:pt>
                <c:pt idx="4077">
                  <c:v>3.4216749668121338</c:v>
                </c:pt>
                <c:pt idx="4078">
                  <c:v>3.4224960803985596</c:v>
                </c:pt>
                <c:pt idx="4079">
                  <c:v>3.4233400821685791</c:v>
                </c:pt>
                <c:pt idx="4080">
                  <c:v>3.4241654872894287</c:v>
                </c:pt>
                <c:pt idx="4081">
                  <c:v>3.4249882698059082</c:v>
                </c:pt>
                <c:pt idx="4082">
                  <c:v>3.4258289337158203</c:v>
                </c:pt>
                <c:pt idx="4083">
                  <c:v>3.4266629219055176</c:v>
                </c:pt>
                <c:pt idx="4084">
                  <c:v>3.4274876117706299</c:v>
                </c:pt>
                <c:pt idx="4085">
                  <c:v>3.4283256530761719</c:v>
                </c:pt>
                <c:pt idx="4086">
                  <c:v>3.4291961193084717</c:v>
                </c:pt>
                <c:pt idx="4087">
                  <c:v>3.4300086498260498</c:v>
                </c:pt>
                <c:pt idx="4088">
                  <c:v>3.4308466911315918</c:v>
                </c:pt>
                <c:pt idx="4089">
                  <c:v>3.4316668510437012</c:v>
                </c:pt>
                <c:pt idx="4090">
                  <c:v>3.4324812889099121</c:v>
                </c:pt>
                <c:pt idx="4091">
                  <c:v>3.4333333969116211</c:v>
                </c:pt>
                <c:pt idx="4092">
                  <c:v>3.4341604709625244</c:v>
                </c:pt>
                <c:pt idx="4093">
                  <c:v>3.4350078105926514</c:v>
                </c:pt>
                <c:pt idx="4094">
                  <c:v>3.435826301574707</c:v>
                </c:pt>
                <c:pt idx="4095">
                  <c:v>3.4366700649261475</c:v>
                </c:pt>
                <c:pt idx="4096">
                  <c:v>3.4374804496765137</c:v>
                </c:pt>
                <c:pt idx="4097">
                  <c:v>3.4383339881896973</c:v>
                </c:pt>
                <c:pt idx="4098">
                  <c:v>3.4391613006591797</c:v>
                </c:pt>
                <c:pt idx="4099">
                  <c:v>3.4399936199188232</c:v>
                </c:pt>
                <c:pt idx="4100">
                  <c:v>3.4408261775970459</c:v>
                </c:pt>
                <c:pt idx="4101">
                  <c:v>3.4416508674621582</c:v>
                </c:pt>
                <c:pt idx="4102">
                  <c:v>3.4425070285797119</c:v>
                </c:pt>
                <c:pt idx="4103">
                  <c:v>3.4433422088623047</c:v>
                </c:pt>
                <c:pt idx="4104">
                  <c:v>3.4441459178924561</c:v>
                </c:pt>
                <c:pt idx="4105">
                  <c:v>3.4449958801269531</c:v>
                </c:pt>
                <c:pt idx="4106">
                  <c:v>3.4458327293395996</c:v>
                </c:pt>
                <c:pt idx="4107">
                  <c:v>3.4466803073883057</c:v>
                </c:pt>
                <c:pt idx="4108">
                  <c:v>3.4474911689758301</c:v>
                </c:pt>
                <c:pt idx="4109">
                  <c:v>3.448331356048584</c:v>
                </c:pt>
                <c:pt idx="4110">
                  <c:v>3.4491636753082275</c:v>
                </c:pt>
                <c:pt idx="4111">
                  <c:v>3.4500062465667725</c:v>
                </c:pt>
                <c:pt idx="4112">
                  <c:v>3.4508333206176758</c:v>
                </c:pt>
                <c:pt idx="4113">
                  <c:v>3.4516801834106445</c:v>
                </c:pt>
                <c:pt idx="4114">
                  <c:v>3.4524946212768555</c:v>
                </c:pt>
                <c:pt idx="4115">
                  <c:v>3.453333854675293</c:v>
                </c:pt>
                <c:pt idx="4116">
                  <c:v>3.454176664352417</c:v>
                </c:pt>
                <c:pt idx="4117">
                  <c:v>3.4549968242645264</c:v>
                </c:pt>
                <c:pt idx="4118">
                  <c:v>3.4558360576629639</c:v>
                </c:pt>
                <c:pt idx="4119">
                  <c:v>3.4566740989685059</c:v>
                </c:pt>
                <c:pt idx="4120">
                  <c:v>3.4574980735778809</c:v>
                </c:pt>
                <c:pt idx="4121">
                  <c:v>3.4583377838134766</c:v>
                </c:pt>
                <c:pt idx="4122">
                  <c:v>3.4591531753540039</c:v>
                </c:pt>
                <c:pt idx="4123">
                  <c:v>3.4599952697753906</c:v>
                </c:pt>
                <c:pt idx="4124">
                  <c:v>3.4608464241027832</c:v>
                </c:pt>
                <c:pt idx="4125">
                  <c:v>3.4616665840148926</c:v>
                </c:pt>
                <c:pt idx="4126">
                  <c:v>3.4624712467193604</c:v>
                </c:pt>
                <c:pt idx="4127">
                  <c:v>3.4633350372314453</c:v>
                </c:pt>
                <c:pt idx="4128">
                  <c:v>3.4641640186309814</c:v>
                </c:pt>
                <c:pt idx="4129">
                  <c:v>3.4649980068206787</c:v>
                </c:pt>
                <c:pt idx="4130">
                  <c:v>3.4658305644989014</c:v>
                </c:pt>
                <c:pt idx="4131">
                  <c:v>3.4666543006896973</c:v>
                </c:pt>
                <c:pt idx="4132">
                  <c:v>3.467503547668457</c:v>
                </c:pt>
                <c:pt idx="4133">
                  <c:v>3.4683279991149902</c:v>
                </c:pt>
                <c:pt idx="4134">
                  <c:v>3.4691810607910156</c:v>
                </c:pt>
                <c:pt idx="4135">
                  <c:v>3.470015287399292</c:v>
                </c:pt>
                <c:pt idx="4136">
                  <c:v>3.4708454608917236</c:v>
                </c:pt>
                <c:pt idx="4137">
                  <c:v>3.4716620445251465</c:v>
                </c:pt>
                <c:pt idx="4138">
                  <c:v>3.4724900722503662</c:v>
                </c:pt>
                <c:pt idx="4139">
                  <c:v>3.4733455181121826</c:v>
                </c:pt>
                <c:pt idx="4140">
                  <c:v>3.4741752147674561</c:v>
                </c:pt>
                <c:pt idx="4141">
                  <c:v>3.47501540184021</c:v>
                </c:pt>
                <c:pt idx="4142">
                  <c:v>3.4758129119873047</c:v>
                </c:pt>
                <c:pt idx="4143">
                  <c:v>3.4766635894775391</c:v>
                </c:pt>
                <c:pt idx="4144">
                  <c:v>3.477501392364502</c:v>
                </c:pt>
                <c:pt idx="4145">
                  <c:v>3.4783234596252441</c:v>
                </c:pt>
                <c:pt idx="4146">
                  <c:v>3.4791464805603027</c:v>
                </c:pt>
                <c:pt idx="4147">
                  <c:v>3.4800078868865967</c:v>
                </c:pt>
                <c:pt idx="4148">
                  <c:v>3.480839729309082</c:v>
                </c:pt>
                <c:pt idx="4149">
                  <c:v>3.4816641807556152</c:v>
                </c:pt>
                <c:pt idx="4150">
                  <c:v>3.4825239181518555</c:v>
                </c:pt>
                <c:pt idx="4151">
                  <c:v>3.4833114147186279</c:v>
                </c:pt>
                <c:pt idx="4152">
                  <c:v>3.4841842651367188</c:v>
                </c:pt>
                <c:pt idx="4153">
                  <c:v>3.4849870204925537</c:v>
                </c:pt>
                <c:pt idx="4154">
                  <c:v>3.4858291149139404</c:v>
                </c:pt>
                <c:pt idx="4155">
                  <c:v>3.4866764545440674</c:v>
                </c:pt>
                <c:pt idx="4156">
                  <c:v>3.4875218868255615</c:v>
                </c:pt>
                <c:pt idx="4157">
                  <c:v>3.4883253574371338</c:v>
                </c:pt>
                <c:pt idx="4158">
                  <c:v>3.4891719818115234</c:v>
                </c:pt>
                <c:pt idx="4159">
                  <c:v>3.4900190830230713</c:v>
                </c:pt>
                <c:pt idx="4160">
                  <c:v>3.4908401966094971</c:v>
                </c:pt>
                <c:pt idx="4161">
                  <c:v>3.4916532039642334</c:v>
                </c:pt>
                <c:pt idx="4162">
                  <c:v>3.4924769401550293</c:v>
                </c:pt>
                <c:pt idx="4163">
                  <c:v>3.4933457374572754</c:v>
                </c:pt>
                <c:pt idx="4164">
                  <c:v>3.4941422939300537</c:v>
                </c:pt>
                <c:pt idx="4165">
                  <c:v>3.4949951171875</c:v>
                </c:pt>
                <c:pt idx="4166">
                  <c:v>3.4958162307739258</c:v>
                </c:pt>
                <c:pt idx="4167">
                  <c:v>3.4966721534729004</c:v>
                </c:pt>
                <c:pt idx="4168">
                  <c:v>3.4974932670593262</c:v>
                </c:pt>
                <c:pt idx="4169">
                  <c:v>3.498347282409668</c:v>
                </c:pt>
                <c:pt idx="4170">
                  <c:v>3.4991686344146729</c:v>
                </c:pt>
                <c:pt idx="4171">
                  <c:v>3.500009298324585</c:v>
                </c:pt>
                <c:pt idx="4172">
                  <c:v>3.500849723815918</c:v>
                </c:pt>
                <c:pt idx="4173">
                  <c:v>3.5016615390777588</c:v>
                </c:pt>
                <c:pt idx="4174">
                  <c:v>3.5024969577789307</c:v>
                </c:pt>
                <c:pt idx="4175">
                  <c:v>3.5033423900604248</c:v>
                </c:pt>
                <c:pt idx="4176">
                  <c:v>3.5041642189025879</c:v>
                </c:pt>
                <c:pt idx="4177">
                  <c:v>3.5050184726715088</c:v>
                </c:pt>
                <c:pt idx="4178">
                  <c:v>3.50583815574646</c:v>
                </c:pt>
                <c:pt idx="4179">
                  <c:v>3.5066626071929932</c:v>
                </c:pt>
                <c:pt idx="4180">
                  <c:v>3.5075099468231201</c:v>
                </c:pt>
                <c:pt idx="4181">
                  <c:v>3.5083503723144531</c:v>
                </c:pt>
                <c:pt idx="4182">
                  <c:v>3.5091772079467773</c:v>
                </c:pt>
                <c:pt idx="4183">
                  <c:v>3.5100071430206299</c:v>
                </c:pt>
                <c:pt idx="4184">
                  <c:v>3.5108423233032227</c:v>
                </c:pt>
                <c:pt idx="4185">
                  <c:v>3.5116686820983887</c:v>
                </c:pt>
                <c:pt idx="4186">
                  <c:v>3.5125007629394531</c:v>
                </c:pt>
                <c:pt idx="4187">
                  <c:v>3.5133399963378906</c:v>
                </c:pt>
                <c:pt idx="4188">
                  <c:v>3.5141403675079346</c:v>
                </c:pt>
                <c:pt idx="4189">
                  <c:v>3.5150227546691895</c:v>
                </c:pt>
                <c:pt idx="4190">
                  <c:v>3.5158243179321289</c:v>
                </c:pt>
                <c:pt idx="4191">
                  <c:v>3.5166385173797607</c:v>
                </c:pt>
                <c:pt idx="4192">
                  <c:v>3.5174934864044189</c:v>
                </c:pt>
                <c:pt idx="4193">
                  <c:v>3.5183217525482178</c:v>
                </c:pt>
                <c:pt idx="4194">
                  <c:v>3.519172191619873</c:v>
                </c:pt>
                <c:pt idx="4195">
                  <c:v>3.519991397857666</c:v>
                </c:pt>
                <c:pt idx="4196">
                  <c:v>3.5208439826965332</c:v>
                </c:pt>
                <c:pt idx="4197">
                  <c:v>3.5216515064239502</c:v>
                </c:pt>
                <c:pt idx="4198">
                  <c:v>3.5225036144256592</c:v>
                </c:pt>
                <c:pt idx="4199">
                  <c:v>3.5233175754547119</c:v>
                </c:pt>
                <c:pt idx="4200">
                  <c:v>3.5241706371307373</c:v>
                </c:pt>
                <c:pt idx="4201">
                  <c:v>3.5249865055084229</c:v>
                </c:pt>
                <c:pt idx="4202">
                  <c:v>3.525827169418335</c:v>
                </c:pt>
                <c:pt idx="4203">
                  <c:v>3.5266549587249756</c:v>
                </c:pt>
                <c:pt idx="4204">
                  <c:v>3.5274996757507324</c:v>
                </c:pt>
                <c:pt idx="4205">
                  <c:v>3.5283360481262207</c:v>
                </c:pt>
                <c:pt idx="4206">
                  <c:v>3.5291576385498047</c:v>
                </c:pt>
                <c:pt idx="4207">
                  <c:v>3.5299789905548096</c:v>
                </c:pt>
                <c:pt idx="4208">
                  <c:v>3.5308396816253662</c:v>
                </c:pt>
                <c:pt idx="4209">
                  <c:v>3.531672477722168</c:v>
                </c:pt>
                <c:pt idx="4210">
                  <c:v>3.5324947834014893</c:v>
                </c:pt>
                <c:pt idx="4211">
                  <c:v>3.5333235263824463</c:v>
                </c:pt>
                <c:pt idx="4212">
                  <c:v>3.5341606140136719</c:v>
                </c:pt>
                <c:pt idx="4213">
                  <c:v>3.5350105762481689</c:v>
                </c:pt>
                <c:pt idx="4214">
                  <c:v>3.5358457565307617</c:v>
                </c:pt>
                <c:pt idx="4215">
                  <c:v>3.5366497039794922</c:v>
                </c:pt>
                <c:pt idx="4216">
                  <c:v>3.5375027656555176</c:v>
                </c:pt>
                <c:pt idx="4217">
                  <c:v>3.5383286476135254</c:v>
                </c:pt>
                <c:pt idx="4218">
                  <c:v>3.539172887802124</c:v>
                </c:pt>
                <c:pt idx="4219">
                  <c:v>3.5399987697601318</c:v>
                </c:pt>
                <c:pt idx="4220">
                  <c:v>3.5408260822296143</c:v>
                </c:pt>
                <c:pt idx="4221">
                  <c:v>3.5416743755340576</c:v>
                </c:pt>
                <c:pt idx="4222">
                  <c:v>3.5424935817718506</c:v>
                </c:pt>
                <c:pt idx="4223">
                  <c:v>3.5433206558227539</c:v>
                </c:pt>
                <c:pt idx="4224">
                  <c:v>3.5441694259643555</c:v>
                </c:pt>
                <c:pt idx="4225">
                  <c:v>3.5450177192687988</c:v>
                </c:pt>
                <c:pt idx="4226">
                  <c:v>3.5458168983459473</c:v>
                </c:pt>
                <c:pt idx="4227">
                  <c:v>3.5466551780700684</c:v>
                </c:pt>
                <c:pt idx="4228">
                  <c:v>3.5474717617034912</c:v>
                </c:pt>
                <c:pt idx="4229">
                  <c:v>3.5483269691467285</c:v>
                </c:pt>
                <c:pt idx="4230">
                  <c:v>3.5491664409637451</c:v>
                </c:pt>
                <c:pt idx="4231">
                  <c:v>3.5499958992004395</c:v>
                </c:pt>
                <c:pt idx="4232">
                  <c:v>3.5508315563201904</c:v>
                </c:pt>
                <c:pt idx="4233">
                  <c:v>3.5516684055328369</c:v>
                </c:pt>
                <c:pt idx="4234">
                  <c:v>3.5524871349334717</c:v>
                </c:pt>
                <c:pt idx="4235">
                  <c:v>3.5533425807952881</c:v>
                </c:pt>
                <c:pt idx="4236">
                  <c:v>3.554152250289917</c:v>
                </c:pt>
                <c:pt idx="4237">
                  <c:v>3.5550308227539063</c:v>
                </c:pt>
                <c:pt idx="4238">
                  <c:v>3.5558657646179199</c:v>
                </c:pt>
                <c:pt idx="4239">
                  <c:v>3.5566756725311279</c:v>
                </c:pt>
                <c:pt idx="4240">
                  <c:v>3.5574944019317627</c:v>
                </c:pt>
                <c:pt idx="4241">
                  <c:v>3.55832839012146</c:v>
                </c:pt>
                <c:pt idx="4242">
                  <c:v>3.5591628551483154</c:v>
                </c:pt>
                <c:pt idx="4243">
                  <c:v>3.5600059032440186</c:v>
                </c:pt>
                <c:pt idx="4244">
                  <c:v>3.5608177185058594</c:v>
                </c:pt>
                <c:pt idx="4245">
                  <c:v>3.5616550445556641</c:v>
                </c:pt>
                <c:pt idx="4246">
                  <c:v>3.5624876022338867</c:v>
                </c:pt>
                <c:pt idx="4247">
                  <c:v>3.5633490085601807</c:v>
                </c:pt>
                <c:pt idx="4248">
                  <c:v>3.5641763210296631</c:v>
                </c:pt>
                <c:pt idx="4249">
                  <c:v>3.5650222301483154</c:v>
                </c:pt>
                <c:pt idx="4250">
                  <c:v>3.5658173561096191</c:v>
                </c:pt>
                <c:pt idx="4251">
                  <c:v>3.566657543182373</c:v>
                </c:pt>
                <c:pt idx="4252">
                  <c:v>3.5675086975097656</c:v>
                </c:pt>
                <c:pt idx="4253">
                  <c:v>3.5683279037475586</c:v>
                </c:pt>
                <c:pt idx="4254">
                  <c:v>3.5691637992858887</c:v>
                </c:pt>
                <c:pt idx="4255">
                  <c:v>3.5699927806854248</c:v>
                </c:pt>
                <c:pt idx="4256">
                  <c:v>3.5708332061767578</c:v>
                </c:pt>
                <c:pt idx="4257">
                  <c:v>3.5716526508331299</c:v>
                </c:pt>
                <c:pt idx="4258">
                  <c:v>3.5724959373474121</c:v>
                </c:pt>
                <c:pt idx="4259">
                  <c:v>3.5733413696289063</c:v>
                </c:pt>
                <c:pt idx="4260">
                  <c:v>3.5741639137268066</c:v>
                </c:pt>
                <c:pt idx="4261">
                  <c:v>3.5749993324279785</c:v>
                </c:pt>
                <c:pt idx="4262">
                  <c:v>3.5758380889892578</c:v>
                </c:pt>
                <c:pt idx="4263">
                  <c:v>3.5766451358795166</c:v>
                </c:pt>
                <c:pt idx="4264">
                  <c:v>3.57749342918396</c:v>
                </c:pt>
                <c:pt idx="4265">
                  <c:v>3.5783340930938721</c:v>
                </c:pt>
                <c:pt idx="4266">
                  <c:v>3.5791854858398438</c:v>
                </c:pt>
                <c:pt idx="4267">
                  <c:v>3.5800185203552246</c:v>
                </c:pt>
                <c:pt idx="4268">
                  <c:v>3.5808336734771729</c:v>
                </c:pt>
                <c:pt idx="4269">
                  <c:v>3.5816650390625</c:v>
                </c:pt>
                <c:pt idx="4270">
                  <c:v>3.5825014114379883</c:v>
                </c:pt>
                <c:pt idx="4271">
                  <c:v>3.5833394527435303</c:v>
                </c:pt>
                <c:pt idx="4272">
                  <c:v>3.5841629505157471</c:v>
                </c:pt>
                <c:pt idx="4273">
                  <c:v>3.5849730968475342</c:v>
                </c:pt>
                <c:pt idx="4274">
                  <c:v>3.5858280658721924</c:v>
                </c:pt>
                <c:pt idx="4275">
                  <c:v>3.5866820812225342</c:v>
                </c:pt>
                <c:pt idx="4276">
                  <c:v>3.5875146389007568</c:v>
                </c:pt>
                <c:pt idx="4277">
                  <c:v>3.5883193016052246</c:v>
                </c:pt>
                <c:pt idx="4278">
                  <c:v>3.5891752243041992</c:v>
                </c:pt>
                <c:pt idx="4279">
                  <c:v>3.5900132656097412</c:v>
                </c:pt>
                <c:pt idx="4280">
                  <c:v>3.5908117294311523</c:v>
                </c:pt>
                <c:pt idx="4281">
                  <c:v>3.5916657447814941</c:v>
                </c:pt>
                <c:pt idx="4282">
                  <c:v>3.5925047397613525</c:v>
                </c:pt>
                <c:pt idx="4283">
                  <c:v>3.5933463573455811</c:v>
                </c:pt>
                <c:pt idx="4284">
                  <c:v>3.5941767692565918</c:v>
                </c:pt>
                <c:pt idx="4285">
                  <c:v>3.5950098037719727</c:v>
                </c:pt>
                <c:pt idx="4286">
                  <c:v>3.5958094596862793</c:v>
                </c:pt>
                <c:pt idx="4287">
                  <c:v>3.5966939926147461</c:v>
                </c:pt>
                <c:pt idx="4288">
                  <c:v>3.5974960327148438</c:v>
                </c:pt>
                <c:pt idx="4289">
                  <c:v>3.5983355045318604</c:v>
                </c:pt>
                <c:pt idx="4290">
                  <c:v>3.5991663932800293</c:v>
                </c:pt>
                <c:pt idx="4291">
                  <c:v>3.600001335144043</c:v>
                </c:pt>
                <c:pt idx="4292">
                  <c:v>3.6008338928222656</c:v>
                </c:pt>
                <c:pt idx="4293">
                  <c:v>3.6016738414764404</c:v>
                </c:pt>
                <c:pt idx="4294">
                  <c:v>3.6024975776672363</c:v>
                </c:pt>
                <c:pt idx="4295">
                  <c:v>3.6033143997192383</c:v>
                </c:pt>
                <c:pt idx="4296">
                  <c:v>3.604149341583252</c:v>
                </c:pt>
                <c:pt idx="4297">
                  <c:v>3.605008602142334</c:v>
                </c:pt>
                <c:pt idx="4298">
                  <c:v>3.6058306694030762</c:v>
                </c:pt>
                <c:pt idx="4299">
                  <c:v>3.6066718101501465</c:v>
                </c:pt>
                <c:pt idx="4300">
                  <c:v>3.6074995994567871</c:v>
                </c:pt>
                <c:pt idx="4301">
                  <c:v>3.6083300113677979</c:v>
                </c:pt>
                <c:pt idx="4302">
                  <c:v>3.6091625690460205</c:v>
                </c:pt>
                <c:pt idx="4303">
                  <c:v>3.6099855899810791</c:v>
                </c:pt>
                <c:pt idx="4304">
                  <c:v>3.6108450889587402</c:v>
                </c:pt>
                <c:pt idx="4305">
                  <c:v>3.6116647720336914</c:v>
                </c:pt>
                <c:pt idx="4306">
                  <c:v>3.6124985218048096</c:v>
                </c:pt>
                <c:pt idx="4307">
                  <c:v>3.6133217811584473</c:v>
                </c:pt>
                <c:pt idx="4308">
                  <c:v>3.6141574382781982</c:v>
                </c:pt>
                <c:pt idx="4309">
                  <c:v>3.6149895191192627</c:v>
                </c:pt>
                <c:pt idx="4310">
                  <c:v>3.6158435344696045</c:v>
                </c:pt>
                <c:pt idx="4311">
                  <c:v>3.6166641712188721</c:v>
                </c:pt>
                <c:pt idx="4312">
                  <c:v>3.6174893379211426</c:v>
                </c:pt>
                <c:pt idx="4313">
                  <c:v>3.6183373928070068</c:v>
                </c:pt>
                <c:pt idx="4314">
                  <c:v>3.6191575527191162</c:v>
                </c:pt>
                <c:pt idx="4315">
                  <c:v>3.6200160980224609</c:v>
                </c:pt>
                <c:pt idx="4316">
                  <c:v>3.6208243370056152</c:v>
                </c:pt>
                <c:pt idx="4317">
                  <c:v>3.6216576099395752</c:v>
                </c:pt>
                <c:pt idx="4318">
                  <c:v>3.6225013732910156</c:v>
                </c:pt>
                <c:pt idx="4319">
                  <c:v>3.6233284473419189</c:v>
                </c:pt>
                <c:pt idx="4320">
                  <c:v>3.6241812705993652</c:v>
                </c:pt>
                <c:pt idx="4321">
                  <c:v>3.6249945163726807</c:v>
                </c:pt>
                <c:pt idx="4322">
                  <c:v>3.6258268356323242</c:v>
                </c:pt>
                <c:pt idx="4323">
                  <c:v>3.62668776512146</c:v>
                </c:pt>
                <c:pt idx="4324">
                  <c:v>3.6275076866149902</c:v>
                </c:pt>
                <c:pt idx="4325">
                  <c:v>3.6283361911773682</c:v>
                </c:pt>
                <c:pt idx="4326">
                  <c:v>3.629183292388916</c:v>
                </c:pt>
                <c:pt idx="4327">
                  <c:v>3.6300225257873535</c:v>
                </c:pt>
                <c:pt idx="4328">
                  <c:v>3.6308352947235107</c:v>
                </c:pt>
                <c:pt idx="4329">
                  <c:v>3.6316685676574707</c:v>
                </c:pt>
                <c:pt idx="4330">
                  <c:v>3.6325149536132813</c:v>
                </c:pt>
                <c:pt idx="4331">
                  <c:v>3.6333425045013428</c:v>
                </c:pt>
                <c:pt idx="4332">
                  <c:v>3.6341619491577148</c:v>
                </c:pt>
                <c:pt idx="4333">
                  <c:v>3.6349878311157227</c:v>
                </c:pt>
                <c:pt idx="4334">
                  <c:v>3.6358504295349121</c:v>
                </c:pt>
                <c:pt idx="4335">
                  <c:v>3.6366751194000244</c:v>
                </c:pt>
                <c:pt idx="4336">
                  <c:v>3.6375172138214111</c:v>
                </c:pt>
                <c:pt idx="4337">
                  <c:v>3.6383278369903564</c:v>
                </c:pt>
                <c:pt idx="4338">
                  <c:v>3.6391768455505371</c:v>
                </c:pt>
                <c:pt idx="4339">
                  <c:v>3.63999342918396</c:v>
                </c:pt>
                <c:pt idx="4340">
                  <c:v>3.6408283710479736</c:v>
                </c:pt>
                <c:pt idx="4341">
                  <c:v>3.6416618824005127</c:v>
                </c:pt>
                <c:pt idx="4342">
                  <c:v>3.6424894332885742</c:v>
                </c:pt>
                <c:pt idx="4343">
                  <c:v>3.643329381942749</c:v>
                </c:pt>
                <c:pt idx="4344">
                  <c:v>3.6441731452941895</c:v>
                </c:pt>
                <c:pt idx="4345">
                  <c:v>3.6449844837188721</c:v>
                </c:pt>
                <c:pt idx="4346">
                  <c:v>3.6458320617675781</c:v>
                </c:pt>
                <c:pt idx="4347">
                  <c:v>3.6466763019561768</c:v>
                </c:pt>
                <c:pt idx="4348">
                  <c:v>3.6474990844726563</c:v>
                </c:pt>
                <c:pt idx="4349">
                  <c:v>3.6483185291290283</c:v>
                </c:pt>
                <c:pt idx="4350">
                  <c:v>3.6491856575012207</c:v>
                </c:pt>
                <c:pt idx="4351">
                  <c:v>3.650017261505127</c:v>
                </c:pt>
                <c:pt idx="4352">
                  <c:v>3.650846004486084</c:v>
                </c:pt>
                <c:pt idx="4353">
                  <c:v>3.6516845226287842</c:v>
                </c:pt>
                <c:pt idx="4354">
                  <c:v>3.652503490447998</c:v>
                </c:pt>
                <c:pt idx="4355">
                  <c:v>3.6533248424530029</c:v>
                </c:pt>
                <c:pt idx="4356">
                  <c:v>3.6541604995727539</c:v>
                </c:pt>
                <c:pt idx="4357">
                  <c:v>3.6549873352050781</c:v>
                </c:pt>
                <c:pt idx="4358">
                  <c:v>3.6558256149291992</c:v>
                </c:pt>
                <c:pt idx="4359">
                  <c:v>3.6566658020019531</c:v>
                </c:pt>
                <c:pt idx="4360">
                  <c:v>3.6574976444244385</c:v>
                </c:pt>
                <c:pt idx="4361">
                  <c:v>3.6583223342895508</c:v>
                </c:pt>
                <c:pt idx="4362">
                  <c:v>3.6591763496398926</c:v>
                </c:pt>
                <c:pt idx="4363">
                  <c:v>3.6599917411804199</c:v>
                </c:pt>
                <c:pt idx="4364">
                  <c:v>3.660844087600708</c:v>
                </c:pt>
                <c:pt idx="4365">
                  <c:v>3.6616542339324951</c:v>
                </c:pt>
                <c:pt idx="4366">
                  <c:v>3.6624958515167236</c:v>
                </c:pt>
                <c:pt idx="4367">
                  <c:v>3.6633448600769043</c:v>
                </c:pt>
                <c:pt idx="4368">
                  <c:v>3.6641523838043213</c:v>
                </c:pt>
                <c:pt idx="4369">
                  <c:v>3.6649823188781738</c:v>
                </c:pt>
                <c:pt idx="4370">
                  <c:v>3.665827751159668</c:v>
                </c:pt>
                <c:pt idx="4371">
                  <c:v>3.6666684150695801</c:v>
                </c:pt>
                <c:pt idx="4372">
                  <c:v>3.6675097942352295</c:v>
                </c:pt>
                <c:pt idx="4373">
                  <c:v>3.6683297157287598</c:v>
                </c:pt>
                <c:pt idx="4374">
                  <c:v>3.6691644191741943</c:v>
                </c:pt>
                <c:pt idx="4375">
                  <c:v>3.6700012683868408</c:v>
                </c:pt>
                <c:pt idx="4376">
                  <c:v>3.6708180904388428</c:v>
                </c:pt>
                <c:pt idx="4377">
                  <c:v>3.6716701984405518</c:v>
                </c:pt>
                <c:pt idx="4378">
                  <c:v>3.6724872589111328</c:v>
                </c:pt>
                <c:pt idx="4379">
                  <c:v>3.6733355522155762</c:v>
                </c:pt>
                <c:pt idx="4380">
                  <c:v>3.6741857528686523</c:v>
                </c:pt>
                <c:pt idx="4381">
                  <c:v>3.6750078201293945</c:v>
                </c:pt>
                <c:pt idx="4382">
                  <c:v>3.6758255958557129</c:v>
                </c:pt>
                <c:pt idx="4383">
                  <c:v>3.6766571998596191</c:v>
                </c:pt>
                <c:pt idx="4384">
                  <c:v>3.6775269508361816</c:v>
                </c:pt>
                <c:pt idx="4385">
                  <c:v>3.6783568859100342</c:v>
                </c:pt>
                <c:pt idx="4386">
                  <c:v>3.6791629791259766</c:v>
                </c:pt>
                <c:pt idx="4387">
                  <c:v>3.6800096035003662</c:v>
                </c:pt>
                <c:pt idx="4388">
                  <c:v>3.6808450222015381</c:v>
                </c:pt>
                <c:pt idx="4389">
                  <c:v>3.6816596984863281</c:v>
                </c:pt>
                <c:pt idx="4390">
                  <c:v>3.6824855804443359</c:v>
                </c:pt>
                <c:pt idx="4391">
                  <c:v>3.6833598613739014</c:v>
                </c:pt>
                <c:pt idx="4392">
                  <c:v>3.6841709613800049</c:v>
                </c:pt>
                <c:pt idx="4393">
                  <c:v>3.6850037574768066</c:v>
                </c:pt>
                <c:pt idx="4394">
                  <c:v>3.6858127117156982</c:v>
                </c:pt>
                <c:pt idx="4395">
                  <c:v>3.6866753101348877</c:v>
                </c:pt>
                <c:pt idx="4396">
                  <c:v>3.687495231628418</c:v>
                </c:pt>
                <c:pt idx="4397">
                  <c:v>3.6883316040039063</c:v>
                </c:pt>
                <c:pt idx="4398">
                  <c:v>3.6891815662384033</c:v>
                </c:pt>
                <c:pt idx="4399">
                  <c:v>3.6900067329406738</c:v>
                </c:pt>
                <c:pt idx="4400">
                  <c:v>3.6908223628997803</c:v>
                </c:pt>
                <c:pt idx="4401">
                  <c:v>3.6916542053222656</c:v>
                </c:pt>
                <c:pt idx="4402">
                  <c:v>3.6925170421600342</c:v>
                </c:pt>
                <c:pt idx="4403">
                  <c:v>3.6933228969573975</c:v>
                </c:pt>
                <c:pt idx="4404">
                  <c:v>3.6941647529602051</c:v>
                </c:pt>
                <c:pt idx="4405">
                  <c:v>3.6950294971466064</c:v>
                </c:pt>
                <c:pt idx="4406">
                  <c:v>3.6958267688751221</c:v>
                </c:pt>
                <c:pt idx="4407">
                  <c:v>3.6966791152954102</c:v>
                </c:pt>
                <c:pt idx="4408">
                  <c:v>3.6975147724151611</c:v>
                </c:pt>
                <c:pt idx="4409">
                  <c:v>3.6983320713043213</c:v>
                </c:pt>
                <c:pt idx="4410">
                  <c:v>3.6991779804229736</c:v>
                </c:pt>
                <c:pt idx="4411">
                  <c:v>3.6999838352203369</c:v>
                </c:pt>
                <c:pt idx="4412">
                  <c:v>3.7008388042449951</c:v>
                </c:pt>
                <c:pt idx="4413">
                  <c:v>3.7016522884368896</c:v>
                </c:pt>
                <c:pt idx="4414">
                  <c:v>3.7025079727172852</c:v>
                </c:pt>
                <c:pt idx="4415">
                  <c:v>3.7033510208129883</c:v>
                </c:pt>
                <c:pt idx="4416">
                  <c:v>3.7041840553283691</c:v>
                </c:pt>
                <c:pt idx="4417">
                  <c:v>3.7049987316131592</c:v>
                </c:pt>
                <c:pt idx="4418">
                  <c:v>3.7058398723602295</c:v>
                </c:pt>
                <c:pt idx="4419">
                  <c:v>3.7066452503204346</c:v>
                </c:pt>
                <c:pt idx="4420">
                  <c:v>3.7075097560882568</c:v>
                </c:pt>
                <c:pt idx="4421">
                  <c:v>3.7083308696746826</c:v>
                </c:pt>
                <c:pt idx="4422">
                  <c:v>3.7091655731201172</c:v>
                </c:pt>
                <c:pt idx="4423">
                  <c:v>3.7100071907043457</c:v>
                </c:pt>
                <c:pt idx="4424">
                  <c:v>3.7108235359191895</c:v>
                </c:pt>
                <c:pt idx="4425">
                  <c:v>3.7116630077362061</c:v>
                </c:pt>
                <c:pt idx="4426">
                  <c:v>3.712498664855957</c:v>
                </c:pt>
                <c:pt idx="4427">
                  <c:v>3.7133402824401855</c:v>
                </c:pt>
                <c:pt idx="4428">
                  <c:v>3.714160680770874</c:v>
                </c:pt>
                <c:pt idx="4429">
                  <c:v>3.7150084972381592</c:v>
                </c:pt>
                <c:pt idx="4430">
                  <c:v>3.715834379196167</c:v>
                </c:pt>
                <c:pt idx="4431">
                  <c:v>3.716660737991333</c:v>
                </c:pt>
                <c:pt idx="4432">
                  <c:v>3.7175028324127197</c:v>
                </c:pt>
                <c:pt idx="4433">
                  <c:v>3.7183523178100586</c:v>
                </c:pt>
                <c:pt idx="4434">
                  <c:v>3.719144344329834</c:v>
                </c:pt>
                <c:pt idx="4435">
                  <c:v>3.7199943065643311</c:v>
                </c:pt>
                <c:pt idx="4436">
                  <c:v>3.7208254337310791</c:v>
                </c:pt>
                <c:pt idx="4437">
                  <c:v>3.7216567993164063</c:v>
                </c:pt>
                <c:pt idx="4438">
                  <c:v>3.7224972248077393</c:v>
                </c:pt>
                <c:pt idx="4439">
                  <c:v>3.7233591079711914</c:v>
                </c:pt>
                <c:pt idx="4440">
                  <c:v>3.7241694927215576</c:v>
                </c:pt>
                <c:pt idx="4441">
                  <c:v>3.7250006198883057</c:v>
                </c:pt>
                <c:pt idx="4442">
                  <c:v>3.7258379459381104</c:v>
                </c:pt>
                <c:pt idx="4443">
                  <c:v>3.7266545295715332</c:v>
                </c:pt>
                <c:pt idx="4444">
                  <c:v>3.7275083065032959</c:v>
                </c:pt>
                <c:pt idx="4445">
                  <c:v>3.7283327579498291</c:v>
                </c:pt>
                <c:pt idx="4446">
                  <c:v>3.7291762828826904</c:v>
                </c:pt>
                <c:pt idx="4447">
                  <c:v>3.7300107479095459</c:v>
                </c:pt>
                <c:pt idx="4448">
                  <c:v>3.7308297157287598</c:v>
                </c:pt>
                <c:pt idx="4449">
                  <c:v>3.7316572666168213</c:v>
                </c:pt>
                <c:pt idx="4450">
                  <c:v>3.7324962615966797</c:v>
                </c:pt>
                <c:pt idx="4451">
                  <c:v>3.7333347797393799</c:v>
                </c:pt>
                <c:pt idx="4452">
                  <c:v>3.7341868877410889</c:v>
                </c:pt>
                <c:pt idx="4453">
                  <c:v>3.7350029945373535</c:v>
                </c:pt>
                <c:pt idx="4454">
                  <c:v>3.7358546257019043</c:v>
                </c:pt>
                <c:pt idx="4455">
                  <c:v>3.7366468906402588</c:v>
                </c:pt>
                <c:pt idx="4456">
                  <c:v>3.7374782562255859</c:v>
                </c:pt>
                <c:pt idx="4457">
                  <c:v>3.7383251190185547</c:v>
                </c:pt>
                <c:pt idx="4458">
                  <c:v>3.7391612529754639</c:v>
                </c:pt>
                <c:pt idx="4459">
                  <c:v>3.7400107383728027</c:v>
                </c:pt>
                <c:pt idx="4460">
                  <c:v>3.7408215999603271</c:v>
                </c:pt>
                <c:pt idx="4461">
                  <c:v>3.741666316986084</c:v>
                </c:pt>
                <c:pt idx="4462">
                  <c:v>3.7424860000610352</c:v>
                </c:pt>
                <c:pt idx="4463">
                  <c:v>3.7433421611785889</c:v>
                </c:pt>
                <c:pt idx="4464">
                  <c:v>3.744182825088501</c:v>
                </c:pt>
                <c:pt idx="4465">
                  <c:v>3.7450010776519775</c:v>
                </c:pt>
                <c:pt idx="4466">
                  <c:v>3.7458634376525879</c:v>
                </c:pt>
                <c:pt idx="4467">
                  <c:v>3.7466633319854736</c:v>
                </c:pt>
                <c:pt idx="4468">
                  <c:v>3.7474889755249023</c:v>
                </c:pt>
                <c:pt idx="4469">
                  <c:v>3.748337984085083</c:v>
                </c:pt>
                <c:pt idx="4470">
                  <c:v>3.7491624355316162</c:v>
                </c:pt>
                <c:pt idx="4471">
                  <c:v>3.7499825954437256</c:v>
                </c:pt>
                <c:pt idx="4472">
                  <c:v>3.7508351802825928</c:v>
                </c:pt>
                <c:pt idx="4473">
                  <c:v>3.7516627311706543</c:v>
                </c:pt>
                <c:pt idx="4474">
                  <c:v>3.7524826526641846</c:v>
                </c:pt>
                <c:pt idx="4475">
                  <c:v>3.7533354759216309</c:v>
                </c:pt>
                <c:pt idx="4476">
                  <c:v>3.7541525363922119</c:v>
                </c:pt>
                <c:pt idx="4477">
                  <c:v>3.7550148963928223</c:v>
                </c:pt>
                <c:pt idx="4478">
                  <c:v>3.755828857421875</c:v>
                </c:pt>
                <c:pt idx="4479">
                  <c:v>3.7566754817962646</c:v>
                </c:pt>
                <c:pt idx="4480">
                  <c:v>3.7574996948242188</c:v>
                </c:pt>
                <c:pt idx="4481">
                  <c:v>3.7583215236663818</c:v>
                </c:pt>
                <c:pt idx="4482">
                  <c:v>3.7591605186462402</c:v>
                </c:pt>
                <c:pt idx="4483">
                  <c:v>3.7599987983703613</c:v>
                </c:pt>
                <c:pt idx="4484">
                  <c:v>3.7608222961425781</c:v>
                </c:pt>
                <c:pt idx="4485">
                  <c:v>3.7616598606109619</c:v>
                </c:pt>
                <c:pt idx="4486">
                  <c:v>3.7625296115875244</c:v>
                </c:pt>
                <c:pt idx="4487">
                  <c:v>3.7633421421051025</c:v>
                </c:pt>
                <c:pt idx="4488">
                  <c:v>3.7641787528991699</c:v>
                </c:pt>
                <c:pt idx="4489">
                  <c:v>3.7650010585784912</c:v>
                </c:pt>
                <c:pt idx="4490">
                  <c:v>3.7658150196075439</c:v>
                </c:pt>
                <c:pt idx="4491">
                  <c:v>3.7666690349578857</c:v>
                </c:pt>
                <c:pt idx="4492">
                  <c:v>3.7674939632415771</c:v>
                </c:pt>
                <c:pt idx="4493">
                  <c:v>3.7683393955230713</c:v>
                </c:pt>
                <c:pt idx="4494">
                  <c:v>3.7691590785980225</c:v>
                </c:pt>
                <c:pt idx="4495">
                  <c:v>3.7700061798095703</c:v>
                </c:pt>
                <c:pt idx="4496">
                  <c:v>3.7708096504211426</c:v>
                </c:pt>
                <c:pt idx="4497">
                  <c:v>3.7716643810272217</c:v>
                </c:pt>
                <c:pt idx="4498">
                  <c:v>3.7724931240081787</c:v>
                </c:pt>
                <c:pt idx="4499">
                  <c:v>3.7733299732208252</c:v>
                </c:pt>
                <c:pt idx="4500">
                  <c:v>3.7741565704345703</c:v>
                </c:pt>
                <c:pt idx="4501">
                  <c:v>3.7749857902526855</c:v>
                </c:pt>
                <c:pt idx="4502">
                  <c:v>3.7758409976959229</c:v>
                </c:pt>
                <c:pt idx="4503">
                  <c:v>3.7766768932342529</c:v>
                </c:pt>
                <c:pt idx="4504">
                  <c:v>3.7774753570556641</c:v>
                </c:pt>
                <c:pt idx="4505">
                  <c:v>3.7783281803131104</c:v>
                </c:pt>
                <c:pt idx="4506">
                  <c:v>3.7791662216186523</c:v>
                </c:pt>
                <c:pt idx="4507">
                  <c:v>3.7800154685974121</c:v>
                </c:pt>
                <c:pt idx="4508">
                  <c:v>3.7808237075805664</c:v>
                </c:pt>
                <c:pt idx="4509">
                  <c:v>3.7816660404205322</c:v>
                </c:pt>
                <c:pt idx="4510">
                  <c:v>3.7824928760528564</c:v>
                </c:pt>
                <c:pt idx="4511">
                  <c:v>3.783339262008667</c:v>
                </c:pt>
                <c:pt idx="4512">
                  <c:v>3.7841718196868896</c:v>
                </c:pt>
                <c:pt idx="4513">
                  <c:v>3.7850120067596436</c:v>
                </c:pt>
                <c:pt idx="4514">
                  <c:v>3.7858257293701172</c:v>
                </c:pt>
                <c:pt idx="4515">
                  <c:v>3.7866687774658203</c:v>
                </c:pt>
                <c:pt idx="4516">
                  <c:v>3.7875099182128906</c:v>
                </c:pt>
                <c:pt idx="4517">
                  <c:v>3.7883319854736328</c:v>
                </c:pt>
                <c:pt idx="4518">
                  <c:v>3.7891695499420166</c:v>
                </c:pt>
                <c:pt idx="4519">
                  <c:v>3.7900068759918213</c:v>
                </c:pt>
                <c:pt idx="4520">
                  <c:v>3.7908289432525635</c:v>
                </c:pt>
                <c:pt idx="4521">
                  <c:v>3.7916710376739502</c:v>
                </c:pt>
                <c:pt idx="4522">
                  <c:v>3.7924892902374268</c:v>
                </c:pt>
                <c:pt idx="4523">
                  <c:v>3.7933282852172852</c:v>
                </c:pt>
                <c:pt idx="4524">
                  <c:v>3.7941768169403076</c:v>
                </c:pt>
                <c:pt idx="4525">
                  <c:v>3.7949984073638916</c:v>
                </c:pt>
                <c:pt idx="4526">
                  <c:v>3.7958076000213623</c:v>
                </c:pt>
                <c:pt idx="4527">
                  <c:v>3.7966675758361816</c:v>
                </c:pt>
                <c:pt idx="4528">
                  <c:v>3.7974975109100342</c:v>
                </c:pt>
                <c:pt idx="4529">
                  <c:v>3.7983319759368896</c:v>
                </c:pt>
                <c:pt idx="4530">
                  <c:v>3.7991635799407959</c:v>
                </c:pt>
                <c:pt idx="4531">
                  <c:v>3.7999868392944336</c:v>
                </c:pt>
                <c:pt idx="4532">
                  <c:v>3.8008348941802979</c:v>
                </c:pt>
                <c:pt idx="4533">
                  <c:v>3.8016624450683594</c:v>
                </c:pt>
                <c:pt idx="4534">
                  <c:v>3.80251145362854</c:v>
                </c:pt>
                <c:pt idx="4535">
                  <c:v>3.8033459186553955</c:v>
                </c:pt>
                <c:pt idx="4536">
                  <c:v>3.8041794300079346</c:v>
                </c:pt>
                <c:pt idx="4537">
                  <c:v>3.8049969673156738</c:v>
                </c:pt>
                <c:pt idx="4538">
                  <c:v>3.8058230876922607</c:v>
                </c:pt>
                <c:pt idx="4539">
                  <c:v>3.8066768646240234</c:v>
                </c:pt>
                <c:pt idx="4540">
                  <c:v>3.8075060844421387</c:v>
                </c:pt>
                <c:pt idx="4541">
                  <c:v>3.8083477020263672</c:v>
                </c:pt>
                <c:pt idx="4542">
                  <c:v>3.8091471195220947</c:v>
                </c:pt>
                <c:pt idx="4543">
                  <c:v>3.8099963665008545</c:v>
                </c:pt>
                <c:pt idx="4544">
                  <c:v>3.8108358383178711</c:v>
                </c:pt>
                <c:pt idx="4545">
                  <c:v>3.8116598129272461</c:v>
                </c:pt>
                <c:pt idx="4546">
                  <c:v>3.8124785423278809</c:v>
                </c:pt>
                <c:pt idx="4547">
                  <c:v>3.8133437633514404</c:v>
                </c:pt>
                <c:pt idx="4548">
                  <c:v>3.8141720294952393</c:v>
                </c:pt>
                <c:pt idx="4549">
                  <c:v>3.815000057220459</c:v>
                </c:pt>
                <c:pt idx="4550">
                  <c:v>3.8158588409423828</c:v>
                </c:pt>
                <c:pt idx="4551">
                  <c:v>3.816643238067627</c:v>
                </c:pt>
                <c:pt idx="4552">
                  <c:v>3.8175187110900879</c:v>
                </c:pt>
                <c:pt idx="4553">
                  <c:v>3.8183166980743408</c:v>
                </c:pt>
                <c:pt idx="4554">
                  <c:v>3.8191609382629395</c:v>
                </c:pt>
                <c:pt idx="4555">
                  <c:v>3.8200118541717529</c:v>
                </c:pt>
                <c:pt idx="4556">
                  <c:v>3.8208560943603516</c:v>
                </c:pt>
                <c:pt idx="4557">
                  <c:v>3.8216578960418701</c:v>
                </c:pt>
                <c:pt idx="4558">
                  <c:v>3.8225040435791016</c:v>
                </c:pt>
                <c:pt idx="4559">
                  <c:v>3.8233520984649658</c:v>
                </c:pt>
                <c:pt idx="4560">
                  <c:v>3.8241729736328125</c:v>
                </c:pt>
                <c:pt idx="4561">
                  <c:v>3.8249881267547607</c:v>
                </c:pt>
                <c:pt idx="4562">
                  <c:v>3.825812816619873</c:v>
                </c:pt>
                <c:pt idx="4563">
                  <c:v>3.8266780376434326</c:v>
                </c:pt>
                <c:pt idx="4564">
                  <c:v>3.827476978302002</c:v>
                </c:pt>
                <c:pt idx="4565">
                  <c:v>3.8283271789550781</c:v>
                </c:pt>
                <c:pt idx="4566">
                  <c:v>3.8291518688201904</c:v>
                </c:pt>
                <c:pt idx="4567">
                  <c:v>3.8300046920776367</c:v>
                </c:pt>
                <c:pt idx="4568">
                  <c:v>3.8308258056640625</c:v>
                </c:pt>
                <c:pt idx="4569">
                  <c:v>3.8316786289215088</c:v>
                </c:pt>
                <c:pt idx="4570">
                  <c:v>3.8325035572052002</c:v>
                </c:pt>
                <c:pt idx="4571">
                  <c:v>3.8333399295806885</c:v>
                </c:pt>
                <c:pt idx="4572">
                  <c:v>3.8341829776763916</c:v>
                </c:pt>
                <c:pt idx="4573">
                  <c:v>3.8349933624267578</c:v>
                </c:pt>
                <c:pt idx="4574">
                  <c:v>3.8358306884765625</c:v>
                </c:pt>
                <c:pt idx="4575">
                  <c:v>3.8366801738739014</c:v>
                </c:pt>
                <c:pt idx="4576">
                  <c:v>3.837498664855957</c:v>
                </c:pt>
                <c:pt idx="4577">
                  <c:v>3.8383491039276123</c:v>
                </c:pt>
                <c:pt idx="4578">
                  <c:v>3.8391716480255127</c:v>
                </c:pt>
                <c:pt idx="4579">
                  <c:v>3.8399989604949951</c:v>
                </c:pt>
                <c:pt idx="4580">
                  <c:v>3.8408439159393311</c:v>
                </c:pt>
                <c:pt idx="4581">
                  <c:v>3.8416862487792969</c:v>
                </c:pt>
                <c:pt idx="4582">
                  <c:v>3.8425111770629883</c:v>
                </c:pt>
                <c:pt idx="4583">
                  <c:v>3.8433382511138916</c:v>
                </c:pt>
                <c:pt idx="4584">
                  <c:v>3.84417724609375</c:v>
                </c:pt>
                <c:pt idx="4585">
                  <c:v>3.8450028896331787</c:v>
                </c:pt>
                <c:pt idx="4586">
                  <c:v>3.8458325862884521</c:v>
                </c:pt>
                <c:pt idx="4587">
                  <c:v>3.8466734886169434</c:v>
                </c:pt>
                <c:pt idx="4588">
                  <c:v>3.8474736213684082</c:v>
                </c:pt>
                <c:pt idx="4589">
                  <c:v>3.848355770111084</c:v>
                </c:pt>
                <c:pt idx="4590">
                  <c:v>3.8491551876068115</c:v>
                </c:pt>
                <c:pt idx="4591">
                  <c:v>3.8499701023101807</c:v>
                </c:pt>
                <c:pt idx="4592">
                  <c:v>3.8508291244506836</c:v>
                </c:pt>
                <c:pt idx="4593">
                  <c:v>3.8516559600830078</c:v>
                </c:pt>
                <c:pt idx="4594">
                  <c:v>3.8525054454803467</c:v>
                </c:pt>
                <c:pt idx="4595">
                  <c:v>3.8533225059509277</c:v>
                </c:pt>
                <c:pt idx="4596">
                  <c:v>3.8541765213012695</c:v>
                </c:pt>
                <c:pt idx="4597">
                  <c:v>3.8549857139587402</c:v>
                </c:pt>
                <c:pt idx="4598">
                  <c:v>3.855837345123291</c:v>
                </c:pt>
                <c:pt idx="4599">
                  <c:v>3.8566539287567139</c:v>
                </c:pt>
                <c:pt idx="4600">
                  <c:v>3.8575038909912109</c:v>
                </c:pt>
                <c:pt idx="4601">
                  <c:v>3.858320951461792</c:v>
                </c:pt>
                <c:pt idx="4602">
                  <c:v>3.8591601848602295</c:v>
                </c:pt>
                <c:pt idx="4603">
                  <c:v>3.8599874973297119</c:v>
                </c:pt>
                <c:pt idx="4604">
                  <c:v>3.8608310222625732</c:v>
                </c:pt>
                <c:pt idx="4605">
                  <c:v>3.8616671562194824</c:v>
                </c:pt>
                <c:pt idx="4606">
                  <c:v>3.8624930381774902</c:v>
                </c:pt>
                <c:pt idx="4607">
                  <c:v>3.863314151763916</c:v>
                </c:pt>
                <c:pt idx="4608">
                  <c:v>3.8641712665557861</c:v>
                </c:pt>
                <c:pt idx="4609">
                  <c:v>3.865001916885376</c:v>
                </c:pt>
                <c:pt idx="4610">
                  <c:v>3.8658273220062256</c:v>
                </c:pt>
                <c:pt idx="4611">
                  <c:v>3.8666586875915527</c:v>
                </c:pt>
                <c:pt idx="4612">
                  <c:v>3.8675012588500977</c:v>
                </c:pt>
                <c:pt idx="4613">
                  <c:v>3.868349552154541</c:v>
                </c:pt>
                <c:pt idx="4614">
                  <c:v>3.86918044090271</c:v>
                </c:pt>
                <c:pt idx="4615">
                  <c:v>3.8699839115142822</c:v>
                </c:pt>
                <c:pt idx="4616">
                  <c:v>3.8708341121673584</c:v>
                </c:pt>
                <c:pt idx="4617">
                  <c:v>3.87166428565979</c:v>
                </c:pt>
                <c:pt idx="4618">
                  <c:v>3.8725097179412842</c:v>
                </c:pt>
                <c:pt idx="4619">
                  <c:v>3.8733327388763428</c:v>
                </c:pt>
                <c:pt idx="4620">
                  <c:v>3.874159574508667</c:v>
                </c:pt>
                <c:pt idx="4621">
                  <c:v>3.8750102519989014</c:v>
                </c:pt>
                <c:pt idx="4622">
                  <c:v>3.8758265972137451</c:v>
                </c:pt>
                <c:pt idx="4623">
                  <c:v>3.8766548633575439</c:v>
                </c:pt>
                <c:pt idx="4624">
                  <c:v>3.8775010108947754</c:v>
                </c:pt>
                <c:pt idx="4625">
                  <c:v>3.8783500194549561</c:v>
                </c:pt>
                <c:pt idx="4626">
                  <c:v>3.8791518211364746</c:v>
                </c:pt>
                <c:pt idx="4627">
                  <c:v>3.8799877166748047</c:v>
                </c:pt>
                <c:pt idx="4628">
                  <c:v>3.8808038234710693</c:v>
                </c:pt>
                <c:pt idx="4629">
                  <c:v>3.8816611766815186</c:v>
                </c:pt>
                <c:pt idx="4630">
                  <c:v>3.8824996948242188</c:v>
                </c:pt>
                <c:pt idx="4631">
                  <c:v>3.8833260536193848</c:v>
                </c:pt>
                <c:pt idx="4632">
                  <c:v>3.8841667175292969</c:v>
                </c:pt>
                <c:pt idx="4633">
                  <c:v>3.8849995136260986</c:v>
                </c:pt>
                <c:pt idx="4634">
                  <c:v>3.8858227729797363</c:v>
                </c:pt>
                <c:pt idx="4635">
                  <c:v>3.8866736888885498</c:v>
                </c:pt>
                <c:pt idx="4636">
                  <c:v>3.887486457824707</c:v>
                </c:pt>
                <c:pt idx="4637">
                  <c:v>3.8883607387542725</c:v>
                </c:pt>
                <c:pt idx="4638">
                  <c:v>3.8891994953155518</c:v>
                </c:pt>
                <c:pt idx="4639">
                  <c:v>3.8900120258331299</c:v>
                </c:pt>
                <c:pt idx="4640">
                  <c:v>3.8908267021179199</c:v>
                </c:pt>
                <c:pt idx="4641">
                  <c:v>3.8916661739349365</c:v>
                </c:pt>
                <c:pt idx="4642">
                  <c:v>3.8924977779388428</c:v>
                </c:pt>
                <c:pt idx="4643">
                  <c:v>3.8933389186859131</c:v>
                </c:pt>
                <c:pt idx="4644">
                  <c:v>3.8941497802734375</c:v>
                </c:pt>
                <c:pt idx="4645">
                  <c:v>3.8949909210205078</c:v>
                </c:pt>
                <c:pt idx="4646">
                  <c:v>3.8958206176757813</c:v>
                </c:pt>
                <c:pt idx="4647">
                  <c:v>3.8966844081878662</c:v>
                </c:pt>
                <c:pt idx="4648">
                  <c:v>3.8975086212158203</c:v>
                </c:pt>
                <c:pt idx="4649">
                  <c:v>3.8983519077301025</c:v>
                </c:pt>
                <c:pt idx="4650">
                  <c:v>3.899153470993042</c:v>
                </c:pt>
                <c:pt idx="4651">
                  <c:v>3.8999929428100586</c:v>
                </c:pt>
                <c:pt idx="4652">
                  <c:v>3.9008438587188721</c:v>
                </c:pt>
                <c:pt idx="4653">
                  <c:v>3.9016628265380859</c:v>
                </c:pt>
                <c:pt idx="4654">
                  <c:v>3.9024922847747803</c:v>
                </c:pt>
                <c:pt idx="4655">
                  <c:v>3.9033269882202148</c:v>
                </c:pt>
                <c:pt idx="4656">
                  <c:v>3.9041628837585449</c:v>
                </c:pt>
                <c:pt idx="4657">
                  <c:v>3.9049863815307617</c:v>
                </c:pt>
                <c:pt idx="4658">
                  <c:v>3.905829906463623</c:v>
                </c:pt>
                <c:pt idx="4659">
                  <c:v>3.9066753387451172</c:v>
                </c:pt>
                <c:pt idx="4660">
                  <c:v>3.9074959754943848</c:v>
                </c:pt>
                <c:pt idx="4661">
                  <c:v>3.9083321094512939</c:v>
                </c:pt>
                <c:pt idx="4662">
                  <c:v>3.909172534942627</c:v>
                </c:pt>
                <c:pt idx="4663">
                  <c:v>3.9099791049957275</c:v>
                </c:pt>
                <c:pt idx="4664">
                  <c:v>3.9108297824859619</c:v>
                </c:pt>
                <c:pt idx="4665">
                  <c:v>3.9116692543029785</c:v>
                </c:pt>
                <c:pt idx="4666">
                  <c:v>3.9125199317932129</c:v>
                </c:pt>
                <c:pt idx="4667">
                  <c:v>3.9133472442626953</c:v>
                </c:pt>
                <c:pt idx="4668">
                  <c:v>3.9141643047332764</c:v>
                </c:pt>
                <c:pt idx="4669">
                  <c:v>3.9149978160858154</c:v>
                </c:pt>
                <c:pt idx="4670">
                  <c:v>3.9158365726470947</c:v>
                </c:pt>
                <c:pt idx="4671">
                  <c:v>3.9166715145111084</c:v>
                </c:pt>
                <c:pt idx="4672">
                  <c:v>3.9174950122833252</c:v>
                </c:pt>
                <c:pt idx="4673">
                  <c:v>3.9183084964752197</c:v>
                </c:pt>
                <c:pt idx="4674">
                  <c:v>3.9191579818725586</c:v>
                </c:pt>
                <c:pt idx="4675">
                  <c:v>3.920018196105957</c:v>
                </c:pt>
                <c:pt idx="4676">
                  <c:v>3.9208478927612305</c:v>
                </c:pt>
                <c:pt idx="4677">
                  <c:v>3.9216537475585938</c:v>
                </c:pt>
                <c:pt idx="4678">
                  <c:v>3.9225082397460938</c:v>
                </c:pt>
                <c:pt idx="4679">
                  <c:v>3.9233443737030029</c:v>
                </c:pt>
                <c:pt idx="4680">
                  <c:v>3.9241464138031006</c:v>
                </c:pt>
                <c:pt idx="4681">
                  <c:v>3.9249980449676514</c:v>
                </c:pt>
                <c:pt idx="4682">
                  <c:v>3.9258382320404053</c:v>
                </c:pt>
                <c:pt idx="4683">
                  <c:v>3.9266798496246338</c:v>
                </c:pt>
                <c:pt idx="4684">
                  <c:v>3.9275071620941162</c:v>
                </c:pt>
                <c:pt idx="4685">
                  <c:v>3.9283435344696045</c:v>
                </c:pt>
                <c:pt idx="4686">
                  <c:v>3.9291410446166992</c:v>
                </c:pt>
                <c:pt idx="4687">
                  <c:v>3.9300293922424316</c:v>
                </c:pt>
                <c:pt idx="4688">
                  <c:v>3.9308295249938965</c:v>
                </c:pt>
                <c:pt idx="4689">
                  <c:v>3.9316685199737549</c:v>
                </c:pt>
                <c:pt idx="4690">
                  <c:v>3.9324994087219238</c:v>
                </c:pt>
                <c:pt idx="4691">
                  <c:v>3.9333305358886719</c:v>
                </c:pt>
                <c:pt idx="4692">
                  <c:v>3.9341652393341064</c:v>
                </c:pt>
                <c:pt idx="4693">
                  <c:v>3.9350090026855469</c:v>
                </c:pt>
                <c:pt idx="4694">
                  <c:v>3.9358320236206055</c:v>
                </c:pt>
                <c:pt idx="4695">
                  <c:v>3.9366466999053955</c:v>
                </c:pt>
                <c:pt idx="4696">
                  <c:v>3.9374806880950928</c:v>
                </c:pt>
                <c:pt idx="4697">
                  <c:v>3.9383409023284912</c:v>
                </c:pt>
                <c:pt idx="4698">
                  <c:v>3.9391641616821289</c:v>
                </c:pt>
                <c:pt idx="4699">
                  <c:v>3.9400067329406738</c:v>
                </c:pt>
                <c:pt idx="4700">
                  <c:v>3.9408295154571533</c:v>
                </c:pt>
                <c:pt idx="4701">
                  <c:v>3.9416637420654297</c:v>
                </c:pt>
                <c:pt idx="4702">
                  <c:v>3.9424974918365479</c:v>
                </c:pt>
                <c:pt idx="4703">
                  <c:v>3.9433190822601318</c:v>
                </c:pt>
                <c:pt idx="4704">
                  <c:v>3.9441790580749512</c:v>
                </c:pt>
                <c:pt idx="4705">
                  <c:v>3.9449987411499023</c:v>
                </c:pt>
                <c:pt idx="4706">
                  <c:v>3.9458343982696533</c:v>
                </c:pt>
                <c:pt idx="4707">
                  <c:v>3.9466552734375</c:v>
                </c:pt>
                <c:pt idx="4708">
                  <c:v>3.9474916458129883</c:v>
                </c:pt>
                <c:pt idx="4709">
                  <c:v>3.9483213424682617</c:v>
                </c:pt>
                <c:pt idx="4710">
                  <c:v>3.9491763114929199</c:v>
                </c:pt>
                <c:pt idx="4711">
                  <c:v>3.9500000476837158</c:v>
                </c:pt>
                <c:pt idx="4712">
                  <c:v>3.9508249759674072</c:v>
                </c:pt>
                <c:pt idx="4713">
                  <c:v>3.9516699314117432</c:v>
                </c:pt>
                <c:pt idx="4714">
                  <c:v>3.9524943828582764</c:v>
                </c:pt>
                <c:pt idx="4715">
                  <c:v>3.953350305557251</c:v>
                </c:pt>
                <c:pt idx="4716">
                  <c:v>3.9541585445404053</c:v>
                </c:pt>
                <c:pt idx="4717">
                  <c:v>3.9549925327301025</c:v>
                </c:pt>
                <c:pt idx="4718">
                  <c:v>3.9558320045471191</c:v>
                </c:pt>
                <c:pt idx="4719">
                  <c:v>3.9566667079925537</c:v>
                </c:pt>
                <c:pt idx="4720">
                  <c:v>3.9575152397155762</c:v>
                </c:pt>
                <c:pt idx="4721">
                  <c:v>3.9583282470703125</c:v>
                </c:pt>
                <c:pt idx="4722">
                  <c:v>3.959158182144165</c:v>
                </c:pt>
                <c:pt idx="4723">
                  <c:v>3.9600210189819336</c:v>
                </c:pt>
                <c:pt idx="4724">
                  <c:v>3.9608380794525146</c:v>
                </c:pt>
                <c:pt idx="4725">
                  <c:v>3.9616713523864746</c:v>
                </c:pt>
                <c:pt idx="4726">
                  <c:v>3.962517261505127</c:v>
                </c:pt>
                <c:pt idx="4727">
                  <c:v>3.9633557796478271</c:v>
                </c:pt>
                <c:pt idx="4728">
                  <c:v>3.9641671180725098</c:v>
                </c:pt>
                <c:pt idx="4729">
                  <c:v>3.9650022983551025</c:v>
                </c:pt>
                <c:pt idx="4730">
                  <c:v>3.9658482074737549</c:v>
                </c:pt>
                <c:pt idx="4731">
                  <c:v>3.966677188873291</c:v>
                </c:pt>
                <c:pt idx="4732">
                  <c:v>3.9674966335296631</c:v>
                </c:pt>
                <c:pt idx="4733">
                  <c:v>3.9683232307434082</c:v>
                </c:pt>
                <c:pt idx="4734">
                  <c:v>3.9691841602325439</c:v>
                </c:pt>
                <c:pt idx="4735">
                  <c:v>3.9700050354003906</c:v>
                </c:pt>
                <c:pt idx="4736">
                  <c:v>3.9708521366119385</c:v>
                </c:pt>
                <c:pt idx="4737">
                  <c:v>3.9716594219207764</c:v>
                </c:pt>
                <c:pt idx="4738">
                  <c:v>3.9725148677825928</c:v>
                </c:pt>
                <c:pt idx="4739">
                  <c:v>3.9733273983001709</c:v>
                </c:pt>
                <c:pt idx="4740">
                  <c:v>3.9741635322570801</c:v>
                </c:pt>
                <c:pt idx="4741">
                  <c:v>3.9749994277954102</c:v>
                </c:pt>
                <c:pt idx="4742">
                  <c:v>3.9758219718933105</c:v>
                </c:pt>
                <c:pt idx="4743">
                  <c:v>3.9766607284545898</c:v>
                </c:pt>
                <c:pt idx="4744">
                  <c:v>3.9775068759918213</c:v>
                </c:pt>
                <c:pt idx="4745">
                  <c:v>3.9783129692077637</c:v>
                </c:pt>
                <c:pt idx="4746">
                  <c:v>3.9791655540466309</c:v>
                </c:pt>
                <c:pt idx="4747">
                  <c:v>3.9800095558166504</c:v>
                </c:pt>
                <c:pt idx="4748">
                  <c:v>3.9808356761932373</c:v>
                </c:pt>
                <c:pt idx="4749">
                  <c:v>3.9816524982452393</c:v>
                </c:pt>
                <c:pt idx="4750">
                  <c:v>3.9825172424316406</c:v>
                </c:pt>
                <c:pt idx="4751">
                  <c:v>3.9833500385284424</c:v>
                </c:pt>
                <c:pt idx="4752">
                  <c:v>3.9841773509979248</c:v>
                </c:pt>
                <c:pt idx="4753">
                  <c:v>3.9850161075592041</c:v>
                </c:pt>
                <c:pt idx="4754">
                  <c:v>3.9858386516571045</c:v>
                </c:pt>
                <c:pt idx="4755">
                  <c:v>3.9866585731506348</c:v>
                </c:pt>
                <c:pt idx="4756">
                  <c:v>3.9874932765960693</c:v>
                </c:pt>
                <c:pt idx="4757">
                  <c:v>3.9883213043212891</c:v>
                </c:pt>
                <c:pt idx="4758">
                  <c:v>3.9891598224639893</c:v>
                </c:pt>
                <c:pt idx="4759">
                  <c:v>3.9899969100952148</c:v>
                </c:pt>
                <c:pt idx="4760">
                  <c:v>3.9908325672149658</c:v>
                </c:pt>
                <c:pt idx="4761">
                  <c:v>3.9916563034057617</c:v>
                </c:pt>
                <c:pt idx="4762">
                  <c:v>3.9925105571746826</c:v>
                </c:pt>
                <c:pt idx="4763">
                  <c:v>3.99332594871521</c:v>
                </c:pt>
                <c:pt idx="4764">
                  <c:v>3.994175910949707</c:v>
                </c:pt>
                <c:pt idx="4765">
                  <c:v>3.994987964630127</c:v>
                </c:pt>
                <c:pt idx="4766">
                  <c:v>3.9958276748657227</c:v>
                </c:pt>
                <c:pt idx="4767">
                  <c:v>3.9966757297515869</c:v>
                </c:pt>
                <c:pt idx="4768">
                  <c:v>3.9974861145019531</c:v>
                </c:pt>
                <c:pt idx="4769">
                  <c:v>3.9983158111572266</c:v>
                </c:pt>
                <c:pt idx="4770">
                  <c:v>3.9991617202758789</c:v>
                </c:pt>
                <c:pt idx="4771">
                  <c:v>4.0000033378601074</c:v>
                </c:pt>
                <c:pt idx="4772">
                  <c:v>4.0008430480957031</c:v>
                </c:pt>
                <c:pt idx="4773">
                  <c:v>4.0016613006591797</c:v>
                </c:pt>
                <c:pt idx="4774">
                  <c:v>4.0024991035461426</c:v>
                </c:pt>
                <c:pt idx="4775">
                  <c:v>4.0033364295959473</c:v>
                </c:pt>
                <c:pt idx="4776">
                  <c:v>4.0041546821594238</c:v>
                </c:pt>
                <c:pt idx="4777">
                  <c:v>4.0050048828125</c:v>
                </c:pt>
                <c:pt idx="4778">
                  <c:v>4.0058212280273438</c:v>
                </c:pt>
                <c:pt idx="4779">
                  <c:v>4.0066652297973633</c:v>
                </c:pt>
                <c:pt idx="4780">
                  <c:v>4.0075182914733887</c:v>
                </c:pt>
                <c:pt idx="4781">
                  <c:v>4.0083427429199219</c:v>
                </c:pt>
                <c:pt idx="4782">
                  <c:v>4.0091605186462402</c:v>
                </c:pt>
                <c:pt idx="4783">
                  <c:v>4.0099906921386719</c:v>
                </c:pt>
                <c:pt idx="4784">
                  <c:v>4.0108613967895508</c:v>
                </c:pt>
                <c:pt idx="4785">
                  <c:v>4.011688232421875</c:v>
                </c:pt>
                <c:pt idx="4786">
                  <c:v>4.0124955177307129</c:v>
                </c:pt>
                <c:pt idx="4787">
                  <c:v>4.013343334197998</c:v>
                </c:pt>
                <c:pt idx="4788">
                  <c:v>4.0141820907592773</c:v>
                </c:pt>
                <c:pt idx="4789">
                  <c:v>4.0149917602539063</c:v>
                </c:pt>
                <c:pt idx="4790">
                  <c:v>4.0158195495605469</c:v>
                </c:pt>
                <c:pt idx="4791">
                  <c:v>4.0166916847229004</c:v>
                </c:pt>
                <c:pt idx="4792">
                  <c:v>4.0175013542175293</c:v>
                </c:pt>
                <c:pt idx="4793">
                  <c:v>4.0183348655700684</c:v>
                </c:pt>
                <c:pt idx="4794">
                  <c:v>4.0191473960876465</c:v>
                </c:pt>
                <c:pt idx="4795">
                  <c:v>4.0200061798095703</c:v>
                </c:pt>
                <c:pt idx="4796">
                  <c:v>4.0208253860473633</c:v>
                </c:pt>
                <c:pt idx="4797">
                  <c:v>4.0216665267944336</c:v>
                </c:pt>
                <c:pt idx="4798">
                  <c:v>4.022517204284668</c:v>
                </c:pt>
                <c:pt idx="4799">
                  <c:v>4.0233416557312012</c:v>
                </c:pt>
                <c:pt idx="4800">
                  <c:v>4.0241551399230957</c:v>
                </c:pt>
                <c:pt idx="4801">
                  <c:v>4.0249886512756348</c:v>
                </c:pt>
                <c:pt idx="4802">
                  <c:v>4.0258488655090332</c:v>
                </c:pt>
                <c:pt idx="4803">
                  <c:v>4.0266580581665039</c:v>
                </c:pt>
                <c:pt idx="4804">
                  <c:v>4.0274977684020996</c:v>
                </c:pt>
                <c:pt idx="4805">
                  <c:v>4.0283617973327637</c:v>
                </c:pt>
                <c:pt idx="4806">
                  <c:v>4.0291628837585449</c:v>
                </c:pt>
                <c:pt idx="4807">
                  <c:v>4.0300087928771973</c:v>
                </c:pt>
                <c:pt idx="4808">
                  <c:v>4.0308456420898438</c:v>
                </c:pt>
                <c:pt idx="4809">
                  <c:v>4.0316638946533203</c:v>
                </c:pt>
                <c:pt idx="4810">
                  <c:v>4.0325117111206055</c:v>
                </c:pt>
                <c:pt idx="4811">
                  <c:v>4.033318042755127</c:v>
                </c:pt>
                <c:pt idx="4812">
                  <c:v>4.0341734886169434</c:v>
                </c:pt>
                <c:pt idx="4813">
                  <c:v>4.0349855422973633</c:v>
                </c:pt>
                <c:pt idx="4814">
                  <c:v>4.0358428955078125</c:v>
                </c:pt>
                <c:pt idx="4815">
                  <c:v>4.0366816520690918</c:v>
                </c:pt>
                <c:pt idx="4816">
                  <c:v>4.0375165939331055</c:v>
                </c:pt>
                <c:pt idx="4817">
                  <c:v>4.0383319854736328</c:v>
                </c:pt>
                <c:pt idx="4818">
                  <c:v>4.0391736030578613</c:v>
                </c:pt>
                <c:pt idx="4819">
                  <c:v>4.0399785041809082</c:v>
                </c:pt>
                <c:pt idx="4820">
                  <c:v>4.0408458709716797</c:v>
                </c:pt>
                <c:pt idx="4821">
                  <c:v>4.0416646003723145</c:v>
                </c:pt>
                <c:pt idx="4822">
                  <c:v>4.0424966812133789</c:v>
                </c:pt>
                <c:pt idx="4823">
                  <c:v>4.0433444976806641</c:v>
                </c:pt>
                <c:pt idx="4824">
                  <c:v>4.0441570281982422</c:v>
                </c:pt>
                <c:pt idx="4825">
                  <c:v>4.0449976921081543</c:v>
                </c:pt>
                <c:pt idx="4826">
                  <c:v>4.0458278656005859</c:v>
                </c:pt>
                <c:pt idx="4827">
                  <c:v>4.0466756820678711</c:v>
                </c:pt>
                <c:pt idx="4828">
                  <c:v>4.0474910736083984</c:v>
                </c:pt>
                <c:pt idx="4829">
                  <c:v>4.04833984375</c:v>
                </c:pt>
                <c:pt idx="4830">
                  <c:v>4.049168586730957</c:v>
                </c:pt>
                <c:pt idx="4831">
                  <c:v>4.0499911308288574</c:v>
                </c:pt>
                <c:pt idx="4832">
                  <c:v>4.050835132598877</c:v>
                </c:pt>
                <c:pt idx="4833">
                  <c:v>4.0516867637634277</c:v>
                </c:pt>
                <c:pt idx="4834">
                  <c:v>4.0524802207946777</c:v>
                </c:pt>
                <c:pt idx="4835">
                  <c:v>4.0533275604248047</c:v>
                </c:pt>
                <c:pt idx="4836">
                  <c:v>4.0541586875915527</c:v>
                </c:pt>
                <c:pt idx="4837">
                  <c:v>4.0549893379211426</c:v>
                </c:pt>
                <c:pt idx="4838">
                  <c:v>4.0558309555053711</c:v>
                </c:pt>
                <c:pt idx="4839">
                  <c:v>4.0566949844360352</c:v>
                </c:pt>
                <c:pt idx="4840">
                  <c:v>4.0575056076049805</c:v>
                </c:pt>
                <c:pt idx="4841">
                  <c:v>4.0583348274230957</c:v>
                </c:pt>
                <c:pt idx="4842">
                  <c:v>4.059173583984375</c:v>
                </c:pt>
                <c:pt idx="4843">
                  <c:v>4.0599884986877441</c:v>
                </c:pt>
                <c:pt idx="4844">
                  <c:v>4.0608410835266113</c:v>
                </c:pt>
                <c:pt idx="4845">
                  <c:v>4.0616674423217773</c:v>
                </c:pt>
                <c:pt idx="4846">
                  <c:v>4.0625114440917969</c:v>
                </c:pt>
                <c:pt idx="4847">
                  <c:v>4.0633440017700195</c:v>
                </c:pt>
                <c:pt idx="4848">
                  <c:v>4.0641660690307617</c:v>
                </c:pt>
                <c:pt idx="4849">
                  <c:v>4.0649890899658203</c:v>
                </c:pt>
                <c:pt idx="4850">
                  <c:v>4.0658268928527832</c:v>
                </c:pt>
                <c:pt idx="4851">
                  <c:v>4.0666646957397461</c:v>
                </c:pt>
                <c:pt idx="4852">
                  <c:v>4.0675187110900879</c:v>
                </c:pt>
                <c:pt idx="4853">
                  <c:v>4.0683350563049316</c:v>
                </c:pt>
                <c:pt idx="4854">
                  <c:v>4.0691909790039063</c:v>
                </c:pt>
                <c:pt idx="4855">
                  <c:v>4.0699796676635742</c:v>
                </c:pt>
                <c:pt idx="4856">
                  <c:v>4.0708098411560059</c:v>
                </c:pt>
                <c:pt idx="4857">
                  <c:v>4.0716557502746582</c:v>
                </c:pt>
                <c:pt idx="4858">
                  <c:v>4.0724916458129883</c:v>
                </c:pt>
                <c:pt idx="4859">
                  <c:v>4.0733428001403809</c:v>
                </c:pt>
                <c:pt idx="4860">
                  <c:v>4.074155330657959</c:v>
                </c:pt>
                <c:pt idx="4861">
                  <c:v>4.0749983787536621</c:v>
                </c:pt>
                <c:pt idx="4862">
                  <c:v>4.0758242607116699</c:v>
                </c:pt>
                <c:pt idx="4863">
                  <c:v>4.0766744613647461</c:v>
                </c:pt>
                <c:pt idx="4864">
                  <c:v>4.077517032623291</c:v>
                </c:pt>
                <c:pt idx="4865">
                  <c:v>4.0783357620239258</c:v>
                </c:pt>
                <c:pt idx="4866">
                  <c:v>4.0791993141174316</c:v>
                </c:pt>
                <c:pt idx="4867">
                  <c:v>4.0799970626831055</c:v>
                </c:pt>
                <c:pt idx="4868">
                  <c:v>4.0808224678039551</c:v>
                </c:pt>
                <c:pt idx="4869">
                  <c:v>4.0816702842712402</c:v>
                </c:pt>
                <c:pt idx="4870">
                  <c:v>4.0824942588806152</c:v>
                </c:pt>
                <c:pt idx="4871">
                  <c:v>4.08331298828125</c:v>
                </c:pt>
                <c:pt idx="4872">
                  <c:v>4.0841665267944336</c:v>
                </c:pt>
                <c:pt idx="4873">
                  <c:v>4.0849947929382324</c:v>
                </c:pt>
                <c:pt idx="4874">
                  <c:v>4.0858154296875</c:v>
                </c:pt>
                <c:pt idx="4875">
                  <c:v>4.0866656303405762</c:v>
                </c:pt>
                <c:pt idx="4876">
                  <c:v>4.0874829292297363</c:v>
                </c:pt>
                <c:pt idx="4877">
                  <c:v>4.0883440971374512</c:v>
                </c:pt>
                <c:pt idx="4878">
                  <c:v>4.0891618728637695</c:v>
                </c:pt>
                <c:pt idx="4879">
                  <c:v>4.0900087356567383</c:v>
                </c:pt>
                <c:pt idx="4880">
                  <c:v>4.0908303260803223</c:v>
                </c:pt>
                <c:pt idx="4881">
                  <c:v>4.0916547775268555</c:v>
                </c:pt>
                <c:pt idx="4882">
                  <c:v>4.0924959182739258</c:v>
                </c:pt>
                <c:pt idx="4883">
                  <c:v>4.0933313369750977</c:v>
                </c:pt>
                <c:pt idx="4884">
                  <c:v>4.0941553115844727</c:v>
                </c:pt>
                <c:pt idx="4885">
                  <c:v>4.0949931144714355</c:v>
                </c:pt>
                <c:pt idx="4886">
                  <c:v>4.0958652496337891</c:v>
                </c:pt>
                <c:pt idx="4887">
                  <c:v>4.0966768264770508</c:v>
                </c:pt>
                <c:pt idx="4888">
                  <c:v>4.0975151062011719</c:v>
                </c:pt>
                <c:pt idx="4889">
                  <c:v>4.098334789276123</c:v>
                </c:pt>
                <c:pt idx="4890">
                  <c:v>4.0991473197937012</c:v>
                </c:pt>
                <c:pt idx="4891">
                  <c:v>4.0999994277954102</c:v>
                </c:pt>
                <c:pt idx="4892">
                  <c:v>4.1008286476135254</c:v>
                </c:pt>
                <c:pt idx="4893">
                  <c:v>4.1016726493835449</c:v>
                </c:pt>
                <c:pt idx="4894">
                  <c:v>4.1024942398071289</c:v>
                </c:pt>
                <c:pt idx="4895">
                  <c:v>4.1033391952514648</c:v>
                </c:pt>
                <c:pt idx="4896">
                  <c:v>4.1041450500488281</c:v>
                </c:pt>
                <c:pt idx="4897">
                  <c:v>4.1050033569335938</c:v>
                </c:pt>
                <c:pt idx="4898">
                  <c:v>4.1058297157287598</c:v>
                </c:pt>
                <c:pt idx="4899">
                  <c:v>4.1066617965698242</c:v>
                </c:pt>
                <c:pt idx="4900">
                  <c:v>4.1074895858764648</c:v>
                </c:pt>
                <c:pt idx="4901">
                  <c:v>4.1083183288574219</c:v>
                </c:pt>
                <c:pt idx="4902">
                  <c:v>4.1091761589050293</c:v>
                </c:pt>
                <c:pt idx="4903">
                  <c:v>4.1100120544433594</c:v>
                </c:pt>
                <c:pt idx="4904">
                  <c:v>4.1108112335205078</c:v>
                </c:pt>
                <c:pt idx="4905">
                  <c:v>4.1116623878479004</c:v>
                </c:pt>
                <c:pt idx="4906">
                  <c:v>4.1125030517578125</c:v>
                </c:pt>
                <c:pt idx="4907">
                  <c:v>4.1133484840393066</c:v>
                </c:pt>
                <c:pt idx="4908">
                  <c:v>4.1141576766967773</c:v>
                </c:pt>
                <c:pt idx="4909">
                  <c:v>4.1150007247924805</c:v>
                </c:pt>
                <c:pt idx="4910">
                  <c:v>4.1158246994018555</c:v>
                </c:pt>
                <c:pt idx="4911">
                  <c:v>4.1166706085205078</c:v>
                </c:pt>
                <c:pt idx="4912">
                  <c:v>4.1175031661987305</c:v>
                </c:pt>
                <c:pt idx="4913">
                  <c:v>4.1183452606201172</c:v>
                </c:pt>
                <c:pt idx="4914">
                  <c:v>4.1191592216491699</c:v>
                </c:pt>
                <c:pt idx="4915">
                  <c:v>4.1199994087219238</c:v>
                </c:pt>
                <c:pt idx="4916">
                  <c:v>4.1208410263061523</c:v>
                </c:pt>
                <c:pt idx="4917">
                  <c:v>4.1216659545898438</c:v>
                </c:pt>
                <c:pt idx="4918">
                  <c:v>4.122499942779541</c:v>
                </c:pt>
                <c:pt idx="4919">
                  <c:v>4.1233406066894531</c:v>
                </c:pt>
                <c:pt idx="4920">
                  <c:v>4.1241607666015625</c:v>
                </c:pt>
                <c:pt idx="4921">
                  <c:v>4.1249995231628418</c:v>
                </c:pt>
                <c:pt idx="4922">
                  <c:v>4.125821590423584</c:v>
                </c:pt>
                <c:pt idx="4923">
                  <c:v>4.1266632080078125</c:v>
                </c:pt>
                <c:pt idx="4924">
                  <c:v>4.1275086402893066</c:v>
                </c:pt>
                <c:pt idx="4925">
                  <c:v>4.1283340454101563</c:v>
                </c:pt>
                <c:pt idx="4926">
                  <c:v>4.1291370391845703</c:v>
                </c:pt>
                <c:pt idx="4927">
                  <c:v>4.130000114440918</c:v>
                </c:pt>
                <c:pt idx="4928">
                  <c:v>4.130833625793457</c:v>
                </c:pt>
                <c:pt idx="4929">
                  <c:v>4.1316628456115723</c:v>
                </c:pt>
                <c:pt idx="4930">
                  <c:v>4.1324996948242188</c:v>
                </c:pt>
                <c:pt idx="4931">
                  <c:v>4.1333203315734863</c:v>
                </c:pt>
                <c:pt idx="4932">
                  <c:v>4.1341695785522461</c:v>
                </c:pt>
                <c:pt idx="4933">
                  <c:v>4.1349935531616211</c:v>
                </c:pt>
                <c:pt idx="4934">
                  <c:v>4.1358442306518555</c:v>
                </c:pt>
                <c:pt idx="4935">
                  <c:v>4.136681079864502</c:v>
                </c:pt>
                <c:pt idx="4936">
                  <c:v>4.1375102996826172</c:v>
                </c:pt>
                <c:pt idx="4937">
                  <c:v>4.1383299827575684</c:v>
                </c:pt>
                <c:pt idx="4938">
                  <c:v>4.1391539573669434</c:v>
                </c:pt>
                <c:pt idx="4939">
                  <c:v>4.1400089263916016</c:v>
                </c:pt>
                <c:pt idx="4940">
                  <c:v>4.140841007232666</c:v>
                </c:pt>
                <c:pt idx="4941">
                  <c:v>4.1416840553283691</c:v>
                </c:pt>
                <c:pt idx="4942">
                  <c:v>4.1424813270568848</c:v>
                </c:pt>
                <c:pt idx="4943">
                  <c:v>4.1433315277099609</c:v>
                </c:pt>
                <c:pt idx="4944">
                  <c:v>4.1441679000854492</c:v>
                </c:pt>
                <c:pt idx="4945">
                  <c:v>4.1449909210205078</c:v>
                </c:pt>
                <c:pt idx="4946">
                  <c:v>4.145810604095459</c:v>
                </c:pt>
                <c:pt idx="4947">
                  <c:v>4.1466774940490723</c:v>
                </c:pt>
                <c:pt idx="4948">
                  <c:v>4.1475081443786621</c:v>
                </c:pt>
                <c:pt idx="4949">
                  <c:v>4.1483306884765625</c:v>
                </c:pt>
                <c:pt idx="4950">
                  <c:v>4.1491918563842773</c:v>
                </c:pt>
                <c:pt idx="4951">
                  <c:v>4.1499772071838379</c:v>
                </c:pt>
                <c:pt idx="4952">
                  <c:v>4.1508502960205078</c:v>
                </c:pt>
                <c:pt idx="4953">
                  <c:v>4.1516523361206055</c:v>
                </c:pt>
                <c:pt idx="4954">
                  <c:v>4.1524910926818848</c:v>
                </c:pt>
                <c:pt idx="4955">
                  <c:v>4.1533479690551758</c:v>
                </c:pt>
                <c:pt idx="4956">
                  <c:v>4.1541881561279297</c:v>
                </c:pt>
                <c:pt idx="4957">
                  <c:v>4.1549911499023438</c:v>
                </c:pt>
                <c:pt idx="4958">
                  <c:v>4.1558370590209961</c:v>
                </c:pt>
                <c:pt idx="4959">
                  <c:v>4.1566877365112305</c:v>
                </c:pt>
                <c:pt idx="4960">
                  <c:v>4.157508373260498</c:v>
                </c:pt>
                <c:pt idx="4961">
                  <c:v>4.1583194732666016</c:v>
                </c:pt>
                <c:pt idx="4962">
                  <c:v>4.159142017364502</c:v>
                </c:pt>
                <c:pt idx="4963">
                  <c:v>4.1600112915039063</c:v>
                </c:pt>
                <c:pt idx="4964">
                  <c:v>4.1608095169067383</c:v>
                </c:pt>
                <c:pt idx="4965">
                  <c:v>4.1616630554199219</c:v>
                </c:pt>
                <c:pt idx="4966">
                  <c:v>4.1624832153320313</c:v>
                </c:pt>
                <c:pt idx="4967">
                  <c:v>4.1633386611938477</c:v>
                </c:pt>
                <c:pt idx="4968">
                  <c:v>4.164161205291748</c:v>
                </c:pt>
                <c:pt idx="4969">
                  <c:v>4.1650123596191406</c:v>
                </c:pt>
                <c:pt idx="4970">
                  <c:v>4.1658344268798828</c:v>
                </c:pt>
                <c:pt idx="4971">
                  <c:v>4.1666717529296875</c:v>
                </c:pt>
                <c:pt idx="4972">
                  <c:v>4.1675162315368652</c:v>
                </c:pt>
                <c:pt idx="4973">
                  <c:v>4.1683287620544434</c:v>
                </c:pt>
                <c:pt idx="4974">
                  <c:v>4.1691617965698242</c:v>
                </c:pt>
                <c:pt idx="4975">
                  <c:v>4.1700091361999512</c:v>
                </c:pt>
                <c:pt idx="4976">
                  <c:v>4.170830249786377</c:v>
                </c:pt>
                <c:pt idx="4977">
                  <c:v>4.1716833114624023</c:v>
                </c:pt>
                <c:pt idx="4978">
                  <c:v>4.1725058555603027</c:v>
                </c:pt>
                <c:pt idx="4979">
                  <c:v>4.1733331680297852</c:v>
                </c:pt>
                <c:pt idx="4980">
                  <c:v>4.1741781234741211</c:v>
                </c:pt>
                <c:pt idx="4981">
                  <c:v>4.175018310546875</c:v>
                </c:pt>
                <c:pt idx="4982">
                  <c:v>4.1758451461791992</c:v>
                </c:pt>
                <c:pt idx="4983">
                  <c:v>4.1766715049743652</c:v>
                </c:pt>
                <c:pt idx="4984">
                  <c:v>4.1775107383728027</c:v>
                </c:pt>
                <c:pt idx="4985">
                  <c:v>4.1783328056335449</c:v>
                </c:pt>
                <c:pt idx="4986">
                  <c:v>4.1791691780090332</c:v>
                </c:pt>
                <c:pt idx="4987">
                  <c:v>4.1800079345703125</c:v>
                </c:pt>
                <c:pt idx="4988">
                  <c:v>4.1808090209960938</c:v>
                </c:pt>
                <c:pt idx="4989">
                  <c:v>4.1816897392272949</c:v>
                </c:pt>
                <c:pt idx="4990">
                  <c:v>4.1824913024902344</c:v>
                </c:pt>
                <c:pt idx="4991">
                  <c:v>4.1833043098449707</c:v>
                </c:pt>
                <c:pt idx="4992">
                  <c:v>4.1841626167297363</c:v>
                </c:pt>
                <c:pt idx="4993">
                  <c:v>4.1849870681762695</c:v>
                </c:pt>
                <c:pt idx="4994">
                  <c:v>4.1858406066894531</c:v>
                </c:pt>
                <c:pt idx="4995">
                  <c:v>4.1866559982299805</c:v>
                </c:pt>
                <c:pt idx="4996">
                  <c:v>4.1875100135803223</c:v>
                </c:pt>
                <c:pt idx="4997">
                  <c:v>4.188321590423584</c:v>
                </c:pt>
                <c:pt idx="4998">
                  <c:v>4.1891756057739258</c:v>
                </c:pt>
                <c:pt idx="4999">
                  <c:v>4.1899857521057129</c:v>
                </c:pt>
                <c:pt idx="5000">
                  <c:v>4.1908340454101563</c:v>
                </c:pt>
                <c:pt idx="5001">
                  <c:v>4.1916537284851074</c:v>
                </c:pt>
                <c:pt idx="5002">
                  <c:v>4.1924901008605957</c:v>
                </c:pt>
                <c:pt idx="5003">
                  <c:v>4.1933236122131348</c:v>
                </c:pt>
                <c:pt idx="5004">
                  <c:v>4.1941652297973633</c:v>
                </c:pt>
                <c:pt idx="5005">
                  <c:v>4.1950011253356934</c:v>
                </c:pt>
                <c:pt idx="5006">
                  <c:v>4.1958250999450684</c:v>
                </c:pt>
                <c:pt idx="5007">
                  <c:v>4.1966462135314941</c:v>
                </c:pt>
                <c:pt idx="5008">
                  <c:v>4.197504997253418</c:v>
                </c:pt>
                <c:pt idx="5009">
                  <c:v>4.198338508605957</c:v>
                </c:pt>
                <c:pt idx="5010">
                  <c:v>4.1991653442382813</c:v>
                </c:pt>
                <c:pt idx="5011">
                  <c:v>4.1999883651733398</c:v>
                </c:pt>
                <c:pt idx="5012">
                  <c:v>4.2008299827575684</c:v>
                </c:pt>
                <c:pt idx="5013">
                  <c:v>4.2016816139221191</c:v>
                </c:pt>
                <c:pt idx="5014">
                  <c:v>4.2025136947631836</c:v>
                </c:pt>
                <c:pt idx="5015">
                  <c:v>4.2033195495605469</c:v>
                </c:pt>
                <c:pt idx="5016">
                  <c:v>4.204167366027832</c:v>
                </c:pt>
                <c:pt idx="5017">
                  <c:v>4.2049980163574219</c:v>
                </c:pt>
                <c:pt idx="5018">
                  <c:v>4.205841064453125</c:v>
                </c:pt>
                <c:pt idx="5019">
                  <c:v>4.2066650390625</c:v>
                </c:pt>
                <c:pt idx="5020">
                  <c:v>4.2074933052062988</c:v>
                </c:pt>
                <c:pt idx="5021">
                  <c:v>4.2083463668823242</c:v>
                </c:pt>
                <c:pt idx="5022">
                  <c:v>4.2091569900512695</c:v>
                </c:pt>
                <c:pt idx="5023">
                  <c:v>4.2099881172180176</c:v>
                </c:pt>
                <c:pt idx="5024">
                  <c:v>4.2108359336853027</c:v>
                </c:pt>
                <c:pt idx="5025">
                  <c:v>4.2116827964782715</c:v>
                </c:pt>
                <c:pt idx="5026">
                  <c:v>4.2124843597412109</c:v>
                </c:pt>
                <c:pt idx="5027">
                  <c:v>4.2133221626281738</c:v>
                </c:pt>
                <c:pt idx="5028">
                  <c:v>4.2141380310058594</c:v>
                </c:pt>
                <c:pt idx="5029">
                  <c:v>4.2149930000305176</c:v>
                </c:pt>
                <c:pt idx="5030">
                  <c:v>4.2158322334289551</c:v>
                </c:pt>
                <c:pt idx="5031">
                  <c:v>4.2166604995727539</c:v>
                </c:pt>
                <c:pt idx="5032">
                  <c:v>4.2174935340881348</c:v>
                </c:pt>
                <c:pt idx="5033">
                  <c:v>4.2183327674865723</c:v>
                </c:pt>
                <c:pt idx="5034">
                  <c:v>4.2191557884216309</c:v>
                </c:pt>
                <c:pt idx="5035">
                  <c:v>4.2200093269348145</c:v>
                </c:pt>
                <c:pt idx="5036">
                  <c:v>4.2208151817321777</c:v>
                </c:pt>
                <c:pt idx="5037">
                  <c:v>4.2216920852661133</c:v>
                </c:pt>
                <c:pt idx="5038">
                  <c:v>4.2225298881530762</c:v>
                </c:pt>
                <c:pt idx="5039">
                  <c:v>4.2233419418334961</c:v>
                </c:pt>
                <c:pt idx="5040">
                  <c:v>4.2241611480712891</c:v>
                </c:pt>
                <c:pt idx="5041">
                  <c:v>4.2249965667724609</c:v>
                </c:pt>
                <c:pt idx="5042">
                  <c:v>4.2258310317993164</c:v>
                </c:pt>
                <c:pt idx="5043">
                  <c:v>4.2266736030578613</c:v>
                </c:pt>
                <c:pt idx="5044">
                  <c:v>4.2274818420410156</c:v>
                </c:pt>
                <c:pt idx="5045">
                  <c:v>4.2283225059509277</c:v>
                </c:pt>
                <c:pt idx="5046">
                  <c:v>4.2291555404663086</c:v>
                </c:pt>
                <c:pt idx="5047">
                  <c:v>4.2300176620483398</c:v>
                </c:pt>
                <c:pt idx="5048">
                  <c:v>4.2308416366577148</c:v>
                </c:pt>
                <c:pt idx="5049">
                  <c:v>4.2316875457763672</c:v>
                </c:pt>
                <c:pt idx="5050">
                  <c:v>4.2324862480163574</c:v>
                </c:pt>
                <c:pt idx="5051">
                  <c:v>4.2333254814147949</c:v>
                </c:pt>
                <c:pt idx="5052">
                  <c:v>4.2341752052307129</c:v>
                </c:pt>
                <c:pt idx="5053">
                  <c:v>4.2349939346313477</c:v>
                </c:pt>
                <c:pt idx="5054">
                  <c:v>4.2358307838439941</c:v>
                </c:pt>
                <c:pt idx="5055">
                  <c:v>4.2366609573364258</c:v>
                </c:pt>
                <c:pt idx="5056">
                  <c:v>4.2374992370605469</c:v>
                </c:pt>
                <c:pt idx="5057">
                  <c:v>4.2383222579956055</c:v>
                </c:pt>
                <c:pt idx="5058">
                  <c:v>4.2391624450683594</c:v>
                </c:pt>
                <c:pt idx="5059">
                  <c:v>4.2400064468383789</c:v>
                </c:pt>
                <c:pt idx="5060">
                  <c:v>4.2408294677734375</c:v>
                </c:pt>
                <c:pt idx="5061">
                  <c:v>4.2416648864746094</c:v>
                </c:pt>
                <c:pt idx="5062">
                  <c:v>4.2425050735473633</c:v>
                </c:pt>
                <c:pt idx="5063">
                  <c:v>4.2433133125305176</c:v>
                </c:pt>
                <c:pt idx="5064">
                  <c:v>4.2441611289978027</c:v>
                </c:pt>
                <c:pt idx="5065">
                  <c:v>4.244999885559082</c:v>
                </c:pt>
                <c:pt idx="5066">
                  <c:v>4.2458486557006836</c:v>
                </c:pt>
                <c:pt idx="5067">
                  <c:v>4.246680736541748</c:v>
                </c:pt>
                <c:pt idx="5068">
                  <c:v>4.247499942779541</c:v>
                </c:pt>
                <c:pt idx="5069">
                  <c:v>4.2483358383178711</c:v>
                </c:pt>
                <c:pt idx="5070">
                  <c:v>4.2491703033447266</c:v>
                </c:pt>
                <c:pt idx="5071">
                  <c:v>4.2500057220458984</c:v>
                </c:pt>
                <c:pt idx="5072">
                  <c:v>4.250823974609375</c:v>
                </c:pt>
                <c:pt idx="5073">
                  <c:v>4.2516384124755859</c:v>
                </c:pt>
                <c:pt idx="5074">
                  <c:v>4.2524909973144531</c:v>
                </c:pt>
                <c:pt idx="5075">
                  <c:v>4.2533478736877441</c:v>
                </c:pt>
                <c:pt idx="5076">
                  <c:v>4.2541818618774414</c:v>
                </c:pt>
                <c:pt idx="5077">
                  <c:v>4.2549886703491211</c:v>
                </c:pt>
                <c:pt idx="5078">
                  <c:v>4.2558455467224121</c:v>
                </c:pt>
                <c:pt idx="5079">
                  <c:v>4.2566790580749512</c:v>
                </c:pt>
                <c:pt idx="5080">
                  <c:v>4.2574777603149414</c:v>
                </c:pt>
                <c:pt idx="5081">
                  <c:v>4.258331298828125</c:v>
                </c:pt>
                <c:pt idx="5082">
                  <c:v>4.2591695785522461</c:v>
                </c:pt>
                <c:pt idx="5083">
                  <c:v>4.2600116729736328</c:v>
                </c:pt>
                <c:pt idx="5084">
                  <c:v>4.2608399391174316</c:v>
                </c:pt>
                <c:pt idx="5085">
                  <c:v>4.2616767883300781</c:v>
                </c:pt>
                <c:pt idx="5086">
                  <c:v>4.2624783515930176</c:v>
                </c:pt>
                <c:pt idx="5087">
                  <c:v>4.2633600234985352</c:v>
                </c:pt>
                <c:pt idx="5088">
                  <c:v>4.2641630172729492</c:v>
                </c:pt>
                <c:pt idx="5089">
                  <c:v>4.2650027275085449</c:v>
                </c:pt>
                <c:pt idx="5090">
                  <c:v>4.2658367156982422</c:v>
                </c:pt>
                <c:pt idx="5091">
                  <c:v>4.2666645050048828</c:v>
                </c:pt>
                <c:pt idx="5092">
                  <c:v>4.2674970626831055</c:v>
                </c:pt>
                <c:pt idx="5093">
                  <c:v>4.2683382034301758</c:v>
                </c:pt>
                <c:pt idx="5094">
                  <c:v>4.2691612243652344</c:v>
                </c:pt>
                <c:pt idx="5095">
                  <c:v>4.2699809074401855</c:v>
                </c:pt>
                <c:pt idx="5096">
                  <c:v>4.2708148956298828</c:v>
                </c:pt>
                <c:pt idx="5097">
                  <c:v>4.2716755867004395</c:v>
                </c:pt>
                <c:pt idx="5098">
                  <c:v>4.272498607635498</c:v>
                </c:pt>
                <c:pt idx="5099">
                  <c:v>4.2733368873596191</c:v>
                </c:pt>
                <c:pt idx="5100">
                  <c:v>4.2741618156433105</c:v>
                </c:pt>
                <c:pt idx="5101">
                  <c:v>4.2749981880187988</c:v>
                </c:pt>
                <c:pt idx="5102">
                  <c:v>4.2758269309997559</c:v>
                </c:pt>
                <c:pt idx="5103">
                  <c:v>4.2766513824462891</c:v>
                </c:pt>
                <c:pt idx="5104">
                  <c:v>4.2775168418884277</c:v>
                </c:pt>
                <c:pt idx="5105">
                  <c:v>4.2783303260803223</c:v>
                </c:pt>
                <c:pt idx="5106">
                  <c:v>4.279167652130127</c:v>
                </c:pt>
                <c:pt idx="5107">
                  <c:v>4.2799878120422363</c:v>
                </c:pt>
                <c:pt idx="5108">
                  <c:v>4.280827522277832</c:v>
                </c:pt>
                <c:pt idx="5109">
                  <c:v>4.2816572189331055</c:v>
                </c:pt>
                <c:pt idx="5110">
                  <c:v>4.2825088500976563</c:v>
                </c:pt>
                <c:pt idx="5111">
                  <c:v>4.2833337783813477</c:v>
                </c:pt>
                <c:pt idx="5112">
                  <c:v>4.2841572761535645</c:v>
                </c:pt>
                <c:pt idx="5113">
                  <c:v>4.2850041389465332</c:v>
                </c:pt>
                <c:pt idx="5114">
                  <c:v>4.285825252532959</c:v>
                </c:pt>
                <c:pt idx="5115">
                  <c:v>4.2866811752319336</c:v>
                </c:pt>
                <c:pt idx="5116">
                  <c:v>4.2874922752380371</c:v>
                </c:pt>
                <c:pt idx="5117">
                  <c:v>4.2883243560791016</c:v>
                </c:pt>
                <c:pt idx="5118">
                  <c:v>4.2891654968261719</c:v>
                </c:pt>
                <c:pt idx="5119">
                  <c:v>4.2899999618530273</c:v>
                </c:pt>
                <c:pt idx="5120">
                  <c:v>4.2908473014831543</c:v>
                </c:pt>
                <c:pt idx="5121">
                  <c:v>4.2916626930236816</c:v>
                </c:pt>
                <c:pt idx="5122">
                  <c:v>4.2924938201904297</c:v>
                </c:pt>
                <c:pt idx="5123">
                  <c:v>4.2933564186096191</c:v>
                </c:pt>
                <c:pt idx="5124">
                  <c:v>4.2941770553588867</c:v>
                </c:pt>
                <c:pt idx="5125">
                  <c:v>4.2950081825256348</c:v>
                </c:pt>
                <c:pt idx="5126">
                  <c:v>4.2958464622497559</c:v>
                </c:pt>
                <c:pt idx="5127">
                  <c:v>4.2966876029968262</c:v>
                </c:pt>
                <c:pt idx="5128">
                  <c:v>4.2975010871887207</c:v>
                </c:pt>
                <c:pt idx="5129">
                  <c:v>4.2983360290527344</c:v>
                </c:pt>
                <c:pt idx="5130">
                  <c:v>4.2991852760314941</c:v>
                </c:pt>
                <c:pt idx="5131">
                  <c:v>4.3000082969665527</c:v>
                </c:pt>
                <c:pt idx="5132">
                  <c:v>4.3008289337158203</c:v>
                </c:pt>
                <c:pt idx="5133">
                  <c:v>4.3016543388366699</c:v>
                </c:pt>
                <c:pt idx="5134">
                  <c:v>4.3025145530700684</c:v>
                </c:pt>
                <c:pt idx="5135">
                  <c:v>4.3033394813537598</c:v>
                </c:pt>
                <c:pt idx="5136">
                  <c:v>4.3041825294494629</c:v>
                </c:pt>
                <c:pt idx="5137">
                  <c:v>4.3049945831298828</c:v>
                </c:pt>
                <c:pt idx="5138">
                  <c:v>4.3058438301086426</c:v>
                </c:pt>
                <c:pt idx="5139">
                  <c:v>4.3066592216491699</c:v>
                </c:pt>
                <c:pt idx="5140">
                  <c:v>4.3074946403503418</c:v>
                </c:pt>
                <c:pt idx="5141">
                  <c:v>4.3083324432373047</c:v>
                </c:pt>
                <c:pt idx="5142">
                  <c:v>4.3091568946838379</c:v>
                </c:pt>
                <c:pt idx="5143">
                  <c:v>4.309995174407959</c:v>
                </c:pt>
                <c:pt idx="5144">
                  <c:v>4.3108415603637695</c:v>
                </c:pt>
                <c:pt idx="5145">
                  <c:v>4.3116497993469238</c:v>
                </c:pt>
                <c:pt idx="5146">
                  <c:v>4.3125009536743164</c:v>
                </c:pt>
                <c:pt idx="5147">
                  <c:v>4.3133435249328613</c:v>
                </c:pt>
                <c:pt idx="5148">
                  <c:v>4.3141679763793945</c:v>
                </c:pt>
                <c:pt idx="5149">
                  <c:v>4.3149852752685547</c:v>
                </c:pt>
                <c:pt idx="5150">
                  <c:v>4.315852165222168</c:v>
                </c:pt>
                <c:pt idx="5151">
                  <c:v>4.3166837692260742</c:v>
                </c:pt>
                <c:pt idx="5152">
                  <c:v>4.3175101280212402</c:v>
                </c:pt>
                <c:pt idx="5153">
                  <c:v>4.318352222442627</c:v>
                </c:pt>
                <c:pt idx="5154">
                  <c:v>4.3191704750061035</c:v>
                </c:pt>
                <c:pt idx="5155">
                  <c:v>4.3199930191040039</c:v>
                </c:pt>
                <c:pt idx="5156">
                  <c:v>4.3208308219909668</c:v>
                </c:pt>
                <c:pt idx="5157">
                  <c:v>4.3216543197631836</c:v>
                </c:pt>
                <c:pt idx="5158">
                  <c:v>4.3224954605102539</c:v>
                </c:pt>
                <c:pt idx="5159">
                  <c:v>4.3233342170715332</c:v>
                </c:pt>
                <c:pt idx="5160">
                  <c:v>4.324162483215332</c:v>
                </c:pt>
                <c:pt idx="5161">
                  <c:v>4.3249902725219727</c:v>
                </c:pt>
                <c:pt idx="5162">
                  <c:v>4.3258438110351563</c:v>
                </c:pt>
                <c:pt idx="5163">
                  <c:v>4.3266592025756836</c:v>
                </c:pt>
                <c:pt idx="5164">
                  <c:v>4.327507495880127</c:v>
                </c:pt>
                <c:pt idx="5165">
                  <c:v>4.3283224105834961</c:v>
                </c:pt>
                <c:pt idx="5166">
                  <c:v>4.3291587829589844</c:v>
                </c:pt>
                <c:pt idx="5167">
                  <c:v>4.3300075531005859</c:v>
                </c:pt>
                <c:pt idx="5168">
                  <c:v>4.3308157920837402</c:v>
                </c:pt>
                <c:pt idx="5169">
                  <c:v>4.3316516876220703</c:v>
                </c:pt>
                <c:pt idx="5170">
                  <c:v>4.3324952125549316</c:v>
                </c:pt>
                <c:pt idx="5171">
                  <c:v>4.3333382606506348</c:v>
                </c:pt>
                <c:pt idx="5172">
                  <c:v>4.3341727256774902</c:v>
                </c:pt>
                <c:pt idx="5173">
                  <c:v>4.3349919319152832</c:v>
                </c:pt>
                <c:pt idx="5174">
                  <c:v>4.3358316421508789</c:v>
                </c:pt>
                <c:pt idx="5175">
                  <c:v>4.3366670608520508</c:v>
                </c:pt>
                <c:pt idx="5176">
                  <c:v>4.337489128112793</c:v>
                </c:pt>
                <c:pt idx="5177">
                  <c:v>4.3383364677429199</c:v>
                </c:pt>
                <c:pt idx="5178">
                  <c:v>4.3391556739807129</c:v>
                </c:pt>
                <c:pt idx="5179">
                  <c:v>4.340001106262207</c:v>
                </c:pt>
                <c:pt idx="5180">
                  <c:v>4.3408489227294922</c:v>
                </c:pt>
                <c:pt idx="5181">
                  <c:v>4.3416748046875</c:v>
                </c:pt>
                <c:pt idx="5182">
                  <c:v>4.3424949645996094</c:v>
                </c:pt>
                <c:pt idx="5183">
                  <c:v>4.3433246612548828</c:v>
                </c:pt>
                <c:pt idx="5184">
                  <c:v>4.3441910743713379</c:v>
                </c:pt>
                <c:pt idx="5185">
                  <c:v>4.3450226783752441</c:v>
                </c:pt>
                <c:pt idx="5186">
                  <c:v>4.3458309173583984</c:v>
                </c:pt>
                <c:pt idx="5187">
                  <c:v>4.3466739654541016</c:v>
                </c:pt>
                <c:pt idx="5188">
                  <c:v>4.3475151062011719</c:v>
                </c:pt>
                <c:pt idx="5189">
                  <c:v>4.3483247756958008</c:v>
                </c:pt>
                <c:pt idx="5190">
                  <c:v>4.3491501808166504</c:v>
                </c:pt>
                <c:pt idx="5191">
                  <c:v>4.3500280380249023</c:v>
                </c:pt>
                <c:pt idx="5192">
                  <c:v>4.3508353233337402</c:v>
                </c:pt>
                <c:pt idx="5193">
                  <c:v>4.3516659736633301</c:v>
                </c:pt>
                <c:pt idx="5194">
                  <c:v>4.352475643157959</c:v>
                </c:pt>
                <c:pt idx="5195">
                  <c:v>4.3533406257629395</c:v>
                </c:pt>
                <c:pt idx="5196">
                  <c:v>4.354161262512207</c:v>
                </c:pt>
                <c:pt idx="5197">
                  <c:v>4.3549952507019043</c:v>
                </c:pt>
                <c:pt idx="5198">
                  <c:v>4.3558492660522461</c:v>
                </c:pt>
                <c:pt idx="5199">
                  <c:v>4.3566756248474121</c:v>
                </c:pt>
                <c:pt idx="5200">
                  <c:v>4.3574886322021484</c:v>
                </c:pt>
                <c:pt idx="5201">
                  <c:v>4.3583207130432129</c:v>
                </c:pt>
                <c:pt idx="5202">
                  <c:v>4.3591828346252441</c:v>
                </c:pt>
                <c:pt idx="5203">
                  <c:v>4.3599929809570313</c:v>
                </c:pt>
                <c:pt idx="5204">
                  <c:v>4.3608312606811523</c:v>
                </c:pt>
                <c:pt idx="5205">
                  <c:v>4.3616952896118164</c:v>
                </c:pt>
                <c:pt idx="5206">
                  <c:v>4.362494945526123</c:v>
                </c:pt>
                <c:pt idx="5207">
                  <c:v>4.3633475303649902</c:v>
                </c:pt>
                <c:pt idx="5208">
                  <c:v>4.3641800880432129</c:v>
                </c:pt>
                <c:pt idx="5209">
                  <c:v>4.3649988174438477</c:v>
                </c:pt>
                <c:pt idx="5210">
                  <c:v>4.3658461570739746</c:v>
                </c:pt>
                <c:pt idx="5211">
                  <c:v>4.3666510581970215</c:v>
                </c:pt>
                <c:pt idx="5212">
                  <c:v>4.3675069808959961</c:v>
                </c:pt>
                <c:pt idx="5213">
                  <c:v>4.368319034576416</c:v>
                </c:pt>
                <c:pt idx="5214">
                  <c:v>4.369173526763916</c:v>
                </c:pt>
                <c:pt idx="5215">
                  <c:v>4.3700175285339355</c:v>
                </c:pt>
                <c:pt idx="5216">
                  <c:v>4.3708505630493164</c:v>
                </c:pt>
                <c:pt idx="5217">
                  <c:v>4.371666431427002</c:v>
                </c:pt>
                <c:pt idx="5218">
                  <c:v>4.3725061416625977</c:v>
                </c:pt>
                <c:pt idx="5219">
                  <c:v>4.3733119964599609</c:v>
                </c:pt>
                <c:pt idx="5220">
                  <c:v>4.374176025390625</c:v>
                </c:pt>
                <c:pt idx="5221">
                  <c:v>4.3749990463256836</c:v>
                </c:pt>
                <c:pt idx="5222">
                  <c:v>4.3758254051208496</c:v>
                </c:pt>
                <c:pt idx="5223">
                  <c:v>4.3766775131225586</c:v>
                </c:pt>
                <c:pt idx="5224">
                  <c:v>4.3774890899658203</c:v>
                </c:pt>
                <c:pt idx="5225">
                  <c:v>4.3783297538757324</c:v>
                </c:pt>
                <c:pt idx="5226">
                  <c:v>4.3791670799255371</c:v>
                </c:pt>
                <c:pt idx="5227">
                  <c:v>4.380009651184082</c:v>
                </c:pt>
                <c:pt idx="5228">
                  <c:v>4.3808269500732422</c:v>
                </c:pt>
                <c:pt idx="5229">
                  <c:v>4.3816733360290527</c:v>
                </c:pt>
                <c:pt idx="5230">
                  <c:v>4.382502555847168</c:v>
                </c:pt>
                <c:pt idx="5231">
                  <c:v>4.3833236694335938</c:v>
                </c:pt>
                <c:pt idx="5232">
                  <c:v>4.3841667175292969</c:v>
                </c:pt>
                <c:pt idx="5233">
                  <c:v>4.3850216865539551</c:v>
                </c:pt>
                <c:pt idx="5234">
                  <c:v>4.3858127593994141</c:v>
                </c:pt>
                <c:pt idx="5235">
                  <c:v>4.386660099029541</c:v>
                </c:pt>
                <c:pt idx="5236">
                  <c:v>4.3874926567077637</c:v>
                </c:pt>
                <c:pt idx="5237">
                  <c:v>4.3883233070373535</c:v>
                </c:pt>
                <c:pt idx="5238">
                  <c:v>4.3891644477844238</c:v>
                </c:pt>
                <c:pt idx="5239">
                  <c:v>4.3900256156921387</c:v>
                </c:pt>
                <c:pt idx="5240">
                  <c:v>4.3908367156982422</c:v>
                </c:pt>
                <c:pt idx="5241">
                  <c:v>4.391669750213623</c:v>
                </c:pt>
                <c:pt idx="5242">
                  <c:v>4.3925027847290039</c:v>
                </c:pt>
                <c:pt idx="5243">
                  <c:v>4.3933181762695313</c:v>
                </c:pt>
                <c:pt idx="5244">
                  <c:v>4.3941745758056641</c:v>
                </c:pt>
                <c:pt idx="5245">
                  <c:v>4.3950009346008301</c:v>
                </c:pt>
                <c:pt idx="5246">
                  <c:v>4.3958473205566406</c:v>
                </c:pt>
                <c:pt idx="5247">
                  <c:v>4.3966774940490723</c:v>
                </c:pt>
                <c:pt idx="5248">
                  <c:v>4.397498607635498</c:v>
                </c:pt>
                <c:pt idx="5249">
                  <c:v>4.398320198059082</c:v>
                </c:pt>
                <c:pt idx="5250">
                  <c:v>4.3991637229919434</c:v>
                </c:pt>
                <c:pt idx="5251">
                  <c:v>4.4000015258789063</c:v>
                </c:pt>
                <c:pt idx="5252">
                  <c:v>4.400848388671875</c:v>
                </c:pt>
                <c:pt idx="5253">
                  <c:v>4.4016671180725098</c:v>
                </c:pt>
                <c:pt idx="5254">
                  <c:v>4.4025249481201172</c:v>
                </c:pt>
                <c:pt idx="5255">
                  <c:v>4.403313159942627</c:v>
                </c:pt>
                <c:pt idx="5256">
                  <c:v>4.4041438102722168</c:v>
                </c:pt>
                <c:pt idx="5257">
                  <c:v>4.4049897193908691</c:v>
                </c:pt>
                <c:pt idx="5258">
                  <c:v>4.405827522277832</c:v>
                </c:pt>
                <c:pt idx="5259">
                  <c:v>4.406674861907959</c:v>
                </c:pt>
                <c:pt idx="5260">
                  <c:v>4.4074883460998535</c:v>
                </c:pt>
                <c:pt idx="5261">
                  <c:v>4.4083328247070313</c:v>
                </c:pt>
                <c:pt idx="5262">
                  <c:v>4.4091567993164063</c:v>
                </c:pt>
                <c:pt idx="5263">
                  <c:v>4.410008430480957</c:v>
                </c:pt>
                <c:pt idx="5264">
                  <c:v>4.4108529090881348</c:v>
                </c:pt>
                <c:pt idx="5265">
                  <c:v>4.4116668701171875</c:v>
                </c:pt>
                <c:pt idx="5266">
                  <c:v>4.4125299453735352</c:v>
                </c:pt>
                <c:pt idx="5267">
                  <c:v>4.4133296012878418</c:v>
                </c:pt>
                <c:pt idx="5268">
                  <c:v>4.414156436920166</c:v>
                </c:pt>
                <c:pt idx="5269">
                  <c:v>4.4150052070617676</c:v>
                </c:pt>
                <c:pt idx="5270">
                  <c:v>4.4158282279968262</c:v>
                </c:pt>
                <c:pt idx="5271">
                  <c:v>4.4166474342346191</c:v>
                </c:pt>
                <c:pt idx="5272">
                  <c:v>4.4175014495849609</c:v>
                </c:pt>
                <c:pt idx="5273">
                  <c:v>4.4183273315429688</c:v>
                </c:pt>
                <c:pt idx="5274">
                  <c:v>4.4191498756408691</c:v>
                </c:pt>
                <c:pt idx="5275">
                  <c:v>4.4199991226196289</c:v>
                </c:pt>
                <c:pt idx="5276">
                  <c:v>4.4208264350891113</c:v>
                </c:pt>
                <c:pt idx="5277">
                  <c:v>4.4216766357421875</c:v>
                </c:pt>
                <c:pt idx="5278">
                  <c:v>4.4224972724914551</c:v>
                </c:pt>
                <c:pt idx="5279">
                  <c:v>4.423342227935791</c:v>
                </c:pt>
                <c:pt idx="5280">
                  <c:v>4.424166202545166</c:v>
                </c:pt>
                <c:pt idx="5281">
                  <c:v>4.4249887466430664</c:v>
                </c:pt>
                <c:pt idx="5282">
                  <c:v>4.4258303642272949</c:v>
                </c:pt>
                <c:pt idx="5283">
                  <c:v>4.426666259765625</c:v>
                </c:pt>
                <c:pt idx="5284">
                  <c:v>4.4274864196777344</c:v>
                </c:pt>
                <c:pt idx="5285">
                  <c:v>4.4283270835876465</c:v>
                </c:pt>
                <c:pt idx="5286">
                  <c:v>4.4291963577270508</c:v>
                </c:pt>
                <c:pt idx="5287">
                  <c:v>4.4300079345703125</c:v>
                </c:pt>
                <c:pt idx="5288">
                  <c:v>4.4308466911315918</c:v>
                </c:pt>
                <c:pt idx="5289">
                  <c:v>4.4316668510437012</c:v>
                </c:pt>
                <c:pt idx="5290">
                  <c:v>4.4324789047241211</c:v>
                </c:pt>
                <c:pt idx="5291">
                  <c:v>4.4333329200744629</c:v>
                </c:pt>
                <c:pt idx="5292">
                  <c:v>4.4341602325439453</c:v>
                </c:pt>
                <c:pt idx="5293">
                  <c:v>4.4350051879882813</c:v>
                </c:pt>
                <c:pt idx="5294">
                  <c:v>4.435826301574707</c:v>
                </c:pt>
                <c:pt idx="5295">
                  <c:v>4.436671257019043</c:v>
                </c:pt>
                <c:pt idx="5296">
                  <c:v>4.4374747276306152</c:v>
                </c:pt>
                <c:pt idx="5297">
                  <c:v>4.4383316040039063</c:v>
                </c:pt>
                <c:pt idx="5298">
                  <c:v>4.4391589164733887</c:v>
                </c:pt>
                <c:pt idx="5299">
                  <c:v>4.4399943351745605</c:v>
                </c:pt>
                <c:pt idx="5300">
                  <c:v>4.4408249855041504</c:v>
                </c:pt>
                <c:pt idx="5301">
                  <c:v>4.4416542053222656</c:v>
                </c:pt>
                <c:pt idx="5302">
                  <c:v>4.442507266998291</c:v>
                </c:pt>
                <c:pt idx="5303">
                  <c:v>4.4433436393737793</c:v>
                </c:pt>
                <c:pt idx="5304">
                  <c:v>4.4441418647766113</c:v>
                </c:pt>
                <c:pt idx="5305">
                  <c:v>4.4449954032897949</c:v>
                </c:pt>
                <c:pt idx="5306">
                  <c:v>4.4458341598510742</c:v>
                </c:pt>
                <c:pt idx="5307">
                  <c:v>4.4466819763183594</c:v>
                </c:pt>
                <c:pt idx="5308">
                  <c:v>4.4474897384643555</c:v>
                </c:pt>
                <c:pt idx="5309">
                  <c:v>4.4483342170715332</c:v>
                </c:pt>
                <c:pt idx="5310">
                  <c:v>4.4491620063781738</c:v>
                </c:pt>
                <c:pt idx="5311">
                  <c:v>4.4500079154968262</c:v>
                </c:pt>
                <c:pt idx="5312">
                  <c:v>4.4508342742919922</c:v>
                </c:pt>
                <c:pt idx="5313">
                  <c:v>4.4516816139221191</c:v>
                </c:pt>
                <c:pt idx="5314">
                  <c:v>4.4524931907653809</c:v>
                </c:pt>
                <c:pt idx="5315">
                  <c:v>4.4533305168151855</c:v>
                </c:pt>
                <c:pt idx="5316">
                  <c:v>4.4541764259338379</c:v>
                </c:pt>
                <c:pt idx="5317">
                  <c:v>4.4549980163574219</c:v>
                </c:pt>
                <c:pt idx="5318">
                  <c:v>4.4558353424072266</c:v>
                </c:pt>
                <c:pt idx="5319">
                  <c:v>4.4566726684570313</c:v>
                </c:pt>
                <c:pt idx="5320">
                  <c:v>4.4574985504150391</c:v>
                </c:pt>
                <c:pt idx="5321">
                  <c:v>4.4583325386047363</c:v>
                </c:pt>
                <c:pt idx="5322">
                  <c:v>4.4591555595397949</c:v>
                </c:pt>
                <c:pt idx="5323">
                  <c:v>4.4599971771240234</c:v>
                </c:pt>
                <c:pt idx="5324">
                  <c:v>4.4608473777770996</c:v>
                </c:pt>
                <c:pt idx="5325">
                  <c:v>4.4616661071777344</c:v>
                </c:pt>
                <c:pt idx="5326">
                  <c:v>4.4624729156494141</c:v>
                </c:pt>
                <c:pt idx="5327">
                  <c:v>4.4633359909057617</c:v>
                </c:pt>
                <c:pt idx="5328">
                  <c:v>4.4641647338867188</c:v>
                </c:pt>
                <c:pt idx="5329">
                  <c:v>4.4649968147277832</c:v>
                </c:pt>
                <c:pt idx="5330">
                  <c:v>4.4658308029174805</c:v>
                </c:pt>
                <c:pt idx="5331">
                  <c:v>4.4666557312011719</c:v>
                </c:pt>
                <c:pt idx="5332">
                  <c:v>4.4675025939941406</c:v>
                </c:pt>
                <c:pt idx="5333">
                  <c:v>4.468329906463623</c:v>
                </c:pt>
                <c:pt idx="5334">
                  <c:v>4.4691810607910156</c:v>
                </c:pt>
                <c:pt idx="5335">
                  <c:v>4.4700126647949219</c:v>
                </c:pt>
                <c:pt idx="5336">
                  <c:v>4.4708461761474609</c:v>
                </c:pt>
                <c:pt idx="5337">
                  <c:v>4.4716615676879883</c:v>
                </c:pt>
                <c:pt idx="5338">
                  <c:v>4.4724888801574707</c:v>
                </c:pt>
                <c:pt idx="5339">
                  <c:v>4.4733457565307617</c:v>
                </c:pt>
                <c:pt idx="5340">
                  <c:v>4.4741716384887695</c:v>
                </c:pt>
                <c:pt idx="5341">
                  <c:v>4.4750161170959473</c:v>
                </c:pt>
                <c:pt idx="5342">
                  <c:v>4.4758152961730957</c:v>
                </c:pt>
                <c:pt idx="5343">
                  <c:v>4.4766626358032227</c:v>
                </c:pt>
                <c:pt idx="5344">
                  <c:v>4.4775018692016602</c:v>
                </c:pt>
                <c:pt idx="5345">
                  <c:v>4.478325366973877</c:v>
                </c:pt>
                <c:pt idx="5346">
                  <c:v>4.4791450500488281</c:v>
                </c:pt>
                <c:pt idx="5347">
                  <c:v>4.4800100326538086</c:v>
                </c:pt>
                <c:pt idx="5348">
                  <c:v>4.4808382987976074</c:v>
                </c:pt>
                <c:pt idx="5349">
                  <c:v>4.481666088104248</c:v>
                </c:pt>
                <c:pt idx="5350">
                  <c:v>4.4825229644775391</c:v>
                </c:pt>
                <c:pt idx="5351">
                  <c:v>4.4833126068115234</c:v>
                </c:pt>
                <c:pt idx="5352">
                  <c:v>4.4841804504394531</c:v>
                </c:pt>
                <c:pt idx="5353">
                  <c:v>4.4849858283996582</c:v>
                </c:pt>
                <c:pt idx="5354">
                  <c:v>4.4858255386352539</c:v>
                </c:pt>
                <c:pt idx="5355">
                  <c:v>4.4866766929626465</c:v>
                </c:pt>
                <c:pt idx="5356">
                  <c:v>4.4875216484069824</c:v>
                </c:pt>
                <c:pt idx="5357">
                  <c:v>4.4883241653442383</c:v>
                </c:pt>
                <c:pt idx="5358">
                  <c:v>4.4891719818115234</c:v>
                </c:pt>
                <c:pt idx="5359">
                  <c:v>4.4900197982788086</c:v>
                </c:pt>
                <c:pt idx="5360">
                  <c:v>4.4908418655395508</c:v>
                </c:pt>
                <c:pt idx="5361">
                  <c:v>4.4916553497314453</c:v>
                </c:pt>
                <c:pt idx="5362">
                  <c:v>4.4924778938293457</c:v>
                </c:pt>
                <c:pt idx="5363">
                  <c:v>4.4933476448059082</c:v>
                </c:pt>
                <c:pt idx="5364">
                  <c:v>4.4941444396972656</c:v>
                </c:pt>
                <c:pt idx="5365">
                  <c:v>4.4949960708618164</c:v>
                </c:pt>
                <c:pt idx="5366">
                  <c:v>4.4958171844482422</c:v>
                </c:pt>
                <c:pt idx="5367">
                  <c:v>4.4966697692871094</c:v>
                </c:pt>
                <c:pt idx="5368">
                  <c:v>4.4974946975708008</c:v>
                </c:pt>
                <c:pt idx="5369">
                  <c:v>4.498347282409668</c:v>
                </c:pt>
                <c:pt idx="5370">
                  <c:v>4.4991669654846191</c:v>
                </c:pt>
                <c:pt idx="5371">
                  <c:v>4.5000038146972656</c:v>
                </c:pt>
                <c:pt idx="5372">
                  <c:v>4.5008525848388672</c:v>
                </c:pt>
                <c:pt idx="5373">
                  <c:v>4.5016617774963379</c:v>
                </c:pt>
                <c:pt idx="5374">
                  <c:v>4.5024957656860352</c:v>
                </c:pt>
                <c:pt idx="5375">
                  <c:v>4.5033407211303711</c:v>
                </c:pt>
                <c:pt idx="5376">
                  <c:v>4.5041613578796387</c:v>
                </c:pt>
                <c:pt idx="5377">
                  <c:v>4.5050196647644043</c:v>
                </c:pt>
                <c:pt idx="5378">
                  <c:v>4.5058379173278809</c:v>
                </c:pt>
                <c:pt idx="5379">
                  <c:v>4.5066637992858887</c:v>
                </c:pt>
                <c:pt idx="5380">
                  <c:v>4.5075116157531738</c:v>
                </c:pt>
                <c:pt idx="5381">
                  <c:v>4.5083518028259277</c:v>
                </c:pt>
                <c:pt idx="5382">
                  <c:v>4.5091767311096191</c:v>
                </c:pt>
                <c:pt idx="5383">
                  <c:v>4.510007381439209</c:v>
                </c:pt>
                <c:pt idx="5384">
                  <c:v>4.5108418464660645</c:v>
                </c:pt>
                <c:pt idx="5385">
                  <c:v>4.5116696357727051</c:v>
                </c:pt>
                <c:pt idx="5386">
                  <c:v>4.5125012397766113</c:v>
                </c:pt>
                <c:pt idx="5387">
                  <c:v>4.5133419036865234</c:v>
                </c:pt>
                <c:pt idx="5388">
                  <c:v>4.5141425132751465</c:v>
                </c:pt>
                <c:pt idx="5389">
                  <c:v>4.5150213241577148</c:v>
                </c:pt>
                <c:pt idx="5390">
                  <c:v>4.5158238410949707</c:v>
                </c:pt>
                <c:pt idx="5391">
                  <c:v>4.5166387557983398</c:v>
                </c:pt>
                <c:pt idx="5392">
                  <c:v>4.5174918174743652</c:v>
                </c:pt>
                <c:pt idx="5393">
                  <c:v>4.5183215141296387</c:v>
                </c:pt>
                <c:pt idx="5394">
                  <c:v>4.5191736221313477</c:v>
                </c:pt>
                <c:pt idx="5395">
                  <c:v>4.5199871063232422</c:v>
                </c:pt>
                <c:pt idx="5396">
                  <c:v>4.520845890045166</c:v>
                </c:pt>
                <c:pt idx="5397">
                  <c:v>4.5216512680053711</c:v>
                </c:pt>
                <c:pt idx="5398">
                  <c:v>4.5225067138671875</c:v>
                </c:pt>
                <c:pt idx="5399">
                  <c:v>4.5233216285705566</c:v>
                </c:pt>
                <c:pt idx="5400">
                  <c:v>4.5241703987121582</c:v>
                </c:pt>
                <c:pt idx="5401">
                  <c:v>4.5249876976013184</c:v>
                </c:pt>
                <c:pt idx="5402">
                  <c:v>4.5258264541625977</c:v>
                </c:pt>
                <c:pt idx="5403">
                  <c:v>4.5266528129577637</c:v>
                </c:pt>
                <c:pt idx="5404">
                  <c:v>4.5275001525878906</c:v>
                </c:pt>
                <c:pt idx="5405">
                  <c:v>4.5283374786376953</c:v>
                </c:pt>
                <c:pt idx="5406">
                  <c:v>4.5291585922241211</c:v>
                </c:pt>
                <c:pt idx="5407">
                  <c:v>4.5299811363220215</c:v>
                </c:pt>
                <c:pt idx="5408">
                  <c:v>4.5308365821838379</c:v>
                </c:pt>
                <c:pt idx="5409">
                  <c:v>4.531670093536377</c:v>
                </c:pt>
                <c:pt idx="5410">
                  <c:v>4.5324978828430176</c:v>
                </c:pt>
                <c:pt idx="5411">
                  <c:v>4.533322811126709</c:v>
                </c:pt>
                <c:pt idx="5412">
                  <c:v>4.5341649055480957</c:v>
                </c:pt>
                <c:pt idx="5413">
                  <c:v>4.5350136756896973</c:v>
                </c:pt>
                <c:pt idx="5414">
                  <c:v>4.5358457565307617</c:v>
                </c:pt>
                <c:pt idx="5415">
                  <c:v>4.5366497039794922</c:v>
                </c:pt>
                <c:pt idx="5416">
                  <c:v>4.5375041961669922</c:v>
                </c:pt>
                <c:pt idx="5417">
                  <c:v>4.538330078125</c:v>
                </c:pt>
                <c:pt idx="5418">
                  <c:v>4.5391716957092285</c:v>
                </c:pt>
                <c:pt idx="5419">
                  <c:v>4.5400004386901855</c:v>
                </c:pt>
                <c:pt idx="5420">
                  <c:v>4.5408258438110352</c:v>
                </c:pt>
                <c:pt idx="5421">
                  <c:v>4.5416793823242188</c:v>
                </c:pt>
                <c:pt idx="5422">
                  <c:v>4.5424895286560059</c:v>
                </c:pt>
                <c:pt idx="5423">
                  <c:v>4.5433235168457031</c:v>
                </c:pt>
                <c:pt idx="5424">
                  <c:v>4.5441670417785645</c:v>
                </c:pt>
                <c:pt idx="5425">
                  <c:v>4.5450153350830078</c:v>
                </c:pt>
                <c:pt idx="5426">
                  <c:v>4.5458197593688965</c:v>
                </c:pt>
                <c:pt idx="5427">
                  <c:v>4.5466556549072266</c:v>
                </c:pt>
                <c:pt idx="5428">
                  <c:v>4.5474715232849121</c:v>
                </c:pt>
                <c:pt idx="5429">
                  <c:v>4.5483269691467285</c:v>
                </c:pt>
                <c:pt idx="5430">
                  <c:v>4.5491652488708496</c:v>
                </c:pt>
                <c:pt idx="5431">
                  <c:v>4.5499930381774902</c:v>
                </c:pt>
                <c:pt idx="5432">
                  <c:v>4.5508303642272949</c:v>
                </c:pt>
                <c:pt idx="5433">
                  <c:v>4.5516667366027832</c:v>
                </c:pt>
                <c:pt idx="5434">
                  <c:v>4.552487850189209</c:v>
                </c:pt>
                <c:pt idx="5435">
                  <c:v>4.553342342376709</c:v>
                </c:pt>
                <c:pt idx="5436">
                  <c:v>4.5541520118713379</c:v>
                </c:pt>
                <c:pt idx="5437">
                  <c:v>4.555025577545166</c:v>
                </c:pt>
                <c:pt idx="5438">
                  <c:v>4.5558648109436035</c:v>
                </c:pt>
                <c:pt idx="5439">
                  <c:v>4.556675910949707</c:v>
                </c:pt>
                <c:pt idx="5440">
                  <c:v>4.5574941635131836</c:v>
                </c:pt>
                <c:pt idx="5441">
                  <c:v>4.5583295822143555</c:v>
                </c:pt>
                <c:pt idx="5442">
                  <c:v>4.5591654777526855</c:v>
                </c:pt>
                <c:pt idx="5443">
                  <c:v>4.5600051879882813</c:v>
                </c:pt>
                <c:pt idx="5444">
                  <c:v>4.5608158111572266</c:v>
                </c:pt>
                <c:pt idx="5445">
                  <c:v>4.5616564750671387</c:v>
                </c:pt>
                <c:pt idx="5446">
                  <c:v>4.5624880790710449</c:v>
                </c:pt>
                <c:pt idx="5447">
                  <c:v>4.5633535385131836</c:v>
                </c:pt>
                <c:pt idx="5448">
                  <c:v>4.5641751289367676</c:v>
                </c:pt>
                <c:pt idx="5449">
                  <c:v>4.5650248527526855</c:v>
                </c:pt>
                <c:pt idx="5450">
                  <c:v>4.5658187866210938</c:v>
                </c:pt>
                <c:pt idx="5451">
                  <c:v>4.5666580200195313</c:v>
                </c:pt>
                <c:pt idx="5452">
                  <c:v>4.567512035369873</c:v>
                </c:pt>
                <c:pt idx="5453">
                  <c:v>4.5683274269104004</c:v>
                </c:pt>
                <c:pt idx="5454">
                  <c:v>4.5691614151000977</c:v>
                </c:pt>
                <c:pt idx="5455">
                  <c:v>4.5699968338012695</c:v>
                </c:pt>
                <c:pt idx="5456">
                  <c:v>4.570828914642334</c:v>
                </c:pt>
                <c:pt idx="5457">
                  <c:v>4.5716533660888672</c:v>
                </c:pt>
                <c:pt idx="5458">
                  <c:v>4.5724935531616211</c:v>
                </c:pt>
                <c:pt idx="5459">
                  <c:v>4.5733394622802734</c:v>
                </c:pt>
                <c:pt idx="5460">
                  <c:v>4.5741634368896484</c:v>
                </c:pt>
                <c:pt idx="5461">
                  <c:v>4.5749974250793457</c:v>
                </c:pt>
                <c:pt idx="5462">
                  <c:v>4.5758404731750488</c:v>
                </c:pt>
                <c:pt idx="5463">
                  <c:v>4.5766482353210449</c:v>
                </c:pt>
                <c:pt idx="5464">
                  <c:v>4.5774936676025391</c:v>
                </c:pt>
                <c:pt idx="5465">
                  <c:v>4.578336238861084</c:v>
                </c:pt>
                <c:pt idx="5466">
                  <c:v>4.5791826248168945</c:v>
                </c:pt>
                <c:pt idx="5467">
                  <c:v>4.5800166130065918</c:v>
                </c:pt>
                <c:pt idx="5468">
                  <c:v>4.5808296203613281</c:v>
                </c:pt>
                <c:pt idx="5469">
                  <c:v>4.5816659927368164</c:v>
                </c:pt>
                <c:pt idx="5470">
                  <c:v>4.5825037956237793</c:v>
                </c:pt>
                <c:pt idx="5471">
                  <c:v>4.5833382606506348</c:v>
                </c:pt>
                <c:pt idx="5472">
                  <c:v>4.5841612815856934</c:v>
                </c:pt>
                <c:pt idx="5473">
                  <c:v>4.5849742889404297</c:v>
                </c:pt>
                <c:pt idx="5474">
                  <c:v>4.5858278274536133</c:v>
                </c:pt>
                <c:pt idx="5475">
                  <c:v>4.5866837501525879</c:v>
                </c:pt>
                <c:pt idx="5476">
                  <c:v>4.5875144004821777</c:v>
                </c:pt>
                <c:pt idx="5477">
                  <c:v>4.588320255279541</c:v>
                </c:pt>
                <c:pt idx="5478">
                  <c:v>4.5891737937927246</c:v>
                </c:pt>
                <c:pt idx="5479">
                  <c:v>4.5900115966796875</c:v>
                </c:pt>
                <c:pt idx="5480">
                  <c:v>4.5908107757568359</c:v>
                </c:pt>
                <c:pt idx="5481">
                  <c:v>4.5916662216186523</c:v>
                </c:pt>
                <c:pt idx="5482">
                  <c:v>4.5925040245056152</c:v>
                </c:pt>
                <c:pt idx="5483">
                  <c:v>4.593346118927002</c:v>
                </c:pt>
                <c:pt idx="5484">
                  <c:v>4.5941739082336426</c:v>
                </c:pt>
                <c:pt idx="5485">
                  <c:v>4.5950136184692383</c:v>
                </c:pt>
                <c:pt idx="5486">
                  <c:v>4.5958094596862793</c:v>
                </c:pt>
                <c:pt idx="5487">
                  <c:v>4.5966930389404297</c:v>
                </c:pt>
                <c:pt idx="5488">
                  <c:v>4.5975003242492676</c:v>
                </c:pt>
                <c:pt idx="5489">
                  <c:v>4.5983357429504395</c:v>
                </c:pt>
                <c:pt idx="5490">
                  <c:v>4.5991678237915039</c:v>
                </c:pt>
                <c:pt idx="5491">
                  <c:v>4.5999979972839355</c:v>
                </c:pt>
                <c:pt idx="5492">
                  <c:v>4.600832462310791</c:v>
                </c:pt>
                <c:pt idx="5493">
                  <c:v>4.6016759872436523</c:v>
                </c:pt>
                <c:pt idx="5494">
                  <c:v>4.6024947166442871</c:v>
                </c:pt>
                <c:pt idx="5495">
                  <c:v>4.6033167839050293</c:v>
                </c:pt>
                <c:pt idx="5496">
                  <c:v>4.6041498184204102</c:v>
                </c:pt>
                <c:pt idx="5497">
                  <c:v>4.6050105094909668</c:v>
                </c:pt>
                <c:pt idx="5498">
                  <c:v>4.6058311462402344</c:v>
                </c:pt>
                <c:pt idx="5499">
                  <c:v>4.6066708564758301</c:v>
                </c:pt>
                <c:pt idx="5500">
                  <c:v>4.6074981689453125</c:v>
                </c:pt>
                <c:pt idx="5501">
                  <c:v>4.6083316802978516</c:v>
                </c:pt>
                <c:pt idx="5502">
                  <c:v>4.6091651916503906</c:v>
                </c:pt>
                <c:pt idx="5503">
                  <c:v>4.6099843978881836</c:v>
                </c:pt>
                <c:pt idx="5504">
                  <c:v>4.6108450889587402</c:v>
                </c:pt>
                <c:pt idx="5505">
                  <c:v>4.6116647720336914</c:v>
                </c:pt>
                <c:pt idx="5506">
                  <c:v>4.6124992370605469</c:v>
                </c:pt>
                <c:pt idx="5507">
                  <c:v>4.6133208274841309</c:v>
                </c:pt>
                <c:pt idx="5508">
                  <c:v>4.6141610145568848</c:v>
                </c:pt>
                <c:pt idx="5509">
                  <c:v>4.614985466003418</c:v>
                </c:pt>
                <c:pt idx="5510">
                  <c:v>4.6158432960510254</c:v>
                </c:pt>
                <c:pt idx="5511">
                  <c:v>4.6166658401489258</c:v>
                </c:pt>
                <c:pt idx="5512">
                  <c:v>4.6174921989440918</c:v>
                </c:pt>
                <c:pt idx="5513">
                  <c:v>4.6183381080627441</c:v>
                </c:pt>
                <c:pt idx="5514">
                  <c:v>4.6191596984863281</c:v>
                </c:pt>
                <c:pt idx="5515">
                  <c:v>4.6200127601623535</c:v>
                </c:pt>
                <c:pt idx="5516">
                  <c:v>4.6208233833312988</c:v>
                </c:pt>
                <c:pt idx="5517">
                  <c:v>4.6216559410095215</c:v>
                </c:pt>
                <c:pt idx="5518">
                  <c:v>4.6225008964538574</c:v>
                </c:pt>
                <c:pt idx="5519">
                  <c:v>4.6233315467834473</c:v>
                </c:pt>
                <c:pt idx="5520">
                  <c:v>4.6241803169250488</c:v>
                </c:pt>
                <c:pt idx="5521">
                  <c:v>4.6249923706054688</c:v>
                </c:pt>
                <c:pt idx="5522">
                  <c:v>4.625826358795166</c:v>
                </c:pt>
                <c:pt idx="5523">
                  <c:v>4.6266875267028809</c:v>
                </c:pt>
                <c:pt idx="5524">
                  <c:v>4.6275057792663574</c:v>
                </c:pt>
                <c:pt idx="5525">
                  <c:v>4.6283359527587891</c:v>
                </c:pt>
                <c:pt idx="5526">
                  <c:v>4.6291823387145996</c:v>
                </c:pt>
                <c:pt idx="5527">
                  <c:v>4.6300201416015625</c:v>
                </c:pt>
                <c:pt idx="5528">
                  <c:v>4.6308379173278809</c:v>
                </c:pt>
                <c:pt idx="5529">
                  <c:v>4.6316666603088379</c:v>
                </c:pt>
                <c:pt idx="5530">
                  <c:v>4.6325135231018066</c:v>
                </c:pt>
                <c:pt idx="5531">
                  <c:v>4.6333427429199219</c:v>
                </c:pt>
                <c:pt idx="5532">
                  <c:v>4.634162425994873</c:v>
                </c:pt>
                <c:pt idx="5533">
                  <c:v>4.6349921226501465</c:v>
                </c:pt>
                <c:pt idx="5534">
                  <c:v>4.6358489990234375</c:v>
                </c:pt>
                <c:pt idx="5535">
                  <c:v>4.6366744041442871</c:v>
                </c:pt>
                <c:pt idx="5536">
                  <c:v>4.6375131607055664</c:v>
                </c:pt>
                <c:pt idx="5537">
                  <c:v>4.6383285522460938</c:v>
                </c:pt>
                <c:pt idx="5538">
                  <c:v>4.6391801834106445</c:v>
                </c:pt>
                <c:pt idx="5539">
                  <c:v>4.6399917602539063</c:v>
                </c:pt>
                <c:pt idx="5540">
                  <c:v>4.6408290863037109</c:v>
                </c:pt>
                <c:pt idx="5541">
                  <c:v>4.6416630744934082</c:v>
                </c:pt>
                <c:pt idx="5542">
                  <c:v>4.6424894332885742</c:v>
                </c:pt>
                <c:pt idx="5543">
                  <c:v>4.6433286666870117</c:v>
                </c:pt>
                <c:pt idx="5544">
                  <c:v>4.6441745758056641</c:v>
                </c:pt>
                <c:pt idx="5545">
                  <c:v>4.6449813842773438</c:v>
                </c:pt>
                <c:pt idx="5546">
                  <c:v>4.6458344459533691</c:v>
                </c:pt>
                <c:pt idx="5547">
                  <c:v>4.6466765403747559</c:v>
                </c:pt>
                <c:pt idx="5548">
                  <c:v>4.647498607635498</c:v>
                </c:pt>
                <c:pt idx="5549">
                  <c:v>4.6483182907104492</c:v>
                </c:pt>
                <c:pt idx="5550">
                  <c:v>4.6491832733154297</c:v>
                </c:pt>
                <c:pt idx="5551">
                  <c:v>4.6500163078308105</c:v>
                </c:pt>
                <c:pt idx="5552">
                  <c:v>4.6508469581604004</c:v>
                </c:pt>
                <c:pt idx="5553">
                  <c:v>4.6516819000244141</c:v>
                </c:pt>
                <c:pt idx="5554">
                  <c:v>4.6525063514709473</c:v>
                </c:pt>
                <c:pt idx="5555">
                  <c:v>4.6533241271972656</c:v>
                </c:pt>
                <c:pt idx="5556">
                  <c:v>4.6541619300842285</c:v>
                </c:pt>
                <c:pt idx="5557">
                  <c:v>4.6549878120422363</c:v>
                </c:pt>
                <c:pt idx="5558">
                  <c:v>4.6558260917663574</c:v>
                </c:pt>
                <c:pt idx="5559">
                  <c:v>4.6566658020019531</c:v>
                </c:pt>
                <c:pt idx="5560">
                  <c:v>4.6574993133544922</c:v>
                </c:pt>
                <c:pt idx="5561">
                  <c:v>4.6583213806152344</c:v>
                </c:pt>
                <c:pt idx="5562">
                  <c:v>4.6591768264770508</c:v>
                </c:pt>
                <c:pt idx="5563">
                  <c:v>4.6599936485290527</c:v>
                </c:pt>
                <c:pt idx="5564">
                  <c:v>4.6608405113220215</c:v>
                </c:pt>
                <c:pt idx="5565">
                  <c:v>4.661656379699707</c:v>
                </c:pt>
                <c:pt idx="5566">
                  <c:v>4.6624951362609863</c:v>
                </c:pt>
                <c:pt idx="5567">
                  <c:v>4.6633377075195313</c:v>
                </c:pt>
                <c:pt idx="5568">
                  <c:v>4.6641488075256348</c:v>
                </c:pt>
                <c:pt idx="5569">
                  <c:v>4.664985179901123</c:v>
                </c:pt>
                <c:pt idx="5570">
                  <c:v>4.665827751159668</c:v>
                </c:pt>
                <c:pt idx="5571">
                  <c:v>4.6666707992553711</c:v>
                </c:pt>
                <c:pt idx="5572">
                  <c:v>4.6675095558166504</c:v>
                </c:pt>
                <c:pt idx="5573">
                  <c:v>4.6683273315429688</c:v>
                </c:pt>
                <c:pt idx="5574">
                  <c:v>4.6691632270812988</c:v>
                </c:pt>
                <c:pt idx="5575">
                  <c:v>4.6700010299682617</c:v>
                </c:pt>
                <c:pt idx="5576">
                  <c:v>4.6708202362060547</c:v>
                </c:pt>
                <c:pt idx="5577">
                  <c:v>4.6716718673706055</c:v>
                </c:pt>
                <c:pt idx="5578">
                  <c:v>4.6724867820739746</c:v>
                </c:pt>
                <c:pt idx="5579">
                  <c:v>4.6733336448669434</c:v>
                </c:pt>
                <c:pt idx="5580">
                  <c:v>4.6741843223571777</c:v>
                </c:pt>
                <c:pt idx="5581">
                  <c:v>4.6750102043151855</c:v>
                </c:pt>
                <c:pt idx="5582">
                  <c:v>4.6758265495300293</c:v>
                </c:pt>
                <c:pt idx="5583">
                  <c:v>4.6766557693481445</c:v>
                </c:pt>
                <c:pt idx="5584">
                  <c:v>4.6775293350219727</c:v>
                </c:pt>
                <c:pt idx="5585">
                  <c:v>4.6783561706542969</c:v>
                </c:pt>
                <c:pt idx="5586">
                  <c:v>4.6791634559631348</c:v>
                </c:pt>
                <c:pt idx="5587">
                  <c:v>4.6800107955932617</c:v>
                </c:pt>
                <c:pt idx="5588">
                  <c:v>4.6808466911315918</c:v>
                </c:pt>
                <c:pt idx="5589">
                  <c:v>4.6816606521606445</c:v>
                </c:pt>
                <c:pt idx="5590">
                  <c:v>4.6824908256530762</c:v>
                </c:pt>
                <c:pt idx="5591">
                  <c:v>4.6833600997924805</c:v>
                </c:pt>
                <c:pt idx="5592">
                  <c:v>4.684168815612793</c:v>
                </c:pt>
                <c:pt idx="5593">
                  <c:v>4.6849985122680664</c:v>
                </c:pt>
                <c:pt idx="5594">
                  <c:v>4.6858139038085938</c:v>
                </c:pt>
                <c:pt idx="5595">
                  <c:v>4.6866707801818848</c:v>
                </c:pt>
                <c:pt idx="5596">
                  <c:v>4.687492847442627</c:v>
                </c:pt>
                <c:pt idx="5597">
                  <c:v>4.6883292198181152</c:v>
                </c:pt>
                <c:pt idx="5598">
                  <c:v>4.689178466796875</c:v>
                </c:pt>
                <c:pt idx="5599">
                  <c:v>4.6900076866149902</c:v>
                </c:pt>
                <c:pt idx="5600">
                  <c:v>4.6908235549926758</c:v>
                </c:pt>
                <c:pt idx="5601">
                  <c:v>4.6916518211364746</c:v>
                </c:pt>
                <c:pt idx="5602">
                  <c:v>4.6925139427185059</c:v>
                </c:pt>
                <c:pt idx="5603">
                  <c:v>4.6933231353759766</c:v>
                </c:pt>
                <c:pt idx="5604">
                  <c:v>4.6941652297973633</c:v>
                </c:pt>
                <c:pt idx="5605">
                  <c:v>4.6950249671936035</c:v>
                </c:pt>
                <c:pt idx="5606">
                  <c:v>4.6958298683166504</c:v>
                </c:pt>
                <c:pt idx="5607">
                  <c:v>4.696681022644043</c:v>
                </c:pt>
                <c:pt idx="5608">
                  <c:v>4.6975135803222656</c:v>
                </c:pt>
                <c:pt idx="5609">
                  <c:v>4.6983318328857422</c:v>
                </c:pt>
                <c:pt idx="5610">
                  <c:v>4.6991801261901855</c:v>
                </c:pt>
                <c:pt idx="5611">
                  <c:v>4.6999821662902832</c:v>
                </c:pt>
                <c:pt idx="5612">
                  <c:v>4.700838565826416</c:v>
                </c:pt>
                <c:pt idx="5613">
                  <c:v>4.7016525268554688</c:v>
                </c:pt>
                <c:pt idx="5614">
                  <c:v>4.7025079727172852</c:v>
                </c:pt>
                <c:pt idx="5615">
                  <c:v>4.7033514976501465</c:v>
                </c:pt>
                <c:pt idx="5616">
                  <c:v>4.7041845321655273</c:v>
                </c:pt>
                <c:pt idx="5617">
                  <c:v>4.7049994468688965</c:v>
                </c:pt>
                <c:pt idx="5618">
                  <c:v>4.705841064453125</c:v>
                </c:pt>
                <c:pt idx="5619">
                  <c:v>4.7066464424133301</c:v>
                </c:pt>
                <c:pt idx="5620">
                  <c:v>4.7075104713439941</c:v>
                </c:pt>
                <c:pt idx="5621">
                  <c:v>4.7083325386047363</c:v>
                </c:pt>
                <c:pt idx="5622">
                  <c:v>4.7091622352600098</c:v>
                </c:pt>
                <c:pt idx="5623">
                  <c:v>4.7100095748901367</c:v>
                </c:pt>
                <c:pt idx="5624">
                  <c:v>4.7108187675476074</c:v>
                </c:pt>
                <c:pt idx="5625">
                  <c:v>4.7116608619689941</c:v>
                </c:pt>
                <c:pt idx="5626">
                  <c:v>4.7124953269958496</c:v>
                </c:pt>
                <c:pt idx="5627">
                  <c:v>4.7133440971374512</c:v>
                </c:pt>
                <c:pt idx="5628">
                  <c:v>4.7141585350036621</c:v>
                </c:pt>
                <c:pt idx="5629">
                  <c:v>4.7150101661682129</c:v>
                </c:pt>
                <c:pt idx="5630">
                  <c:v>4.7158341407775879</c:v>
                </c:pt>
                <c:pt idx="5631">
                  <c:v>4.7166624069213867</c:v>
                </c:pt>
                <c:pt idx="5632">
                  <c:v>4.7175006866455078</c:v>
                </c:pt>
                <c:pt idx="5633">
                  <c:v>4.718353271484375</c:v>
                </c:pt>
                <c:pt idx="5634">
                  <c:v>4.7191457748413086</c:v>
                </c:pt>
                <c:pt idx="5635">
                  <c:v>4.7199935913085938</c:v>
                </c:pt>
                <c:pt idx="5636">
                  <c:v>4.7208256721496582</c:v>
                </c:pt>
                <c:pt idx="5637">
                  <c:v>4.7216577529907227</c:v>
                </c:pt>
                <c:pt idx="5638">
                  <c:v>4.7224974632263184</c:v>
                </c:pt>
                <c:pt idx="5639">
                  <c:v>4.723360538482666</c:v>
                </c:pt>
                <c:pt idx="5640">
                  <c:v>4.7241697311401367</c:v>
                </c:pt>
                <c:pt idx="5641">
                  <c:v>4.725001335144043</c:v>
                </c:pt>
                <c:pt idx="5642">
                  <c:v>4.7258358001708984</c:v>
                </c:pt>
                <c:pt idx="5643">
                  <c:v>4.7266526222229004</c:v>
                </c:pt>
                <c:pt idx="5644">
                  <c:v>4.7275042533874512</c:v>
                </c:pt>
                <c:pt idx="5645">
                  <c:v>4.728334903717041</c:v>
                </c:pt>
                <c:pt idx="5646">
                  <c:v>4.7291808128356934</c:v>
                </c:pt>
                <c:pt idx="5647">
                  <c:v>4.7300090789794922</c:v>
                </c:pt>
                <c:pt idx="5648">
                  <c:v>4.7308320999145508</c:v>
                </c:pt>
                <c:pt idx="5649">
                  <c:v>4.7316598892211914</c:v>
                </c:pt>
                <c:pt idx="5650">
                  <c:v>4.7324962615966797</c:v>
                </c:pt>
                <c:pt idx="5651">
                  <c:v>4.7333316802978516</c:v>
                </c:pt>
                <c:pt idx="5652">
                  <c:v>4.7341818809509277</c:v>
                </c:pt>
                <c:pt idx="5653">
                  <c:v>4.7350025177001953</c:v>
                </c:pt>
                <c:pt idx="5654">
                  <c:v>4.7358555793762207</c:v>
                </c:pt>
                <c:pt idx="5655">
                  <c:v>4.7366490364074707</c:v>
                </c:pt>
                <c:pt idx="5656">
                  <c:v>4.7374792098999023</c:v>
                </c:pt>
                <c:pt idx="5657">
                  <c:v>4.7383251190185547</c:v>
                </c:pt>
                <c:pt idx="5658">
                  <c:v>4.7391567230224609</c:v>
                </c:pt>
                <c:pt idx="5659">
                  <c:v>4.7400074005126953</c:v>
                </c:pt>
                <c:pt idx="5660">
                  <c:v>4.7408218383789063</c:v>
                </c:pt>
                <c:pt idx="5661">
                  <c:v>4.7416677474975586</c:v>
                </c:pt>
                <c:pt idx="5662">
                  <c:v>4.7424883842468262</c:v>
                </c:pt>
                <c:pt idx="5663">
                  <c:v>4.7433390617370605</c:v>
                </c:pt>
                <c:pt idx="5664">
                  <c:v>4.7441821098327637</c:v>
                </c:pt>
                <c:pt idx="5665">
                  <c:v>4.7450032234191895</c:v>
                </c:pt>
                <c:pt idx="5666">
                  <c:v>4.7458629608154297</c:v>
                </c:pt>
                <c:pt idx="5667">
                  <c:v>4.7466626167297363</c:v>
                </c:pt>
                <c:pt idx="5668">
                  <c:v>4.7474918365478516</c:v>
                </c:pt>
                <c:pt idx="5669">
                  <c:v>4.7483396530151367</c:v>
                </c:pt>
                <c:pt idx="5670">
                  <c:v>4.7491612434387207</c:v>
                </c:pt>
                <c:pt idx="5671">
                  <c:v>4.7499799728393555</c:v>
                </c:pt>
                <c:pt idx="5672">
                  <c:v>4.7508363723754883</c:v>
                </c:pt>
                <c:pt idx="5673">
                  <c:v>4.7516570091247559</c:v>
                </c:pt>
                <c:pt idx="5674">
                  <c:v>4.7524833679199219</c:v>
                </c:pt>
                <c:pt idx="5675">
                  <c:v>4.7533321380615234</c:v>
                </c:pt>
                <c:pt idx="5676">
                  <c:v>4.7541537284851074</c:v>
                </c:pt>
                <c:pt idx="5677">
                  <c:v>4.755012035369873</c:v>
                </c:pt>
                <c:pt idx="5678">
                  <c:v>4.7558274269104004</c:v>
                </c:pt>
                <c:pt idx="5679">
                  <c:v>4.7566733360290527</c:v>
                </c:pt>
                <c:pt idx="5680">
                  <c:v>4.7574977874755859</c:v>
                </c:pt>
                <c:pt idx="5681">
                  <c:v>4.7583227157592773</c:v>
                </c:pt>
                <c:pt idx="5682">
                  <c:v>4.7591619491577148</c:v>
                </c:pt>
                <c:pt idx="5683">
                  <c:v>4.7599959373474121</c:v>
                </c:pt>
                <c:pt idx="5684">
                  <c:v>4.7608199119567871</c:v>
                </c:pt>
                <c:pt idx="5685">
                  <c:v>4.761660099029541</c:v>
                </c:pt>
                <c:pt idx="5686">
                  <c:v>4.7625303268432617</c:v>
                </c:pt>
                <c:pt idx="5687">
                  <c:v>4.763343334197998</c:v>
                </c:pt>
                <c:pt idx="5688">
                  <c:v>4.7641782760620117</c:v>
                </c:pt>
                <c:pt idx="5689">
                  <c:v>4.7649998664855957</c:v>
                </c:pt>
                <c:pt idx="5690">
                  <c:v>4.7658109664916992</c:v>
                </c:pt>
                <c:pt idx="5691">
                  <c:v>4.7666659355163574</c:v>
                </c:pt>
                <c:pt idx="5692">
                  <c:v>4.7674922943115234</c:v>
                </c:pt>
                <c:pt idx="5693">
                  <c:v>4.7683405876159668</c:v>
                </c:pt>
                <c:pt idx="5694">
                  <c:v>4.769162654876709</c:v>
                </c:pt>
                <c:pt idx="5695">
                  <c:v>4.7700052261352539</c:v>
                </c:pt>
                <c:pt idx="5696">
                  <c:v>4.7708091735839844</c:v>
                </c:pt>
                <c:pt idx="5697">
                  <c:v>4.7716660499572754</c:v>
                </c:pt>
                <c:pt idx="5698">
                  <c:v>4.7724967002868652</c:v>
                </c:pt>
                <c:pt idx="5699">
                  <c:v>4.7733273506164551</c:v>
                </c:pt>
                <c:pt idx="5700">
                  <c:v>4.7741594314575195</c:v>
                </c:pt>
                <c:pt idx="5701">
                  <c:v>4.7749876976013184</c:v>
                </c:pt>
                <c:pt idx="5702">
                  <c:v>4.775841236114502</c:v>
                </c:pt>
                <c:pt idx="5703">
                  <c:v>4.776677131652832</c:v>
                </c:pt>
                <c:pt idx="5704">
                  <c:v>4.7774782180786133</c:v>
                </c:pt>
                <c:pt idx="5705">
                  <c:v>4.7783288955688477</c:v>
                </c:pt>
                <c:pt idx="5706">
                  <c:v>4.7791690826416016</c:v>
                </c:pt>
                <c:pt idx="5707">
                  <c:v>4.7800126075744629</c:v>
                </c:pt>
                <c:pt idx="5708">
                  <c:v>4.7808279991149902</c:v>
                </c:pt>
                <c:pt idx="5709">
                  <c:v>4.7816681861877441</c:v>
                </c:pt>
                <c:pt idx="5710">
                  <c:v>4.7824959754943848</c:v>
                </c:pt>
                <c:pt idx="5711">
                  <c:v>4.7833395004272461</c:v>
                </c:pt>
                <c:pt idx="5712">
                  <c:v>4.7841691970825195</c:v>
                </c:pt>
                <c:pt idx="5713">
                  <c:v>4.7850112915039063</c:v>
                </c:pt>
                <c:pt idx="5714">
                  <c:v>4.7858266830444336</c:v>
                </c:pt>
                <c:pt idx="5715">
                  <c:v>4.7866649627685547</c:v>
                </c:pt>
                <c:pt idx="5716">
                  <c:v>4.7875075340270996</c:v>
                </c:pt>
                <c:pt idx="5717">
                  <c:v>4.7883315086364746</c:v>
                </c:pt>
                <c:pt idx="5718">
                  <c:v>4.7891674041748047</c:v>
                </c:pt>
                <c:pt idx="5719">
                  <c:v>4.7900032997131348</c:v>
                </c:pt>
                <c:pt idx="5720">
                  <c:v>4.7908272743225098</c:v>
                </c:pt>
                <c:pt idx="5721">
                  <c:v>4.7916688919067383</c:v>
                </c:pt>
                <c:pt idx="5722">
                  <c:v>4.792487621307373</c:v>
                </c:pt>
                <c:pt idx="5723">
                  <c:v>4.793327808380127</c:v>
                </c:pt>
                <c:pt idx="5724">
                  <c:v>4.7941770553588867</c:v>
                </c:pt>
                <c:pt idx="5725">
                  <c:v>4.7949995994567871</c:v>
                </c:pt>
                <c:pt idx="5726">
                  <c:v>4.7958049774169922</c:v>
                </c:pt>
                <c:pt idx="5727">
                  <c:v>4.7966709136962891</c:v>
                </c:pt>
                <c:pt idx="5728">
                  <c:v>4.7974972724914551</c:v>
                </c:pt>
                <c:pt idx="5729">
                  <c:v>4.7983322143554688</c:v>
                </c:pt>
                <c:pt idx="5730">
                  <c:v>4.7991647720336914</c:v>
                </c:pt>
                <c:pt idx="5731">
                  <c:v>4.7999887466430664</c:v>
                </c:pt>
                <c:pt idx="5732">
                  <c:v>4.8008365631103516</c:v>
                </c:pt>
                <c:pt idx="5733">
                  <c:v>4.8016629219055176</c:v>
                </c:pt>
                <c:pt idx="5734">
                  <c:v>4.8025131225585938</c:v>
                </c:pt>
                <c:pt idx="5735">
                  <c:v>4.8033475875854492</c:v>
                </c:pt>
                <c:pt idx="5736">
                  <c:v>4.8041777610778809</c:v>
                </c:pt>
                <c:pt idx="5737">
                  <c:v>4.8049936294555664</c:v>
                </c:pt>
                <c:pt idx="5738">
                  <c:v>4.8058280944824219</c:v>
                </c:pt>
                <c:pt idx="5739">
                  <c:v>4.8066778182983398</c:v>
                </c:pt>
                <c:pt idx="5740">
                  <c:v>4.8075070381164551</c:v>
                </c:pt>
                <c:pt idx="5741">
                  <c:v>4.8083457946777344</c:v>
                </c:pt>
                <c:pt idx="5742">
                  <c:v>4.8091468811035156</c:v>
                </c:pt>
                <c:pt idx="5743">
                  <c:v>4.8099989891052246</c:v>
                </c:pt>
                <c:pt idx="5744">
                  <c:v>4.8108344078063965</c:v>
                </c:pt>
                <c:pt idx="5745">
                  <c:v>4.8116574287414551</c:v>
                </c:pt>
                <c:pt idx="5746">
                  <c:v>4.8124785423278809</c:v>
                </c:pt>
                <c:pt idx="5747">
                  <c:v>4.8133420944213867</c:v>
                </c:pt>
                <c:pt idx="5748">
                  <c:v>4.8141717910766602</c:v>
                </c:pt>
                <c:pt idx="5749">
                  <c:v>4.81500244140625</c:v>
                </c:pt>
                <c:pt idx="5750">
                  <c:v>4.81585693359375</c:v>
                </c:pt>
                <c:pt idx="5751">
                  <c:v>4.8166422843933105</c:v>
                </c:pt>
                <c:pt idx="5752">
                  <c:v>4.8175168037414551</c:v>
                </c:pt>
                <c:pt idx="5753">
                  <c:v>4.8183197975158691</c:v>
                </c:pt>
                <c:pt idx="5754">
                  <c:v>4.8191609382629395</c:v>
                </c:pt>
                <c:pt idx="5755">
                  <c:v>4.8200111389160156</c:v>
                </c:pt>
                <c:pt idx="5756">
                  <c:v>4.8208541870117188</c:v>
                </c:pt>
                <c:pt idx="5757">
                  <c:v>4.821662425994873</c:v>
                </c:pt>
                <c:pt idx="5758">
                  <c:v>4.8225059509277344</c:v>
                </c:pt>
                <c:pt idx="5759">
                  <c:v>4.8233537673950195</c:v>
                </c:pt>
                <c:pt idx="5760">
                  <c:v>4.8241748809814453</c:v>
                </c:pt>
                <c:pt idx="5761">
                  <c:v>4.8249874114990234</c:v>
                </c:pt>
                <c:pt idx="5762">
                  <c:v>4.8258090019226074</c:v>
                </c:pt>
                <c:pt idx="5763">
                  <c:v>4.8266797065734863</c:v>
                </c:pt>
                <c:pt idx="5764">
                  <c:v>4.8274765014648438</c:v>
                </c:pt>
                <c:pt idx="5765">
                  <c:v>4.8283305168151855</c:v>
                </c:pt>
                <c:pt idx="5766">
                  <c:v>4.8291521072387695</c:v>
                </c:pt>
                <c:pt idx="5767">
                  <c:v>4.8300061225891113</c:v>
                </c:pt>
                <c:pt idx="5768">
                  <c:v>4.8308286666870117</c:v>
                </c:pt>
                <c:pt idx="5769">
                  <c:v>4.8316812515258789</c:v>
                </c:pt>
                <c:pt idx="5770">
                  <c:v>4.8325023651123047</c:v>
                </c:pt>
                <c:pt idx="5771">
                  <c:v>4.8333358764648438</c:v>
                </c:pt>
                <c:pt idx="5772">
                  <c:v>4.8341813087463379</c:v>
                </c:pt>
                <c:pt idx="5773">
                  <c:v>4.8349947929382324</c:v>
                </c:pt>
                <c:pt idx="5774">
                  <c:v>4.8358283042907715</c:v>
                </c:pt>
                <c:pt idx="5775">
                  <c:v>4.8366756439208984</c:v>
                </c:pt>
                <c:pt idx="5776">
                  <c:v>4.8374977111816406</c:v>
                </c:pt>
                <c:pt idx="5777">
                  <c:v>4.838348388671875</c:v>
                </c:pt>
                <c:pt idx="5778">
                  <c:v>4.8391737937927246</c:v>
                </c:pt>
                <c:pt idx="5779">
                  <c:v>4.8399968147277832</c:v>
                </c:pt>
                <c:pt idx="5780">
                  <c:v>4.8408417701721191</c:v>
                </c:pt>
                <c:pt idx="5781">
                  <c:v>4.8416881561279297</c:v>
                </c:pt>
                <c:pt idx="5782">
                  <c:v>4.8425102233886719</c:v>
                </c:pt>
                <c:pt idx="5783">
                  <c:v>4.8433389663696289</c:v>
                </c:pt>
                <c:pt idx="5784">
                  <c:v>4.8441739082336426</c:v>
                </c:pt>
                <c:pt idx="5785">
                  <c:v>4.8449993133544922</c:v>
                </c:pt>
                <c:pt idx="5786">
                  <c:v>4.8458356857299805</c:v>
                </c:pt>
                <c:pt idx="5787">
                  <c:v>4.8466734886169434</c:v>
                </c:pt>
                <c:pt idx="5788">
                  <c:v>4.8474736213684082</c:v>
                </c:pt>
                <c:pt idx="5789">
                  <c:v>4.8483562469482422</c:v>
                </c:pt>
                <c:pt idx="5790">
                  <c:v>4.8491554260253906</c:v>
                </c:pt>
                <c:pt idx="5791">
                  <c:v>4.8499712944030762</c:v>
                </c:pt>
                <c:pt idx="5792">
                  <c:v>4.8508272171020508</c:v>
                </c:pt>
                <c:pt idx="5793">
                  <c:v>4.8516550064086914</c:v>
                </c:pt>
                <c:pt idx="5794">
                  <c:v>4.8525052070617676</c:v>
                </c:pt>
                <c:pt idx="5795">
                  <c:v>4.853325366973877</c:v>
                </c:pt>
                <c:pt idx="5796">
                  <c:v>4.8541746139526367</c:v>
                </c:pt>
                <c:pt idx="5797">
                  <c:v>4.854987621307373</c:v>
                </c:pt>
                <c:pt idx="5798">
                  <c:v>4.8558382987976074</c:v>
                </c:pt>
                <c:pt idx="5799">
                  <c:v>4.8566508293151855</c:v>
                </c:pt>
                <c:pt idx="5800">
                  <c:v>4.8575034141540527</c:v>
                </c:pt>
                <c:pt idx="5801">
                  <c:v>4.8583197593688965</c:v>
                </c:pt>
                <c:pt idx="5802">
                  <c:v>4.859158992767334</c:v>
                </c:pt>
                <c:pt idx="5803">
                  <c:v>4.8599867820739746</c:v>
                </c:pt>
                <c:pt idx="5804">
                  <c:v>4.8608317375183105</c:v>
                </c:pt>
                <c:pt idx="5805">
                  <c:v>4.8616700172424316</c:v>
                </c:pt>
                <c:pt idx="5806">
                  <c:v>4.8624920845031738</c:v>
                </c:pt>
                <c:pt idx="5807">
                  <c:v>4.8633155822753906</c:v>
                </c:pt>
                <c:pt idx="5808">
                  <c:v>4.8641738891601563</c:v>
                </c:pt>
                <c:pt idx="5809">
                  <c:v>4.8650059700012207</c:v>
                </c:pt>
                <c:pt idx="5810">
                  <c:v>4.8658323287963867</c:v>
                </c:pt>
                <c:pt idx="5811">
                  <c:v>4.8666572570800781</c:v>
                </c:pt>
                <c:pt idx="5812">
                  <c:v>4.8674979209899902</c:v>
                </c:pt>
                <c:pt idx="5813">
                  <c:v>4.8683476448059082</c:v>
                </c:pt>
                <c:pt idx="5814">
                  <c:v>4.8691792488098145</c:v>
                </c:pt>
                <c:pt idx="5815">
                  <c:v>4.8699836730957031</c:v>
                </c:pt>
                <c:pt idx="5816">
                  <c:v>4.8708343505859375</c:v>
                </c:pt>
                <c:pt idx="5817">
                  <c:v>4.8716626167297363</c:v>
                </c:pt>
                <c:pt idx="5818">
                  <c:v>4.8725070953369141</c:v>
                </c:pt>
                <c:pt idx="5819">
                  <c:v>4.8733339309692383</c:v>
                </c:pt>
                <c:pt idx="5820">
                  <c:v>4.8741579055786133</c:v>
                </c:pt>
                <c:pt idx="5821">
                  <c:v>4.8750104904174805</c:v>
                </c:pt>
                <c:pt idx="5822">
                  <c:v>4.8758249282836914</c:v>
                </c:pt>
                <c:pt idx="5823">
                  <c:v>4.876652717590332</c:v>
                </c:pt>
                <c:pt idx="5824">
                  <c:v>4.8775033950805664</c:v>
                </c:pt>
                <c:pt idx="5825">
                  <c:v>4.8783512115478516</c:v>
                </c:pt>
                <c:pt idx="5826">
                  <c:v>4.879152774810791</c:v>
                </c:pt>
                <c:pt idx="5827">
                  <c:v>4.8799901008605957</c:v>
                </c:pt>
                <c:pt idx="5828">
                  <c:v>4.8808045387268066</c:v>
                </c:pt>
                <c:pt idx="5829">
                  <c:v>4.8816623687744141</c:v>
                </c:pt>
                <c:pt idx="5830">
                  <c:v>4.8825011253356934</c:v>
                </c:pt>
                <c:pt idx="5831">
                  <c:v>4.883326530456543</c:v>
                </c:pt>
                <c:pt idx="5832">
                  <c:v>4.8841629028320313</c:v>
                </c:pt>
                <c:pt idx="5833">
                  <c:v>4.885002613067627</c:v>
                </c:pt>
                <c:pt idx="5834">
                  <c:v>4.8858213424682617</c:v>
                </c:pt>
                <c:pt idx="5835">
                  <c:v>4.8866753578186035</c:v>
                </c:pt>
                <c:pt idx="5836">
                  <c:v>4.887486457824707</c:v>
                </c:pt>
                <c:pt idx="5837">
                  <c:v>4.888364315032959</c:v>
                </c:pt>
                <c:pt idx="5838">
                  <c:v>4.8891949653625488</c:v>
                </c:pt>
                <c:pt idx="5839">
                  <c:v>4.8900079727172852</c:v>
                </c:pt>
                <c:pt idx="5840">
                  <c:v>4.8908295631408691</c:v>
                </c:pt>
                <c:pt idx="5841">
                  <c:v>4.8916630744934082</c:v>
                </c:pt>
                <c:pt idx="5842">
                  <c:v>4.8924965858459473</c:v>
                </c:pt>
                <c:pt idx="5843">
                  <c:v>4.8933401107788086</c:v>
                </c:pt>
                <c:pt idx="5844">
                  <c:v>4.8941497802734375</c:v>
                </c:pt>
                <c:pt idx="5845">
                  <c:v>4.8949923515319824</c:v>
                </c:pt>
                <c:pt idx="5846">
                  <c:v>4.8958220481872559</c:v>
                </c:pt>
                <c:pt idx="5847">
                  <c:v>4.8966841697692871</c:v>
                </c:pt>
                <c:pt idx="5848">
                  <c:v>4.8975086212158203</c:v>
                </c:pt>
                <c:pt idx="5849">
                  <c:v>4.8983554840087891</c:v>
                </c:pt>
                <c:pt idx="5850">
                  <c:v>4.8991527557373047</c:v>
                </c:pt>
                <c:pt idx="5851">
                  <c:v>4.8999934196472168</c:v>
                </c:pt>
                <c:pt idx="5852">
                  <c:v>4.9008393287658691</c:v>
                </c:pt>
                <c:pt idx="5853">
                  <c:v>4.9016594886779785</c:v>
                </c:pt>
                <c:pt idx="5854">
                  <c:v>4.9024953842163086</c:v>
                </c:pt>
                <c:pt idx="5855">
                  <c:v>4.9033293724060059</c:v>
                </c:pt>
                <c:pt idx="5856">
                  <c:v>4.9041671752929688</c:v>
                </c:pt>
                <c:pt idx="5857">
                  <c:v>4.9049873352050781</c:v>
                </c:pt>
                <c:pt idx="5858">
                  <c:v>4.905829906463623</c:v>
                </c:pt>
                <c:pt idx="5859">
                  <c:v>4.9066729545593262</c:v>
                </c:pt>
                <c:pt idx="5860">
                  <c:v>4.9074978828430176</c:v>
                </c:pt>
                <c:pt idx="5861">
                  <c:v>4.9083342552185059</c:v>
                </c:pt>
                <c:pt idx="5862">
                  <c:v>4.909172534942627</c:v>
                </c:pt>
                <c:pt idx="5863">
                  <c:v>4.9099774360656738</c:v>
                </c:pt>
                <c:pt idx="5864">
                  <c:v>4.9108285903930664</c:v>
                </c:pt>
                <c:pt idx="5865">
                  <c:v>4.9116663932800293</c:v>
                </c:pt>
                <c:pt idx="5866">
                  <c:v>4.9125146865844727</c:v>
                </c:pt>
                <c:pt idx="5867">
                  <c:v>4.9133486747741699</c:v>
                </c:pt>
                <c:pt idx="5868">
                  <c:v>4.9141645431518555</c:v>
                </c:pt>
                <c:pt idx="5869">
                  <c:v>4.9149999618530273</c:v>
                </c:pt>
                <c:pt idx="5870">
                  <c:v>4.9158339500427246</c:v>
                </c:pt>
                <c:pt idx="5871">
                  <c:v>4.9166717529296875</c:v>
                </c:pt>
                <c:pt idx="5872">
                  <c:v>4.9174928665161133</c:v>
                </c:pt>
                <c:pt idx="5873">
                  <c:v>4.9183073043823242</c:v>
                </c:pt>
                <c:pt idx="5874">
                  <c:v>4.9191641807556152</c:v>
                </c:pt>
                <c:pt idx="5875">
                  <c:v>4.9200162887573242</c:v>
                </c:pt>
                <c:pt idx="5876">
                  <c:v>4.9208498001098633</c:v>
                </c:pt>
                <c:pt idx="5877">
                  <c:v>4.9216527938842773</c:v>
                </c:pt>
                <c:pt idx="5878">
                  <c:v>4.9225077629089355</c:v>
                </c:pt>
                <c:pt idx="5879">
                  <c:v>4.9233460426330566</c:v>
                </c:pt>
                <c:pt idx="5880">
                  <c:v>4.9241433143615723</c:v>
                </c:pt>
                <c:pt idx="5881">
                  <c:v>4.9249978065490723</c:v>
                </c:pt>
                <c:pt idx="5882">
                  <c:v>4.925837516784668</c:v>
                </c:pt>
                <c:pt idx="5883">
                  <c:v>4.9266772270202637</c:v>
                </c:pt>
                <c:pt idx="5884">
                  <c:v>4.9275088310241699</c:v>
                </c:pt>
                <c:pt idx="5885">
                  <c:v>4.9283442497253418</c:v>
                </c:pt>
                <c:pt idx="5886">
                  <c:v>4.9291415214538574</c:v>
                </c:pt>
                <c:pt idx="5887">
                  <c:v>4.9300274848937988</c:v>
                </c:pt>
                <c:pt idx="5888">
                  <c:v>4.9308328628540039</c:v>
                </c:pt>
                <c:pt idx="5889">
                  <c:v>4.931668758392334</c:v>
                </c:pt>
                <c:pt idx="5890">
                  <c:v>4.9325027465820313</c:v>
                </c:pt>
                <c:pt idx="5891">
                  <c:v>4.9333305358886719</c:v>
                </c:pt>
                <c:pt idx="5892">
                  <c:v>4.9341635704040527</c:v>
                </c:pt>
                <c:pt idx="5893">
                  <c:v>4.9350080490112305</c:v>
                </c:pt>
                <c:pt idx="5894">
                  <c:v>4.9358325004577637</c:v>
                </c:pt>
                <c:pt idx="5895">
                  <c:v>4.9366497993469238</c:v>
                </c:pt>
                <c:pt idx="5896">
                  <c:v>4.9374804496765137</c:v>
                </c:pt>
                <c:pt idx="5897">
                  <c:v>4.9383411407470703</c:v>
                </c:pt>
                <c:pt idx="5898">
                  <c:v>4.9391646385192871</c:v>
                </c:pt>
                <c:pt idx="5899">
                  <c:v>4.9400062561035156</c:v>
                </c:pt>
                <c:pt idx="5900">
                  <c:v>4.9408326148986816</c:v>
                </c:pt>
                <c:pt idx="5901">
                  <c:v>4.9416646957397461</c:v>
                </c:pt>
                <c:pt idx="5902">
                  <c:v>4.9424948692321777</c:v>
                </c:pt>
                <c:pt idx="5903">
                  <c:v>4.9433140754699707</c:v>
                </c:pt>
                <c:pt idx="5904">
                  <c:v>4.944178581237793</c:v>
                </c:pt>
                <c:pt idx="5905">
                  <c:v>4.9449992179870605</c:v>
                </c:pt>
                <c:pt idx="5906">
                  <c:v>4.9458317756652832</c:v>
                </c:pt>
                <c:pt idx="5907">
                  <c:v>4.9466533660888672</c:v>
                </c:pt>
                <c:pt idx="5908">
                  <c:v>4.9474878311157227</c:v>
                </c:pt>
                <c:pt idx="5909">
                  <c:v>4.9483194351196289</c:v>
                </c:pt>
                <c:pt idx="5910">
                  <c:v>4.9491758346557617</c:v>
                </c:pt>
                <c:pt idx="5911">
                  <c:v>4.9499969482421875</c:v>
                </c:pt>
                <c:pt idx="5912">
                  <c:v>4.9508261680603027</c:v>
                </c:pt>
                <c:pt idx="5913">
                  <c:v>4.9516701698303223</c:v>
                </c:pt>
                <c:pt idx="5914">
                  <c:v>4.9524936676025391</c:v>
                </c:pt>
                <c:pt idx="5915">
                  <c:v>4.9533524513244629</c:v>
                </c:pt>
                <c:pt idx="5916">
                  <c:v>4.954160213470459</c:v>
                </c:pt>
                <c:pt idx="5917">
                  <c:v>4.9549908638000488</c:v>
                </c:pt>
                <c:pt idx="5918">
                  <c:v>4.9558343887329102</c:v>
                </c:pt>
                <c:pt idx="5919">
                  <c:v>4.9566645622253418</c:v>
                </c:pt>
                <c:pt idx="5920">
                  <c:v>4.9575142860412598</c:v>
                </c:pt>
                <c:pt idx="5921">
                  <c:v>4.9583272933959961</c:v>
                </c:pt>
                <c:pt idx="5922">
                  <c:v>4.9591641426086426</c:v>
                </c:pt>
                <c:pt idx="5923">
                  <c:v>4.9600210189819336</c:v>
                </c:pt>
                <c:pt idx="5924">
                  <c:v>4.9608397483825684</c:v>
                </c:pt>
                <c:pt idx="5925">
                  <c:v>4.9616713523864746</c:v>
                </c:pt>
                <c:pt idx="5926">
                  <c:v>4.9625182151794434</c:v>
                </c:pt>
                <c:pt idx="5927">
                  <c:v>4.9633522033691406</c:v>
                </c:pt>
                <c:pt idx="5928">
                  <c:v>4.9641680717468262</c:v>
                </c:pt>
                <c:pt idx="5929">
                  <c:v>4.9650006294250488</c:v>
                </c:pt>
                <c:pt idx="5930">
                  <c:v>4.9658470153808594</c:v>
                </c:pt>
                <c:pt idx="5931">
                  <c:v>4.9666757583618164</c:v>
                </c:pt>
                <c:pt idx="5932">
                  <c:v>4.9674887657165527</c:v>
                </c:pt>
                <c:pt idx="5933">
                  <c:v>4.9683241844177246</c:v>
                </c:pt>
                <c:pt idx="5934">
                  <c:v>4.9691834449768066</c:v>
                </c:pt>
                <c:pt idx="5935">
                  <c:v>4.9700069427490234</c:v>
                </c:pt>
                <c:pt idx="5936">
                  <c:v>4.9708471298217773</c:v>
                </c:pt>
                <c:pt idx="5937">
                  <c:v>4.9716606140136719</c:v>
                </c:pt>
                <c:pt idx="5938">
                  <c:v>4.9725122451782227</c:v>
                </c:pt>
                <c:pt idx="5939">
                  <c:v>4.9733247756958008</c:v>
                </c:pt>
                <c:pt idx="5940">
                  <c:v>4.9741616249084473</c:v>
                </c:pt>
                <c:pt idx="5941">
                  <c:v>4.9749975204467773</c:v>
                </c:pt>
                <c:pt idx="5942">
                  <c:v>4.9758205413818359</c:v>
                </c:pt>
                <c:pt idx="5943">
                  <c:v>4.9766631126403809</c:v>
                </c:pt>
                <c:pt idx="5944">
                  <c:v>4.9775071144104004</c:v>
                </c:pt>
                <c:pt idx="5945">
                  <c:v>4.9783153533935547</c:v>
                </c:pt>
                <c:pt idx="5946">
                  <c:v>4.9791693687438965</c:v>
                </c:pt>
                <c:pt idx="5947">
                  <c:v>4.980008602142334</c:v>
                </c:pt>
                <c:pt idx="5948">
                  <c:v>4.9808330535888672</c:v>
                </c:pt>
                <c:pt idx="5949">
                  <c:v>4.9816522598266602</c:v>
                </c:pt>
                <c:pt idx="5950">
                  <c:v>4.982520580291748</c:v>
                </c:pt>
                <c:pt idx="5951">
                  <c:v>4.9833483695983887</c:v>
                </c:pt>
                <c:pt idx="5952">
                  <c:v>4.9841794967651367</c:v>
                </c:pt>
                <c:pt idx="5953">
                  <c:v>4.985015869140625</c:v>
                </c:pt>
                <c:pt idx="5954">
                  <c:v>4.9858384132385254</c:v>
                </c:pt>
                <c:pt idx="5955">
                  <c:v>4.9866552352905273</c:v>
                </c:pt>
                <c:pt idx="5956">
                  <c:v>4.9874958992004395</c:v>
                </c:pt>
                <c:pt idx="5957">
                  <c:v>4.9883217811584473</c:v>
                </c:pt>
                <c:pt idx="5958">
                  <c:v>4.9891581535339355</c:v>
                </c:pt>
                <c:pt idx="5959">
                  <c:v>4.989995002746582</c:v>
                </c:pt>
                <c:pt idx="5960">
                  <c:v>4.9908308982849121</c:v>
                </c:pt>
                <c:pt idx="5961">
                  <c:v>4.9916548728942871</c:v>
                </c:pt>
                <c:pt idx="5962">
                  <c:v>4.9925093650817871</c:v>
                </c:pt>
                <c:pt idx="5963">
                  <c:v>4.9933266639709473</c:v>
                </c:pt>
                <c:pt idx="5964">
                  <c:v>4.994178295135498</c:v>
                </c:pt>
                <c:pt idx="5965">
                  <c:v>4.9949898719787598</c:v>
                </c:pt>
                <c:pt idx="5966">
                  <c:v>4.9958300590515137</c:v>
                </c:pt>
                <c:pt idx="5967">
                  <c:v>4.9966773986816406</c:v>
                </c:pt>
                <c:pt idx="5968">
                  <c:v>4.9974822998046875</c:v>
                </c:pt>
                <c:pt idx="5969">
                  <c:v>4.9983162879943848</c:v>
                </c:pt>
                <c:pt idx="5970">
                  <c:v>4.9991607666015625</c:v>
                </c:pt>
                <c:pt idx="5971">
                  <c:v>5.000004768371582</c:v>
                </c:pt>
                <c:pt idx="5972">
                  <c:v>5.0008430480957031</c:v>
                </c:pt>
                <c:pt idx="5973">
                  <c:v>5.0016613006591797</c:v>
                </c:pt>
                <c:pt idx="5974">
                  <c:v>5.0025005340576172</c:v>
                </c:pt>
                <c:pt idx="5975">
                  <c:v>5.0033354759216309</c:v>
                </c:pt>
                <c:pt idx="5976">
                  <c:v>5.0041518211364746</c:v>
                </c:pt>
                <c:pt idx="5977">
                  <c:v>5.0050048828125</c:v>
                </c:pt>
                <c:pt idx="5978">
                  <c:v>5.0058231353759766</c:v>
                </c:pt>
                <c:pt idx="5979">
                  <c:v>5.0066652297973633</c:v>
                </c:pt>
                <c:pt idx="5980">
                  <c:v>5.0075187683105469</c:v>
                </c:pt>
                <c:pt idx="5981">
                  <c:v>5.0083417892456055</c:v>
                </c:pt>
                <c:pt idx="5982">
                  <c:v>5.0091595649719238</c:v>
                </c:pt>
                <c:pt idx="5983">
                  <c:v>5.0099906921386719</c:v>
                </c:pt>
                <c:pt idx="5984">
                  <c:v>5.0108642578125</c:v>
                </c:pt>
                <c:pt idx="5985">
                  <c:v>5.0116872787475586</c:v>
                </c:pt>
                <c:pt idx="5986">
                  <c:v>5.0124988555908203</c:v>
                </c:pt>
                <c:pt idx="5987">
                  <c:v>5.0133414268493652</c:v>
                </c:pt>
                <c:pt idx="5988">
                  <c:v>5.0141830444335938</c:v>
                </c:pt>
                <c:pt idx="5989">
                  <c:v>5.0149922370910645</c:v>
                </c:pt>
                <c:pt idx="5990">
                  <c:v>5.0158209800720215</c:v>
                </c:pt>
                <c:pt idx="5991">
                  <c:v>5.0166921615600586</c:v>
                </c:pt>
                <c:pt idx="5992">
                  <c:v>5.0175023078918457</c:v>
                </c:pt>
                <c:pt idx="5993">
                  <c:v>5.018333911895752</c:v>
                </c:pt>
                <c:pt idx="5994">
                  <c:v>5.0191459655761719</c:v>
                </c:pt>
                <c:pt idx="5995">
                  <c:v>5.0200085639953613</c:v>
                </c:pt>
                <c:pt idx="5996">
                  <c:v>5.0208287239074707</c:v>
                </c:pt>
                <c:pt idx="5997">
                  <c:v>5.0216670036315918</c:v>
                </c:pt>
                <c:pt idx="5998">
                  <c:v>5.0225129127502441</c:v>
                </c:pt>
                <c:pt idx="5999">
                  <c:v>5.0233397483825684</c:v>
                </c:pt>
                <c:pt idx="6000">
                  <c:v>5.0241551399230957</c:v>
                </c:pt>
                <c:pt idx="6001">
                  <c:v>5.024989128112793</c:v>
                </c:pt>
                <c:pt idx="6002">
                  <c:v>5.0258474349975586</c:v>
                </c:pt>
                <c:pt idx="6003">
                  <c:v>5.0266590118408203</c:v>
                </c:pt>
                <c:pt idx="6004">
                  <c:v>5.0274972915649414</c:v>
                </c:pt>
                <c:pt idx="6005">
                  <c:v>5.0283617973327637</c:v>
                </c:pt>
                <c:pt idx="6006">
                  <c:v>5.0291609764099121</c:v>
                </c:pt>
                <c:pt idx="6007">
                  <c:v>5.0300154685974121</c:v>
                </c:pt>
                <c:pt idx="6008">
                  <c:v>5.0308451652526855</c:v>
                </c:pt>
                <c:pt idx="6009">
                  <c:v>5.0316658020019531</c:v>
                </c:pt>
                <c:pt idx="6010">
                  <c:v>5.0325121879577637</c:v>
                </c:pt>
                <c:pt idx="6011">
                  <c:v>5.0333161354064941</c:v>
                </c:pt>
                <c:pt idx="6012">
                  <c:v>5.0341711044311523</c:v>
                </c:pt>
                <c:pt idx="6013">
                  <c:v>5.0349864959716797</c:v>
                </c:pt>
                <c:pt idx="6014">
                  <c:v>5.0358438491821289</c:v>
                </c:pt>
                <c:pt idx="6015">
                  <c:v>5.036686897277832</c:v>
                </c:pt>
                <c:pt idx="6016">
                  <c:v>5.0375194549560547</c:v>
                </c:pt>
                <c:pt idx="6017">
                  <c:v>5.0383319854736328</c:v>
                </c:pt>
                <c:pt idx="6018">
                  <c:v>5.0391707420349121</c:v>
                </c:pt>
                <c:pt idx="6019">
                  <c:v>5.0399789810180664</c:v>
                </c:pt>
                <c:pt idx="6020">
                  <c:v>5.0408439636230469</c:v>
                </c:pt>
                <c:pt idx="6021">
                  <c:v>5.0416650772094727</c:v>
                </c:pt>
                <c:pt idx="6022">
                  <c:v>5.0424947738647461</c:v>
                </c:pt>
                <c:pt idx="6023">
                  <c:v>5.043342113494873</c:v>
                </c:pt>
                <c:pt idx="6024">
                  <c:v>5.0441546440124512</c:v>
                </c:pt>
                <c:pt idx="6025">
                  <c:v>5.0449986457824707</c:v>
                </c:pt>
                <c:pt idx="6026">
                  <c:v>5.0458331108093262</c:v>
                </c:pt>
                <c:pt idx="6027">
                  <c:v>5.0466752052307129</c:v>
                </c:pt>
                <c:pt idx="6028">
                  <c:v>5.0474934577941895</c:v>
                </c:pt>
                <c:pt idx="6029">
                  <c:v>5.0483407974243164</c:v>
                </c:pt>
                <c:pt idx="6030">
                  <c:v>5.049170970916748</c:v>
                </c:pt>
                <c:pt idx="6031">
                  <c:v>5.0499930381774902</c:v>
                </c:pt>
                <c:pt idx="6032">
                  <c:v>5.0508337020874023</c:v>
                </c:pt>
                <c:pt idx="6033">
                  <c:v>5.0516858100891113</c:v>
                </c:pt>
                <c:pt idx="6034">
                  <c:v>5.0524792671203613</c:v>
                </c:pt>
                <c:pt idx="6035">
                  <c:v>5.0533270835876465</c:v>
                </c:pt>
                <c:pt idx="6036">
                  <c:v>5.054161548614502</c:v>
                </c:pt>
                <c:pt idx="6037">
                  <c:v>5.0549917221069336</c:v>
                </c:pt>
                <c:pt idx="6038">
                  <c:v>5.0558309555053711</c:v>
                </c:pt>
                <c:pt idx="6039">
                  <c:v>5.0566930770874023</c:v>
                </c:pt>
                <c:pt idx="6040">
                  <c:v>5.0575070381164551</c:v>
                </c:pt>
                <c:pt idx="6041">
                  <c:v>5.0583381652832031</c:v>
                </c:pt>
                <c:pt idx="6042">
                  <c:v>5.0591692924499512</c:v>
                </c:pt>
                <c:pt idx="6043">
                  <c:v>5.0599884986877441</c:v>
                </c:pt>
                <c:pt idx="6044">
                  <c:v>5.0608386993408203</c:v>
                </c:pt>
                <c:pt idx="6045">
                  <c:v>5.0616664886474609</c:v>
                </c:pt>
                <c:pt idx="6046">
                  <c:v>5.0625119209289551</c:v>
                </c:pt>
                <c:pt idx="6047">
                  <c:v>5.0633425712585449</c:v>
                </c:pt>
                <c:pt idx="6048">
                  <c:v>5.0641646385192871</c:v>
                </c:pt>
                <c:pt idx="6049">
                  <c:v>5.0649895668029785</c:v>
                </c:pt>
                <c:pt idx="6050">
                  <c:v>5.0658283233642578</c:v>
                </c:pt>
                <c:pt idx="6051">
                  <c:v>5.0666637420654297</c:v>
                </c:pt>
                <c:pt idx="6052">
                  <c:v>5.0675139427185059</c:v>
                </c:pt>
                <c:pt idx="6053">
                  <c:v>5.0683374404907227</c:v>
                </c:pt>
                <c:pt idx="6054">
                  <c:v>5.0691885948181152</c:v>
                </c:pt>
                <c:pt idx="6055">
                  <c:v>5.0699820518493652</c:v>
                </c:pt>
                <c:pt idx="6056">
                  <c:v>5.0708098411560059</c:v>
                </c:pt>
                <c:pt idx="6057">
                  <c:v>5.0716557502746582</c:v>
                </c:pt>
                <c:pt idx="6058">
                  <c:v>5.0724940299987793</c:v>
                </c:pt>
                <c:pt idx="6059">
                  <c:v>5.0733394622802734</c:v>
                </c:pt>
                <c:pt idx="6060">
                  <c:v>5.0741562843322754</c:v>
                </c:pt>
                <c:pt idx="6061">
                  <c:v>5.0750002861022949</c:v>
                </c:pt>
                <c:pt idx="6062">
                  <c:v>5.0758233070373535</c:v>
                </c:pt>
                <c:pt idx="6063">
                  <c:v>5.0766744613647461</c:v>
                </c:pt>
                <c:pt idx="6064">
                  <c:v>5.0775184631347656</c:v>
                </c:pt>
                <c:pt idx="6065">
                  <c:v>5.0783352851867676</c:v>
                </c:pt>
                <c:pt idx="6066">
                  <c:v>5.0791969299316406</c:v>
                </c:pt>
                <c:pt idx="6067">
                  <c:v>5.0799951553344727</c:v>
                </c:pt>
                <c:pt idx="6068">
                  <c:v>5.0808224678039551</c:v>
                </c:pt>
                <c:pt idx="6069">
                  <c:v>5.081672191619873</c:v>
                </c:pt>
                <c:pt idx="6070">
                  <c:v>5.0824952125549316</c:v>
                </c:pt>
                <c:pt idx="6071">
                  <c:v>5.083315372467041</c:v>
                </c:pt>
                <c:pt idx="6072">
                  <c:v>5.0841684341430664</c:v>
                </c:pt>
                <c:pt idx="6073">
                  <c:v>5.0849952697753906</c:v>
                </c:pt>
                <c:pt idx="6074">
                  <c:v>5.085817813873291</c:v>
                </c:pt>
                <c:pt idx="6075">
                  <c:v>5.086665153503418</c:v>
                </c:pt>
                <c:pt idx="6076">
                  <c:v>5.0874834060668945</c:v>
                </c:pt>
                <c:pt idx="6077">
                  <c:v>5.0883445739746094</c:v>
                </c:pt>
                <c:pt idx="6078">
                  <c:v>5.0891599655151367</c:v>
                </c:pt>
                <c:pt idx="6079">
                  <c:v>5.0900058746337891</c:v>
                </c:pt>
                <c:pt idx="6080">
                  <c:v>5.0908327102661133</c:v>
                </c:pt>
                <c:pt idx="6081">
                  <c:v>5.091651439666748</c:v>
                </c:pt>
                <c:pt idx="6082">
                  <c:v>5.0924897193908691</c:v>
                </c:pt>
                <c:pt idx="6083">
                  <c:v>5.0933294296264648</c:v>
                </c:pt>
                <c:pt idx="6084">
                  <c:v>5.0941557884216309</c:v>
                </c:pt>
                <c:pt idx="6085">
                  <c:v>5.094994068145752</c:v>
                </c:pt>
                <c:pt idx="6086">
                  <c:v>5.0958623886108398</c:v>
                </c:pt>
                <c:pt idx="6087">
                  <c:v>5.0966753959655762</c:v>
                </c:pt>
                <c:pt idx="6088">
                  <c:v>5.0975127220153809</c:v>
                </c:pt>
                <c:pt idx="6089">
                  <c:v>5.0983343124389648</c:v>
                </c:pt>
                <c:pt idx="6090">
                  <c:v>5.0991482734680176</c:v>
                </c:pt>
                <c:pt idx="6091">
                  <c:v>5.0999999046325684</c:v>
                </c:pt>
                <c:pt idx="6092">
                  <c:v>5.1008281707763672</c:v>
                </c:pt>
                <c:pt idx="6093">
                  <c:v>5.1016721725463867</c:v>
                </c:pt>
                <c:pt idx="6094">
                  <c:v>5.1024951934814453</c:v>
                </c:pt>
                <c:pt idx="6095">
                  <c:v>5.1033382415771484</c:v>
                </c:pt>
                <c:pt idx="6096">
                  <c:v>5.1041436195373535</c:v>
                </c:pt>
                <c:pt idx="6097">
                  <c:v>5.1050004959106445</c:v>
                </c:pt>
                <c:pt idx="6098">
                  <c:v>5.1058287620544434</c:v>
                </c:pt>
                <c:pt idx="6099">
                  <c:v>5.1066617965698242</c:v>
                </c:pt>
                <c:pt idx="6100">
                  <c:v>5.1074934005737305</c:v>
                </c:pt>
                <c:pt idx="6101">
                  <c:v>5.1083197593688965</c:v>
                </c:pt>
                <c:pt idx="6102">
                  <c:v>5.1091709136962891</c:v>
                </c:pt>
                <c:pt idx="6103">
                  <c:v>5.1100082397460938</c:v>
                </c:pt>
                <c:pt idx="6104">
                  <c:v>5.1108088493347168</c:v>
                </c:pt>
                <c:pt idx="6105">
                  <c:v>5.1116623878479004</c:v>
                </c:pt>
                <c:pt idx="6106">
                  <c:v>5.1125006675720215</c:v>
                </c:pt>
                <c:pt idx="6107">
                  <c:v>5.1133465766906738</c:v>
                </c:pt>
                <c:pt idx="6108">
                  <c:v>5.1141586303710938</c:v>
                </c:pt>
                <c:pt idx="6109">
                  <c:v>5.1149988174438477</c:v>
                </c:pt>
                <c:pt idx="6110">
                  <c:v>5.1158261299133301</c:v>
                </c:pt>
                <c:pt idx="6111">
                  <c:v>5.116671085357666</c:v>
                </c:pt>
                <c:pt idx="6112">
                  <c:v>5.1175003051757813</c:v>
                </c:pt>
                <c:pt idx="6113">
                  <c:v>5.1183466911315918</c:v>
                </c:pt>
                <c:pt idx="6114">
                  <c:v>5.1191601753234863</c:v>
                </c:pt>
                <c:pt idx="6115">
                  <c:v>5.1200003623962402</c:v>
                </c:pt>
                <c:pt idx="6116">
                  <c:v>5.1208410263061523</c:v>
                </c:pt>
                <c:pt idx="6117">
                  <c:v>5.1216654777526855</c:v>
                </c:pt>
                <c:pt idx="6118">
                  <c:v>5.1225004196166992</c:v>
                </c:pt>
                <c:pt idx="6119">
                  <c:v>5.1233367919921875</c:v>
                </c:pt>
                <c:pt idx="6120">
                  <c:v>5.1241631507873535</c:v>
                </c:pt>
                <c:pt idx="6121">
                  <c:v>5.1250004768371582</c:v>
                </c:pt>
                <c:pt idx="6122">
                  <c:v>5.1258211135864258</c:v>
                </c:pt>
                <c:pt idx="6123">
                  <c:v>5.1266622543334961</c:v>
                </c:pt>
                <c:pt idx="6124">
                  <c:v>5.1275105476379395</c:v>
                </c:pt>
                <c:pt idx="6125">
                  <c:v>5.1283316612243652</c:v>
                </c:pt>
                <c:pt idx="6126">
                  <c:v>5.1291379928588867</c:v>
                </c:pt>
                <c:pt idx="6127">
                  <c:v>5.1299986839294434</c:v>
                </c:pt>
                <c:pt idx="6128">
                  <c:v>5.1308321952819824</c:v>
                </c:pt>
                <c:pt idx="6129">
                  <c:v>5.1316595077514648</c:v>
                </c:pt>
                <c:pt idx="6130">
                  <c:v>5.1324977874755859</c:v>
                </c:pt>
                <c:pt idx="6131">
                  <c:v>5.1333212852478027</c:v>
                </c:pt>
                <c:pt idx="6132">
                  <c:v>5.1341676712036133</c:v>
                </c:pt>
                <c:pt idx="6133">
                  <c:v>5.1349940299987793</c:v>
                </c:pt>
                <c:pt idx="6134">
                  <c:v>5.1358447074890137</c:v>
                </c:pt>
                <c:pt idx="6135">
                  <c:v>5.1366815567016602</c:v>
                </c:pt>
                <c:pt idx="6136">
                  <c:v>5.1375117301940918</c:v>
                </c:pt>
                <c:pt idx="6137">
                  <c:v>5.1383280754089355</c:v>
                </c:pt>
                <c:pt idx="6138">
                  <c:v>5.139155387878418</c:v>
                </c:pt>
                <c:pt idx="6139">
                  <c:v>5.1400127410888672</c:v>
                </c:pt>
                <c:pt idx="6140">
                  <c:v>5.140838623046875</c:v>
                </c:pt>
                <c:pt idx="6141">
                  <c:v>5.1416826248168945</c:v>
                </c:pt>
                <c:pt idx="6142">
                  <c:v>5.142479419708252</c:v>
                </c:pt>
                <c:pt idx="6143">
                  <c:v>5.1433315277099609</c:v>
                </c:pt>
                <c:pt idx="6144">
                  <c:v>5.1441669464111328</c:v>
                </c:pt>
                <c:pt idx="6145">
                  <c:v>5.1449918746948242</c:v>
                </c:pt>
                <c:pt idx="6146">
                  <c:v>5.1458120346069336</c:v>
                </c:pt>
                <c:pt idx="6147">
                  <c:v>5.1466755867004395</c:v>
                </c:pt>
                <c:pt idx="6148">
                  <c:v>5.1475057601928711</c:v>
                </c:pt>
                <c:pt idx="6149">
                  <c:v>5.1483330726623535</c:v>
                </c:pt>
                <c:pt idx="6150">
                  <c:v>5.1491913795471191</c:v>
                </c:pt>
                <c:pt idx="6151">
                  <c:v>5.1499767303466797</c:v>
                </c:pt>
                <c:pt idx="6152">
                  <c:v>5.1508512496948242</c:v>
                </c:pt>
                <c:pt idx="6153">
                  <c:v>5.1516537666320801</c:v>
                </c:pt>
                <c:pt idx="6154">
                  <c:v>5.1524934768676758</c:v>
                </c:pt>
                <c:pt idx="6155">
                  <c:v>5.1533432006835938</c:v>
                </c:pt>
                <c:pt idx="6156">
                  <c:v>5.1541857719421387</c:v>
                </c:pt>
                <c:pt idx="6157">
                  <c:v>5.154991626739502</c:v>
                </c:pt>
                <c:pt idx="6158">
                  <c:v>5.1558361053466797</c:v>
                </c:pt>
                <c:pt idx="6159">
                  <c:v>5.1566853523254395</c:v>
                </c:pt>
                <c:pt idx="6160">
                  <c:v>5.1575069427490234</c:v>
                </c:pt>
                <c:pt idx="6161">
                  <c:v>5.1583213806152344</c:v>
                </c:pt>
                <c:pt idx="6162">
                  <c:v>5.1591439247131348</c:v>
                </c:pt>
                <c:pt idx="6163">
                  <c:v>5.1600155830383301</c:v>
                </c:pt>
                <c:pt idx="6164">
                  <c:v>5.1608119010925293</c:v>
                </c:pt>
                <c:pt idx="6165">
                  <c:v>5.1616640090942383</c:v>
                </c:pt>
                <c:pt idx="6166">
                  <c:v>5.1624832153320313</c:v>
                </c:pt>
                <c:pt idx="6167">
                  <c:v>5.1633396148681641</c:v>
                </c:pt>
                <c:pt idx="6168">
                  <c:v>5.164161205291748</c:v>
                </c:pt>
                <c:pt idx="6169">
                  <c:v>5.1650104522705078</c:v>
                </c:pt>
                <c:pt idx="6170">
                  <c:v>5.16583251953125</c:v>
                </c:pt>
                <c:pt idx="6171">
                  <c:v>5.1666727066040039</c:v>
                </c:pt>
                <c:pt idx="6172">
                  <c:v>5.1675195693969727</c:v>
                </c:pt>
                <c:pt idx="6173">
                  <c:v>5.1683249473571777</c:v>
                </c:pt>
                <c:pt idx="6174">
                  <c:v>5.1691627502441406</c:v>
                </c:pt>
                <c:pt idx="6175">
                  <c:v>5.170011043548584</c:v>
                </c:pt>
                <c:pt idx="6176">
                  <c:v>5.1708288192749023</c:v>
                </c:pt>
                <c:pt idx="6177">
                  <c:v>5.1716818809509277</c:v>
                </c:pt>
                <c:pt idx="6178">
                  <c:v>5.1725053787231445</c:v>
                </c:pt>
                <c:pt idx="6179">
                  <c:v>5.1733307838439941</c:v>
                </c:pt>
                <c:pt idx="6180">
                  <c:v>5.1741752624511719</c:v>
                </c:pt>
                <c:pt idx="6181">
                  <c:v>5.175015926361084</c:v>
                </c:pt>
                <c:pt idx="6182">
                  <c:v>5.175847053527832</c:v>
                </c:pt>
                <c:pt idx="6183">
                  <c:v>5.176671028137207</c:v>
                </c:pt>
                <c:pt idx="6184">
                  <c:v>5.1775093078613281</c:v>
                </c:pt>
                <c:pt idx="6185">
                  <c:v>5.1783347129821777</c:v>
                </c:pt>
                <c:pt idx="6186">
                  <c:v>5.1791677474975586</c:v>
                </c:pt>
                <c:pt idx="6187">
                  <c:v>5.1800060272216797</c:v>
                </c:pt>
                <c:pt idx="6188">
                  <c:v>5.1808090209960938</c:v>
                </c:pt>
                <c:pt idx="6189">
                  <c:v>5.1816897392272949</c:v>
                </c:pt>
                <c:pt idx="6190">
                  <c:v>5.1824898719787598</c:v>
                </c:pt>
                <c:pt idx="6191">
                  <c:v>5.1833043098449707</c:v>
                </c:pt>
                <c:pt idx="6192">
                  <c:v>5.1841635704040527</c:v>
                </c:pt>
                <c:pt idx="6193">
                  <c:v>5.1849889755249023</c:v>
                </c:pt>
                <c:pt idx="6194">
                  <c:v>5.1858396530151367</c:v>
                </c:pt>
                <c:pt idx="6195">
                  <c:v>5.1866583824157715</c:v>
                </c:pt>
                <c:pt idx="6196">
                  <c:v>5.1875090599060059</c:v>
                </c:pt>
                <c:pt idx="6197">
                  <c:v>5.1883211135864258</c:v>
                </c:pt>
                <c:pt idx="6198">
                  <c:v>5.1891717910766602</c:v>
                </c:pt>
                <c:pt idx="6199">
                  <c:v>5.1899876594543457</c:v>
                </c:pt>
                <c:pt idx="6200">
                  <c:v>5.1908354759216309</c:v>
                </c:pt>
                <c:pt idx="6201">
                  <c:v>5.1916537284851074</c:v>
                </c:pt>
                <c:pt idx="6202">
                  <c:v>5.1924934387207031</c:v>
                </c:pt>
                <c:pt idx="6203">
                  <c:v>5.1933193206787109</c:v>
                </c:pt>
                <c:pt idx="6204">
                  <c:v>5.1941628456115723</c:v>
                </c:pt>
                <c:pt idx="6205">
                  <c:v>5.195002555847168</c:v>
                </c:pt>
                <c:pt idx="6206">
                  <c:v>5.1958231925964355</c:v>
                </c:pt>
                <c:pt idx="6207">
                  <c:v>5.1966476440429688</c:v>
                </c:pt>
                <c:pt idx="6208">
                  <c:v>5.197504997253418</c:v>
                </c:pt>
                <c:pt idx="6209">
                  <c:v>5.1983356475830078</c:v>
                </c:pt>
                <c:pt idx="6210">
                  <c:v>5.199164867401123</c:v>
                </c:pt>
                <c:pt idx="6211">
                  <c:v>5.199988842010498</c:v>
                </c:pt>
                <c:pt idx="6212">
                  <c:v>5.200831413269043</c:v>
                </c:pt>
                <c:pt idx="6213">
                  <c:v>5.2016806602478027</c:v>
                </c:pt>
                <c:pt idx="6214">
                  <c:v>5.2025136947631836</c:v>
                </c:pt>
                <c:pt idx="6215">
                  <c:v>5.2033171653747559</c:v>
                </c:pt>
                <c:pt idx="6216">
                  <c:v>5.2041683197021484</c:v>
                </c:pt>
                <c:pt idx="6217">
                  <c:v>5.2049951553344727</c:v>
                </c:pt>
                <c:pt idx="6218">
                  <c:v>5.2058372497558594</c:v>
                </c:pt>
                <c:pt idx="6219">
                  <c:v>5.2066664695739746</c:v>
                </c:pt>
                <c:pt idx="6220">
                  <c:v>5.207493782043457</c:v>
                </c:pt>
                <c:pt idx="6221">
                  <c:v>5.2083463668823242</c:v>
                </c:pt>
                <c:pt idx="6222">
                  <c:v>5.2091608047485352</c:v>
                </c:pt>
                <c:pt idx="6223">
                  <c:v>5.2099857330322266</c:v>
                </c:pt>
                <c:pt idx="6224">
                  <c:v>5.2108345031738281</c:v>
                </c:pt>
                <c:pt idx="6225">
                  <c:v>5.2116823196411133</c:v>
                </c:pt>
                <c:pt idx="6226">
                  <c:v>5.2124843597412109</c:v>
                </c:pt>
                <c:pt idx="6227">
                  <c:v>5.2133197784423828</c:v>
                </c:pt>
                <c:pt idx="6228">
                  <c:v>5.2141385078430176</c:v>
                </c:pt>
                <c:pt idx="6229">
                  <c:v>5.2149925231933594</c:v>
                </c:pt>
                <c:pt idx="6230">
                  <c:v>5.2158327102661133</c:v>
                </c:pt>
                <c:pt idx="6231">
                  <c:v>5.2166619300842285</c:v>
                </c:pt>
                <c:pt idx="6232">
                  <c:v>5.2174968719482422</c:v>
                </c:pt>
                <c:pt idx="6233">
                  <c:v>5.2183341979980469</c:v>
                </c:pt>
                <c:pt idx="6234">
                  <c:v>5.2191548347473145</c:v>
                </c:pt>
                <c:pt idx="6235">
                  <c:v>5.2200107574462891</c:v>
                </c:pt>
                <c:pt idx="6236">
                  <c:v>5.2208199501037598</c:v>
                </c:pt>
                <c:pt idx="6237">
                  <c:v>5.2216963768005371</c:v>
                </c:pt>
                <c:pt idx="6238">
                  <c:v>5.2225303649902344</c:v>
                </c:pt>
                <c:pt idx="6239">
                  <c:v>5.2233414649963379</c:v>
                </c:pt>
                <c:pt idx="6240">
                  <c:v>5.2241611480712891</c:v>
                </c:pt>
                <c:pt idx="6241">
                  <c:v>5.2249979972839355</c:v>
                </c:pt>
                <c:pt idx="6242">
                  <c:v>5.2258286476135254</c:v>
                </c:pt>
                <c:pt idx="6243">
                  <c:v>5.2266726493835449</c:v>
                </c:pt>
                <c:pt idx="6244">
                  <c:v>5.2274837493896484</c:v>
                </c:pt>
                <c:pt idx="6245">
                  <c:v>5.2283225059509277</c:v>
                </c:pt>
                <c:pt idx="6246">
                  <c:v>5.2291531562805176</c:v>
                </c:pt>
                <c:pt idx="6247">
                  <c:v>5.230018138885498</c:v>
                </c:pt>
                <c:pt idx="6248">
                  <c:v>5.2308411598205566</c:v>
                </c:pt>
                <c:pt idx="6249">
                  <c:v>5.2316884994506836</c:v>
                </c:pt>
                <c:pt idx="6250">
                  <c:v>5.2324886322021484</c:v>
                </c:pt>
                <c:pt idx="6251">
                  <c:v>5.2333269119262695</c:v>
                </c:pt>
                <c:pt idx="6252">
                  <c:v>5.2341766357421875</c:v>
                </c:pt>
                <c:pt idx="6253">
                  <c:v>5.2349934577941895</c:v>
                </c:pt>
                <c:pt idx="6254">
                  <c:v>5.2358269691467285</c:v>
                </c:pt>
                <c:pt idx="6255">
                  <c:v>5.2366633415222168</c:v>
                </c:pt>
                <c:pt idx="6256">
                  <c:v>5.2374963760375977</c:v>
                </c:pt>
                <c:pt idx="6257">
                  <c:v>5.2383208274841309</c:v>
                </c:pt>
                <c:pt idx="6258">
                  <c:v>5.2391643524169922</c:v>
                </c:pt>
                <c:pt idx="6259">
                  <c:v>5.2400074005126953</c:v>
                </c:pt>
                <c:pt idx="6260">
                  <c:v>5.2408313751220703</c:v>
                </c:pt>
                <c:pt idx="6261">
                  <c:v>5.2416658401489258</c:v>
                </c:pt>
                <c:pt idx="6262">
                  <c:v>5.2425074577331543</c:v>
                </c:pt>
                <c:pt idx="6263">
                  <c:v>5.2433137893676758</c:v>
                </c:pt>
                <c:pt idx="6264">
                  <c:v>5.2441625595092773</c:v>
                </c:pt>
                <c:pt idx="6265">
                  <c:v>5.245002269744873</c:v>
                </c:pt>
                <c:pt idx="6266">
                  <c:v>5.2458491325378418</c:v>
                </c:pt>
                <c:pt idx="6267">
                  <c:v>5.2466826438903809</c:v>
                </c:pt>
                <c:pt idx="6268">
                  <c:v>5.2474985122680664</c:v>
                </c:pt>
                <c:pt idx="6269">
                  <c:v>5.2483325004577637</c:v>
                </c:pt>
                <c:pt idx="6270">
                  <c:v>5.2491679191589355</c:v>
                </c:pt>
                <c:pt idx="6271">
                  <c:v>5.2500014305114746</c:v>
                </c:pt>
                <c:pt idx="6272">
                  <c:v>5.2508282661437988</c:v>
                </c:pt>
                <c:pt idx="6273">
                  <c:v>5.2516384124755859</c:v>
                </c:pt>
                <c:pt idx="6274">
                  <c:v>5.2524943351745605</c:v>
                </c:pt>
                <c:pt idx="6275">
                  <c:v>5.2533493041992188</c:v>
                </c:pt>
                <c:pt idx="6276">
                  <c:v>5.2541837692260742</c:v>
                </c:pt>
                <c:pt idx="6277">
                  <c:v>5.2549886703491211</c:v>
                </c:pt>
                <c:pt idx="6278">
                  <c:v>5.2558426856994629</c:v>
                </c:pt>
                <c:pt idx="6279">
                  <c:v>5.2566804885864258</c:v>
                </c:pt>
                <c:pt idx="6280">
                  <c:v>5.2574796676635742</c:v>
                </c:pt>
                <c:pt idx="6281">
                  <c:v>5.258331298828125</c:v>
                </c:pt>
                <c:pt idx="6282">
                  <c:v>5.2591681480407715</c:v>
                </c:pt>
                <c:pt idx="6283">
                  <c:v>5.2600154876708984</c:v>
                </c:pt>
                <c:pt idx="6284">
                  <c:v>5.2608389854431152</c:v>
                </c:pt>
                <c:pt idx="6285">
                  <c:v>5.2616782188415527</c:v>
                </c:pt>
                <c:pt idx="6286">
                  <c:v>5.2624750137329102</c:v>
                </c:pt>
                <c:pt idx="6287">
                  <c:v>5.2633576393127441</c:v>
                </c:pt>
                <c:pt idx="6288">
                  <c:v>5.264164924621582</c:v>
                </c:pt>
                <c:pt idx="6289">
                  <c:v>5.2650051116943359</c:v>
                </c:pt>
                <c:pt idx="6290">
                  <c:v>5.2658329010009766</c:v>
                </c:pt>
                <c:pt idx="6291">
                  <c:v>5.2666664123535156</c:v>
                </c:pt>
                <c:pt idx="6292">
                  <c:v>5.2674956321716309</c:v>
                </c:pt>
                <c:pt idx="6293">
                  <c:v>5.2683401107788086</c:v>
                </c:pt>
                <c:pt idx="6294">
                  <c:v>5.2691659927368164</c:v>
                </c:pt>
                <c:pt idx="6295">
                  <c:v>5.2699790000915527</c:v>
                </c:pt>
                <c:pt idx="6296">
                  <c:v>5.2708163261413574</c:v>
                </c:pt>
                <c:pt idx="6297">
                  <c:v>5.2716765403747559</c:v>
                </c:pt>
                <c:pt idx="6298">
                  <c:v>5.2724981307983398</c:v>
                </c:pt>
                <c:pt idx="6299">
                  <c:v>5.273341178894043</c:v>
                </c:pt>
                <c:pt idx="6300">
                  <c:v>5.2741656303405762</c:v>
                </c:pt>
                <c:pt idx="6301">
                  <c:v>5.2749991416931152</c:v>
                </c:pt>
                <c:pt idx="6302">
                  <c:v>5.2758293151855469</c:v>
                </c:pt>
                <c:pt idx="6303">
                  <c:v>5.2766518592834473</c:v>
                </c:pt>
                <c:pt idx="6304">
                  <c:v>5.2775120735168457</c:v>
                </c:pt>
                <c:pt idx="6305">
                  <c:v>5.2783312797546387</c:v>
                </c:pt>
                <c:pt idx="6306">
                  <c:v>5.279167652130127</c:v>
                </c:pt>
                <c:pt idx="6307">
                  <c:v>5.2799868583679199</c:v>
                </c:pt>
                <c:pt idx="6308">
                  <c:v>5.2808237075805664</c:v>
                </c:pt>
                <c:pt idx="6309">
                  <c:v>5.2816543579101563</c:v>
                </c:pt>
                <c:pt idx="6310">
                  <c:v>5.2825093269348145</c:v>
                </c:pt>
                <c:pt idx="6311">
                  <c:v>5.2833337783813477</c:v>
                </c:pt>
                <c:pt idx="6312">
                  <c:v>5.2841577529907227</c:v>
                </c:pt>
                <c:pt idx="6313">
                  <c:v>5.285006046295166</c:v>
                </c:pt>
                <c:pt idx="6314">
                  <c:v>5.2858262062072754</c:v>
                </c:pt>
                <c:pt idx="6315">
                  <c:v>5.286684513092041</c:v>
                </c:pt>
                <c:pt idx="6316">
                  <c:v>5.2874913215637207</c:v>
                </c:pt>
                <c:pt idx="6317">
                  <c:v>5.2883238792419434</c:v>
                </c:pt>
                <c:pt idx="6318">
                  <c:v>5.2891674041748047</c:v>
                </c:pt>
                <c:pt idx="6319">
                  <c:v>5.2899999618530273</c:v>
                </c:pt>
                <c:pt idx="6320">
                  <c:v>5.2908477783203125</c:v>
                </c:pt>
                <c:pt idx="6321">
                  <c:v>5.291663646697998</c:v>
                </c:pt>
                <c:pt idx="6322">
                  <c:v>5.2924952507019043</c:v>
                </c:pt>
                <c:pt idx="6323">
                  <c:v>5.2933545112609863</c:v>
                </c:pt>
                <c:pt idx="6324">
                  <c:v>5.2941727638244629</c:v>
                </c:pt>
                <c:pt idx="6325">
                  <c:v>5.2950029373168945</c:v>
                </c:pt>
                <c:pt idx="6326">
                  <c:v>5.2958502769470215</c:v>
                </c:pt>
                <c:pt idx="6327">
                  <c:v>5.2966866493225098</c:v>
                </c:pt>
                <c:pt idx="6328">
                  <c:v>5.2975025177001953</c:v>
                </c:pt>
                <c:pt idx="6329">
                  <c:v>5.2983345985412598</c:v>
                </c:pt>
                <c:pt idx="6330">
                  <c:v>5.2991805076599121</c:v>
                </c:pt>
                <c:pt idx="6331">
                  <c:v>5.3000082969665527</c:v>
                </c:pt>
                <c:pt idx="6332">
                  <c:v>5.3008279800415039</c:v>
                </c:pt>
                <c:pt idx="6333">
                  <c:v>5.3016552925109863</c:v>
                </c:pt>
                <c:pt idx="6334">
                  <c:v>5.302518367767334</c:v>
                </c:pt>
                <c:pt idx="6335">
                  <c:v>5.3033394813537598</c:v>
                </c:pt>
                <c:pt idx="6336">
                  <c:v>5.3041882514953613</c:v>
                </c:pt>
                <c:pt idx="6337">
                  <c:v>5.3049931526184082</c:v>
                </c:pt>
                <c:pt idx="6338">
                  <c:v>5.3058428764343262</c:v>
                </c:pt>
                <c:pt idx="6339">
                  <c:v>5.3066606521606445</c:v>
                </c:pt>
                <c:pt idx="6340">
                  <c:v>5.3074941635131836</c:v>
                </c:pt>
                <c:pt idx="6341">
                  <c:v>5.3083329200744629</c:v>
                </c:pt>
                <c:pt idx="6342">
                  <c:v>5.3091554641723633</c:v>
                </c:pt>
                <c:pt idx="6343">
                  <c:v>5.3099956512451172</c:v>
                </c:pt>
                <c:pt idx="6344">
                  <c:v>5.3108434677124023</c:v>
                </c:pt>
                <c:pt idx="6345">
                  <c:v>5.3116512298583984</c:v>
                </c:pt>
                <c:pt idx="6346">
                  <c:v>5.3125004768371582</c:v>
                </c:pt>
                <c:pt idx="6347">
                  <c:v>5.3133425712585449</c:v>
                </c:pt>
                <c:pt idx="6348">
                  <c:v>5.3141670227050781</c:v>
                </c:pt>
                <c:pt idx="6349">
                  <c:v>5.3149857521057129</c:v>
                </c:pt>
                <c:pt idx="6350">
                  <c:v>5.315849781036377</c:v>
                </c:pt>
                <c:pt idx="6351">
                  <c:v>5.316683292388916</c:v>
                </c:pt>
                <c:pt idx="6352">
                  <c:v>5.3175091743469238</c:v>
                </c:pt>
                <c:pt idx="6353">
                  <c:v>5.3183498382568359</c:v>
                </c:pt>
                <c:pt idx="6354">
                  <c:v>5.3191723823547363</c:v>
                </c:pt>
                <c:pt idx="6355">
                  <c:v>5.3199934959411621</c:v>
                </c:pt>
                <c:pt idx="6356">
                  <c:v>5.3208317756652832</c:v>
                </c:pt>
                <c:pt idx="6357">
                  <c:v>5.3216571807861328</c:v>
                </c:pt>
                <c:pt idx="6358">
                  <c:v>5.3224940299987793</c:v>
                </c:pt>
                <c:pt idx="6359">
                  <c:v>5.323328971862793</c:v>
                </c:pt>
                <c:pt idx="6360">
                  <c:v>5.3241662979125977</c:v>
                </c:pt>
                <c:pt idx="6361">
                  <c:v>5.3249893188476563</c:v>
                </c:pt>
                <c:pt idx="6362">
                  <c:v>5.3258414268493652</c:v>
                </c:pt>
                <c:pt idx="6363">
                  <c:v>5.3266615867614746</c:v>
                </c:pt>
                <c:pt idx="6364">
                  <c:v>5.327509880065918</c:v>
                </c:pt>
                <c:pt idx="6365">
                  <c:v>5.3283209800720215</c:v>
                </c:pt>
                <c:pt idx="6366">
                  <c:v>5.3291611671447754</c:v>
                </c:pt>
                <c:pt idx="6367">
                  <c:v>5.3300127983093262</c:v>
                </c:pt>
                <c:pt idx="6368">
                  <c:v>5.3308148384094238</c:v>
                </c:pt>
                <c:pt idx="6369">
                  <c:v>5.3316488265991211</c:v>
                </c:pt>
                <c:pt idx="6370">
                  <c:v>5.3324928283691406</c:v>
                </c:pt>
                <c:pt idx="6371">
                  <c:v>5.3333368301391602</c:v>
                </c:pt>
                <c:pt idx="6372">
                  <c:v>5.334174633026123</c:v>
                </c:pt>
                <c:pt idx="6373">
                  <c:v>5.3349933624267578</c:v>
                </c:pt>
                <c:pt idx="6374">
                  <c:v>5.3358340263366699</c:v>
                </c:pt>
                <c:pt idx="6375">
                  <c:v>5.3366689682006836</c:v>
                </c:pt>
                <c:pt idx="6376">
                  <c:v>5.3374881744384766</c:v>
                </c:pt>
                <c:pt idx="6377">
                  <c:v>5.3383398056030273</c:v>
                </c:pt>
                <c:pt idx="6378">
                  <c:v>5.3391551971435547</c:v>
                </c:pt>
                <c:pt idx="6379">
                  <c:v>5.3400001525878906</c:v>
                </c:pt>
                <c:pt idx="6380">
                  <c:v>5.3408503532409668</c:v>
                </c:pt>
                <c:pt idx="6381">
                  <c:v>5.3416767120361328</c:v>
                </c:pt>
                <c:pt idx="6382">
                  <c:v>5.3424949645996094</c:v>
                </c:pt>
                <c:pt idx="6383">
                  <c:v>5.34332275390625</c:v>
                </c:pt>
                <c:pt idx="6384">
                  <c:v>5.3441958427429199</c:v>
                </c:pt>
                <c:pt idx="6385">
                  <c:v>5.3450217247009277</c:v>
                </c:pt>
                <c:pt idx="6386">
                  <c:v>5.3458309173583984</c:v>
                </c:pt>
                <c:pt idx="6387">
                  <c:v>5.3466763496398926</c:v>
                </c:pt>
                <c:pt idx="6388">
                  <c:v>5.3475141525268555</c:v>
                </c:pt>
                <c:pt idx="6389">
                  <c:v>5.3483271598815918</c:v>
                </c:pt>
                <c:pt idx="6390">
                  <c:v>5.3491535186767578</c:v>
                </c:pt>
                <c:pt idx="6391">
                  <c:v>5.3500242233276367</c:v>
                </c:pt>
                <c:pt idx="6392">
                  <c:v>5.3508358001708984</c:v>
                </c:pt>
                <c:pt idx="6393">
                  <c:v>5.3516674041748047</c:v>
                </c:pt>
                <c:pt idx="6394">
                  <c:v>5.3524794578552246</c:v>
                </c:pt>
                <c:pt idx="6395">
                  <c:v>5.3533430099487305</c:v>
                </c:pt>
                <c:pt idx="6396">
                  <c:v>5.3541631698608398</c:v>
                </c:pt>
                <c:pt idx="6397">
                  <c:v>5.3549985885620117</c:v>
                </c:pt>
                <c:pt idx="6398">
                  <c:v>5.3558478355407715</c:v>
                </c:pt>
                <c:pt idx="6399">
                  <c:v>5.3566722869873047</c:v>
                </c:pt>
                <c:pt idx="6400">
                  <c:v>5.3574872016906738</c:v>
                </c:pt>
                <c:pt idx="6401">
                  <c:v>5.3583202362060547</c:v>
                </c:pt>
                <c:pt idx="6402">
                  <c:v>5.3591809272766113</c:v>
                </c:pt>
                <c:pt idx="6403">
                  <c:v>5.3599891662597656</c:v>
                </c:pt>
                <c:pt idx="6404">
                  <c:v>5.3608312606811523</c:v>
                </c:pt>
                <c:pt idx="6405">
                  <c:v>5.3616957664489746</c:v>
                </c:pt>
                <c:pt idx="6406">
                  <c:v>5.3624963760375977</c:v>
                </c:pt>
                <c:pt idx="6407">
                  <c:v>5.3633475303649902</c:v>
                </c:pt>
                <c:pt idx="6408">
                  <c:v>5.3641824722290039</c:v>
                </c:pt>
                <c:pt idx="6409">
                  <c:v>5.3650002479553223</c:v>
                </c:pt>
                <c:pt idx="6410">
                  <c:v>5.3658499717712402</c:v>
                </c:pt>
                <c:pt idx="6411">
                  <c:v>5.3666491508483887</c:v>
                </c:pt>
                <c:pt idx="6412">
                  <c:v>5.3675050735473633</c:v>
                </c:pt>
                <c:pt idx="6413">
                  <c:v>5.368316650390625</c:v>
                </c:pt>
                <c:pt idx="6414">
                  <c:v>5.3691763877868652</c:v>
                </c:pt>
                <c:pt idx="6415">
                  <c:v>5.3700156211853027</c:v>
                </c:pt>
                <c:pt idx="6416">
                  <c:v>5.370851993560791</c:v>
                </c:pt>
                <c:pt idx="6417">
                  <c:v>5.3716645240783691</c:v>
                </c:pt>
                <c:pt idx="6418">
                  <c:v>5.3725085258483887</c:v>
                </c:pt>
                <c:pt idx="6419">
                  <c:v>5.3733129501342773</c:v>
                </c:pt>
                <c:pt idx="6420">
                  <c:v>5.3741774559020996</c:v>
                </c:pt>
                <c:pt idx="6421">
                  <c:v>5.3749966621398926</c:v>
                </c:pt>
                <c:pt idx="6422">
                  <c:v>5.375828742980957</c:v>
                </c:pt>
                <c:pt idx="6423">
                  <c:v>5.3766756057739258</c:v>
                </c:pt>
                <c:pt idx="6424">
                  <c:v>5.3774871826171875</c:v>
                </c:pt>
                <c:pt idx="6425">
                  <c:v>5.3783326148986816</c:v>
                </c:pt>
                <c:pt idx="6426">
                  <c:v>5.3791670799255371</c:v>
                </c:pt>
                <c:pt idx="6427">
                  <c:v>5.3800086975097656</c:v>
                </c:pt>
                <c:pt idx="6428">
                  <c:v>5.3808259963989258</c:v>
                </c:pt>
                <c:pt idx="6429">
                  <c:v>5.3816766738891602</c:v>
                </c:pt>
                <c:pt idx="6430">
                  <c:v>5.3825030326843262</c:v>
                </c:pt>
                <c:pt idx="6431">
                  <c:v>5.3833270072937012</c:v>
                </c:pt>
                <c:pt idx="6432">
                  <c:v>5.3841700553894043</c:v>
                </c:pt>
                <c:pt idx="6433">
                  <c:v>5.3850193023681641</c:v>
                </c:pt>
                <c:pt idx="6434">
                  <c:v>5.3858098983764648</c:v>
                </c:pt>
                <c:pt idx="6435">
                  <c:v>5.3866586685180664</c:v>
                </c:pt>
                <c:pt idx="6436">
                  <c:v>5.3874921798706055</c:v>
                </c:pt>
                <c:pt idx="6437">
                  <c:v>5.3883233070373535</c:v>
                </c:pt>
                <c:pt idx="6438">
                  <c:v>5.3891639709472656</c:v>
                </c:pt>
                <c:pt idx="6439">
                  <c:v>5.3900279998779297</c:v>
                </c:pt>
                <c:pt idx="6440">
                  <c:v>5.3908395767211914</c:v>
                </c:pt>
                <c:pt idx="6441">
                  <c:v>5.3916678428649902</c:v>
                </c:pt>
                <c:pt idx="6442">
                  <c:v>5.3925008773803711</c:v>
                </c:pt>
                <c:pt idx="6443">
                  <c:v>5.3933205604553223</c:v>
                </c:pt>
                <c:pt idx="6444">
                  <c:v>5.3941726684570313</c:v>
                </c:pt>
                <c:pt idx="6445">
                  <c:v>5.3949995040893555</c:v>
                </c:pt>
                <c:pt idx="6446">
                  <c:v>5.3958454132080078</c:v>
                </c:pt>
                <c:pt idx="6447">
                  <c:v>5.3966755867004395</c:v>
                </c:pt>
                <c:pt idx="6448">
                  <c:v>5.3975000381469727</c:v>
                </c:pt>
                <c:pt idx="6449">
                  <c:v>5.398320198059082</c:v>
                </c:pt>
                <c:pt idx="6450">
                  <c:v>5.3991603851318359</c:v>
                </c:pt>
                <c:pt idx="6451">
                  <c:v>5.3999991416931152</c:v>
                </c:pt>
                <c:pt idx="6452">
                  <c:v>5.4008502960205078</c:v>
                </c:pt>
                <c:pt idx="6453">
                  <c:v>5.4016695022583008</c:v>
                </c:pt>
                <c:pt idx="6454">
                  <c:v>5.4025211334228516</c:v>
                </c:pt>
                <c:pt idx="6455">
                  <c:v>5.4033164978027344</c:v>
                </c:pt>
                <c:pt idx="6456">
                  <c:v>5.4041447639465332</c:v>
                </c:pt>
                <c:pt idx="6457">
                  <c:v>5.4049897193908691</c:v>
                </c:pt>
                <c:pt idx="6458">
                  <c:v>5.4058256149291992</c:v>
                </c:pt>
                <c:pt idx="6459">
                  <c:v>5.4066729545593262</c:v>
                </c:pt>
                <c:pt idx="6460">
                  <c:v>5.4074864387512207</c:v>
                </c:pt>
                <c:pt idx="6461">
                  <c:v>5.4083337783813477</c:v>
                </c:pt>
                <c:pt idx="6462">
                  <c:v>5.409156322479248</c:v>
                </c:pt>
                <c:pt idx="6463">
                  <c:v>5.4100089073181152</c:v>
                </c:pt>
                <c:pt idx="6464">
                  <c:v>5.4108543395996094</c:v>
                </c:pt>
                <c:pt idx="6465">
                  <c:v>5.4116702079772949</c:v>
                </c:pt>
                <c:pt idx="6466">
                  <c:v>5.412534236907959</c:v>
                </c:pt>
                <c:pt idx="6467">
                  <c:v>5.4133281707763672</c:v>
                </c:pt>
                <c:pt idx="6468">
                  <c:v>5.4141550064086914</c:v>
                </c:pt>
                <c:pt idx="6469">
                  <c:v>5.4150056838989258</c:v>
                </c:pt>
                <c:pt idx="6470">
                  <c:v>5.4158272743225098</c:v>
                </c:pt>
                <c:pt idx="6471">
                  <c:v>5.416649341583252</c:v>
                </c:pt>
                <c:pt idx="6472">
                  <c:v>5.4175000190734863</c:v>
                </c:pt>
                <c:pt idx="6473">
                  <c:v>5.4183292388916016</c:v>
                </c:pt>
                <c:pt idx="6474">
                  <c:v>5.4191479682922363</c:v>
                </c:pt>
                <c:pt idx="6475">
                  <c:v>5.4199986457824707</c:v>
                </c:pt>
                <c:pt idx="6476">
                  <c:v>5.4208197593688965</c:v>
                </c:pt>
                <c:pt idx="6477">
                  <c:v>5.4216775894165039</c:v>
                </c:pt>
                <c:pt idx="6478">
                  <c:v>5.422492504119873</c:v>
                </c:pt>
                <c:pt idx="6479">
                  <c:v>5.423342227935791</c:v>
                </c:pt>
                <c:pt idx="6480">
                  <c:v>5.4241633415222168</c:v>
                </c:pt>
                <c:pt idx="6481">
                  <c:v>5.4249892234802246</c:v>
                </c:pt>
                <c:pt idx="6482">
                  <c:v>5.4258308410644531</c:v>
                </c:pt>
                <c:pt idx="6483">
                  <c:v>5.4266648292541504</c:v>
                </c:pt>
                <c:pt idx="6484">
                  <c:v>5.4274873733520508</c:v>
                </c:pt>
                <c:pt idx="6485">
                  <c:v>5.4283275604248047</c:v>
                </c:pt>
                <c:pt idx="6486">
                  <c:v>5.4291954040527344</c:v>
                </c:pt>
                <c:pt idx="6487">
                  <c:v>5.4300088882446289</c:v>
                </c:pt>
                <c:pt idx="6488">
                  <c:v>5.4308457374572754</c:v>
                </c:pt>
                <c:pt idx="6489">
                  <c:v>5.4316682815551758</c:v>
                </c:pt>
                <c:pt idx="6490">
                  <c:v>5.4324827194213867</c:v>
                </c:pt>
                <c:pt idx="6491">
                  <c:v>5.4333300590515137</c:v>
                </c:pt>
                <c:pt idx="6492">
                  <c:v>5.4341592788696289</c:v>
                </c:pt>
                <c:pt idx="6493">
                  <c:v>5.4350070953369141</c:v>
                </c:pt>
                <c:pt idx="6494">
                  <c:v>5.4358258247375488</c:v>
                </c:pt>
                <c:pt idx="6495">
                  <c:v>5.4366726875305176</c:v>
                </c:pt>
                <c:pt idx="6496">
                  <c:v>5.4374771118164063</c:v>
                </c:pt>
                <c:pt idx="6497">
                  <c:v>5.4383339881896973</c:v>
                </c:pt>
                <c:pt idx="6498">
                  <c:v>5.4391617774963379</c:v>
                </c:pt>
                <c:pt idx="6499">
                  <c:v>5.4399933815002441</c:v>
                </c:pt>
                <c:pt idx="6500">
                  <c:v>5.4408245086669922</c:v>
                </c:pt>
                <c:pt idx="6501">
                  <c:v>5.441655158996582</c:v>
                </c:pt>
                <c:pt idx="6502">
                  <c:v>5.4425053596496582</c:v>
                </c:pt>
                <c:pt idx="6503">
                  <c:v>5.4433441162109375</c:v>
                </c:pt>
                <c:pt idx="6504">
                  <c:v>5.4441428184509277</c:v>
                </c:pt>
                <c:pt idx="6505">
                  <c:v>5.4449977874755859</c:v>
                </c:pt>
                <c:pt idx="6506">
                  <c:v>5.4458322525024414</c:v>
                </c:pt>
                <c:pt idx="6507">
                  <c:v>5.4466795921325684</c:v>
                </c:pt>
                <c:pt idx="6508">
                  <c:v>5.4474921226501465</c:v>
                </c:pt>
                <c:pt idx="6509">
                  <c:v>5.4483327865600586</c:v>
                </c:pt>
                <c:pt idx="6510">
                  <c:v>5.4491596221923828</c:v>
                </c:pt>
                <c:pt idx="6511">
                  <c:v>5.4500064849853516</c:v>
                </c:pt>
                <c:pt idx="6512">
                  <c:v>5.4508376121520996</c:v>
                </c:pt>
                <c:pt idx="6513">
                  <c:v>5.4516758918762207</c:v>
                </c:pt>
                <c:pt idx="6514">
                  <c:v>5.4524903297424316</c:v>
                </c:pt>
                <c:pt idx="6515">
                  <c:v>5.4533329010009766</c:v>
                </c:pt>
                <c:pt idx="6516">
                  <c:v>5.4541745185852051</c:v>
                </c:pt>
                <c:pt idx="6517">
                  <c:v>5.4549942016601563</c:v>
                </c:pt>
                <c:pt idx="6518">
                  <c:v>5.4558324813842773</c:v>
                </c:pt>
                <c:pt idx="6519">
                  <c:v>5.4566731452941895</c:v>
                </c:pt>
                <c:pt idx="6520">
                  <c:v>5.4574985504150391</c:v>
                </c:pt>
                <c:pt idx="6521">
                  <c:v>5.458336353302002</c:v>
                </c:pt>
                <c:pt idx="6522">
                  <c:v>5.4591536521911621</c:v>
                </c:pt>
                <c:pt idx="6523">
                  <c:v>5.4599952697753906</c:v>
                </c:pt>
                <c:pt idx="6524">
                  <c:v>5.460843563079834</c:v>
                </c:pt>
                <c:pt idx="6525">
                  <c:v>5.4616665840148926</c:v>
                </c:pt>
                <c:pt idx="6526">
                  <c:v>5.4624724388122559</c:v>
                </c:pt>
                <c:pt idx="6527">
                  <c:v>5.4633340835571289</c:v>
                </c:pt>
                <c:pt idx="6528">
                  <c:v>5.464165210723877</c:v>
                </c:pt>
                <c:pt idx="6529">
                  <c:v>5.464993953704834</c:v>
                </c:pt>
                <c:pt idx="6530">
                  <c:v>5.4658312797546387</c:v>
                </c:pt>
                <c:pt idx="6531">
                  <c:v>5.4666538238525391</c:v>
                </c:pt>
                <c:pt idx="6532">
                  <c:v>5.4675064086914063</c:v>
                </c:pt>
                <c:pt idx="6533">
                  <c:v>5.4683294296264648</c:v>
                </c:pt>
                <c:pt idx="6534">
                  <c:v>5.4691781997680664</c:v>
                </c:pt>
                <c:pt idx="6535">
                  <c:v>5.4700121879577637</c:v>
                </c:pt>
                <c:pt idx="6536">
                  <c:v>5.4708456993103027</c:v>
                </c:pt>
                <c:pt idx="6537">
                  <c:v>5.4716625213623047</c:v>
                </c:pt>
                <c:pt idx="6538">
                  <c:v>5.4724903106689453</c:v>
                </c:pt>
                <c:pt idx="6539">
                  <c:v>5.4733471870422363</c:v>
                </c:pt>
                <c:pt idx="6540">
                  <c:v>5.4741740226745605</c:v>
                </c:pt>
                <c:pt idx="6541">
                  <c:v>5.4750156402587891</c:v>
                </c:pt>
                <c:pt idx="6542">
                  <c:v>5.4758138656616211</c:v>
                </c:pt>
                <c:pt idx="6543">
                  <c:v>5.4766635894775391</c:v>
                </c:pt>
                <c:pt idx="6544">
                  <c:v>5.4775009155273438</c:v>
                </c:pt>
                <c:pt idx="6545">
                  <c:v>5.4783234596252441</c:v>
                </c:pt>
                <c:pt idx="6546">
                  <c:v>5.4791436195373535</c:v>
                </c:pt>
                <c:pt idx="6547">
                  <c:v>5.480008602142334</c:v>
                </c:pt>
                <c:pt idx="6548">
                  <c:v>5.4808382987976074</c:v>
                </c:pt>
                <c:pt idx="6549">
                  <c:v>5.481666088104248</c:v>
                </c:pt>
                <c:pt idx="6550">
                  <c:v>5.4825243949890137</c:v>
                </c:pt>
                <c:pt idx="6551">
                  <c:v>5.4833083152770996</c:v>
                </c:pt>
                <c:pt idx="6552">
                  <c:v>5.4841861724853516</c:v>
                </c:pt>
                <c:pt idx="6553">
                  <c:v>5.4849872589111328</c:v>
                </c:pt>
                <c:pt idx="6554">
                  <c:v>5.4858279228210449</c:v>
                </c:pt>
                <c:pt idx="6555">
                  <c:v>5.4866781234741211</c:v>
                </c:pt>
                <c:pt idx="6556">
                  <c:v>5.4875216484069824</c:v>
                </c:pt>
                <c:pt idx="6557">
                  <c:v>5.4883260726928711</c:v>
                </c:pt>
                <c:pt idx="6558">
                  <c:v>5.4891705513000488</c:v>
                </c:pt>
                <c:pt idx="6559">
                  <c:v>5.4900202751159668</c:v>
                </c:pt>
                <c:pt idx="6560">
                  <c:v>5.4908409118652344</c:v>
                </c:pt>
                <c:pt idx="6561">
                  <c:v>5.4916543960571289</c:v>
                </c:pt>
                <c:pt idx="6562">
                  <c:v>5.4924764633178711</c:v>
                </c:pt>
                <c:pt idx="6563">
                  <c:v>5.4933462142944336</c:v>
                </c:pt>
                <c:pt idx="6564">
                  <c:v>5.494140625</c:v>
                </c:pt>
                <c:pt idx="6565">
                  <c:v>5.494997501373291</c:v>
                </c:pt>
                <c:pt idx="6566">
                  <c:v>5.4958205223083496</c:v>
                </c:pt>
                <c:pt idx="6567">
                  <c:v>5.4966702461242676</c:v>
                </c:pt>
                <c:pt idx="6568">
                  <c:v>5.4974932670593262</c:v>
                </c:pt>
                <c:pt idx="6569">
                  <c:v>5.4983482360839844</c:v>
                </c:pt>
                <c:pt idx="6570">
                  <c:v>5.4991674423217773</c:v>
                </c:pt>
                <c:pt idx="6571">
                  <c:v>5.5000076293945313</c:v>
                </c:pt>
                <c:pt idx="6572">
                  <c:v>5.5008525848388672</c:v>
                </c:pt>
                <c:pt idx="6573">
                  <c:v>5.5016617774963379</c:v>
                </c:pt>
                <c:pt idx="6574">
                  <c:v>5.502497673034668</c:v>
                </c:pt>
                <c:pt idx="6575">
                  <c:v>5.5033431053161621</c:v>
                </c:pt>
                <c:pt idx="6576">
                  <c:v>5.5041637420654297</c:v>
                </c:pt>
                <c:pt idx="6577">
                  <c:v>5.5050148963928223</c:v>
                </c:pt>
                <c:pt idx="6578">
                  <c:v>5.5058388710021973</c:v>
                </c:pt>
                <c:pt idx="6579">
                  <c:v>5.5066633224487305</c:v>
                </c:pt>
                <c:pt idx="6580">
                  <c:v>5.5075087547302246</c:v>
                </c:pt>
                <c:pt idx="6581">
                  <c:v>5.508354663848877</c:v>
                </c:pt>
                <c:pt idx="6582">
                  <c:v>5.5091800689697266</c:v>
                </c:pt>
                <c:pt idx="6583">
                  <c:v>5.5100045204162598</c:v>
                </c:pt>
                <c:pt idx="6584">
                  <c:v>5.5108418464660645</c:v>
                </c:pt>
                <c:pt idx="6585">
                  <c:v>5.5116691589355469</c:v>
                </c:pt>
                <c:pt idx="6586">
                  <c:v>5.5125055313110352</c:v>
                </c:pt>
                <c:pt idx="6587">
                  <c:v>5.5133428573608398</c:v>
                </c:pt>
                <c:pt idx="6588">
                  <c:v>5.5141391754150391</c:v>
                </c:pt>
                <c:pt idx="6589">
                  <c:v>5.5150222778320313</c:v>
                </c:pt>
                <c:pt idx="6590">
                  <c:v>5.5158262252807617</c:v>
                </c:pt>
                <c:pt idx="6591">
                  <c:v>5.5166387557983398</c:v>
                </c:pt>
                <c:pt idx="6592">
                  <c:v>5.5174951553344727</c:v>
                </c:pt>
                <c:pt idx="6593">
                  <c:v>5.5183196067810059</c:v>
                </c:pt>
                <c:pt idx="6594">
                  <c:v>5.5191740989685059</c:v>
                </c:pt>
                <c:pt idx="6595">
                  <c:v>5.5199894905090332</c:v>
                </c:pt>
                <c:pt idx="6596">
                  <c:v>5.5208444595336914</c:v>
                </c:pt>
                <c:pt idx="6597">
                  <c:v>5.5216517448425293</c:v>
                </c:pt>
                <c:pt idx="6598">
                  <c:v>5.5225071907043457</c:v>
                </c:pt>
                <c:pt idx="6599">
                  <c:v>5.5233216285705566</c:v>
                </c:pt>
                <c:pt idx="6600">
                  <c:v>5.5241694450378418</c:v>
                </c:pt>
                <c:pt idx="6601">
                  <c:v>5.5249881744384766</c:v>
                </c:pt>
                <c:pt idx="6602">
                  <c:v>5.5258278846740723</c:v>
                </c:pt>
                <c:pt idx="6603">
                  <c:v>5.5266566276550293</c:v>
                </c:pt>
                <c:pt idx="6604">
                  <c:v>5.5274982452392578</c:v>
                </c:pt>
                <c:pt idx="6605">
                  <c:v>5.5283384323120117</c:v>
                </c:pt>
                <c:pt idx="6606">
                  <c:v>5.5291557312011719</c:v>
                </c:pt>
                <c:pt idx="6607">
                  <c:v>5.5299801826477051</c:v>
                </c:pt>
                <c:pt idx="6608">
                  <c:v>5.5308389663696289</c:v>
                </c:pt>
                <c:pt idx="6609">
                  <c:v>5.5316720008850098</c:v>
                </c:pt>
                <c:pt idx="6610">
                  <c:v>5.5324993133544922</c:v>
                </c:pt>
                <c:pt idx="6611">
                  <c:v>5.5333209037780762</c:v>
                </c:pt>
                <c:pt idx="6612">
                  <c:v>5.5341668128967285</c:v>
                </c:pt>
                <c:pt idx="6613">
                  <c:v>5.5350151062011719</c:v>
                </c:pt>
                <c:pt idx="6614">
                  <c:v>5.5358462333679199</c:v>
                </c:pt>
                <c:pt idx="6615">
                  <c:v>5.5366501808166504</c:v>
                </c:pt>
                <c:pt idx="6616">
                  <c:v>5.5375003814697266</c:v>
                </c:pt>
                <c:pt idx="6617">
                  <c:v>5.5383291244506836</c:v>
                </c:pt>
                <c:pt idx="6618">
                  <c:v>5.5391740798950195</c:v>
                </c:pt>
                <c:pt idx="6619">
                  <c:v>5.5399990081787109</c:v>
                </c:pt>
                <c:pt idx="6620">
                  <c:v>5.5408258438110352</c:v>
                </c:pt>
                <c:pt idx="6621">
                  <c:v>5.5416774749755859</c:v>
                </c:pt>
                <c:pt idx="6622">
                  <c:v>5.5424919128417969</c:v>
                </c:pt>
                <c:pt idx="6623">
                  <c:v>5.5433220863342285</c:v>
                </c:pt>
                <c:pt idx="6624">
                  <c:v>5.5441699028015137</c:v>
                </c:pt>
                <c:pt idx="6625">
                  <c:v>5.5450191497802734</c:v>
                </c:pt>
                <c:pt idx="6626">
                  <c:v>5.5458149909973145</c:v>
                </c:pt>
                <c:pt idx="6627">
                  <c:v>5.5466551780700684</c:v>
                </c:pt>
                <c:pt idx="6628">
                  <c:v>5.5474753379821777</c:v>
                </c:pt>
                <c:pt idx="6629">
                  <c:v>5.5483288764953613</c:v>
                </c:pt>
                <c:pt idx="6630">
                  <c:v>5.5491647720336914</c:v>
                </c:pt>
                <c:pt idx="6631">
                  <c:v>5.549990177154541</c:v>
                </c:pt>
                <c:pt idx="6632">
                  <c:v>5.5508298873901367</c:v>
                </c:pt>
                <c:pt idx="6633">
                  <c:v>5.551668643951416</c:v>
                </c:pt>
                <c:pt idx="6634">
                  <c:v>5.5524868965148926</c:v>
                </c:pt>
                <c:pt idx="6635">
                  <c:v>5.5533418655395508</c:v>
                </c:pt>
                <c:pt idx="6636">
                  <c:v>5.5541501045227051</c:v>
                </c:pt>
                <c:pt idx="6637">
                  <c:v>5.5550298690795898</c:v>
                </c:pt>
                <c:pt idx="6638">
                  <c:v>5.5558652877807617</c:v>
                </c:pt>
                <c:pt idx="6639">
                  <c:v>5.5566773414611816</c:v>
                </c:pt>
                <c:pt idx="6640">
                  <c:v>5.5574917793273926</c:v>
                </c:pt>
                <c:pt idx="6641">
                  <c:v>5.5583257675170898</c:v>
                </c:pt>
                <c:pt idx="6642">
                  <c:v>5.5591616630554199</c:v>
                </c:pt>
                <c:pt idx="6643">
                  <c:v>5.5600104331970215</c:v>
                </c:pt>
                <c:pt idx="6644">
                  <c:v>5.560814380645752</c:v>
                </c:pt>
                <c:pt idx="6645">
                  <c:v>5.5616531372070313</c:v>
                </c:pt>
                <c:pt idx="6646">
                  <c:v>5.5624880790710449</c:v>
                </c:pt>
                <c:pt idx="6647">
                  <c:v>5.5633506774902344</c:v>
                </c:pt>
                <c:pt idx="6648">
                  <c:v>5.5641775131225586</c:v>
                </c:pt>
                <c:pt idx="6649">
                  <c:v>5.5650243759155273</c:v>
                </c:pt>
                <c:pt idx="6650">
                  <c:v>5.5658187866210938</c:v>
                </c:pt>
                <c:pt idx="6651">
                  <c:v>5.5666580200195313</c:v>
                </c:pt>
                <c:pt idx="6652">
                  <c:v>5.567512035369873</c:v>
                </c:pt>
                <c:pt idx="6653">
                  <c:v>5.5683274269104004</c:v>
                </c:pt>
                <c:pt idx="6654">
                  <c:v>5.5691642761230469</c:v>
                </c:pt>
                <c:pt idx="6655">
                  <c:v>5.5699968338012695</c:v>
                </c:pt>
                <c:pt idx="6656">
                  <c:v>5.5708322525024414</c:v>
                </c:pt>
                <c:pt idx="6657">
                  <c:v>5.5716538429260254</c:v>
                </c:pt>
                <c:pt idx="6658">
                  <c:v>5.5724968910217285</c:v>
                </c:pt>
                <c:pt idx="6659">
                  <c:v>5.5733418464660645</c:v>
                </c:pt>
                <c:pt idx="6660">
                  <c:v>5.5741653442382813</c:v>
                </c:pt>
                <c:pt idx="6661">
                  <c:v>5.5749983787536621</c:v>
                </c:pt>
                <c:pt idx="6662">
                  <c:v>5.575838565826416</c:v>
                </c:pt>
                <c:pt idx="6663">
                  <c:v>5.5766472816467285</c:v>
                </c:pt>
                <c:pt idx="6664">
                  <c:v>5.5774927139282227</c:v>
                </c:pt>
                <c:pt idx="6665">
                  <c:v>5.5783300399780273</c:v>
                </c:pt>
                <c:pt idx="6666">
                  <c:v>5.5791826248168945</c:v>
                </c:pt>
                <c:pt idx="6667">
                  <c:v>5.5800166130065918</c:v>
                </c:pt>
                <c:pt idx="6668">
                  <c:v>5.5808353424072266</c:v>
                </c:pt>
                <c:pt idx="6669">
                  <c:v>5.5816645622253418</c:v>
                </c:pt>
                <c:pt idx="6670">
                  <c:v>5.5824975967407227</c:v>
                </c:pt>
                <c:pt idx="6671">
                  <c:v>5.5833382606506348</c:v>
                </c:pt>
                <c:pt idx="6672">
                  <c:v>5.5841588973999023</c:v>
                </c:pt>
                <c:pt idx="6673">
                  <c:v>5.5849738121032715</c:v>
                </c:pt>
                <c:pt idx="6674">
                  <c:v>5.5858278274536133</c:v>
                </c:pt>
                <c:pt idx="6675">
                  <c:v>5.5866837501525879</c:v>
                </c:pt>
                <c:pt idx="6676">
                  <c:v>5.5875153541564941</c:v>
                </c:pt>
                <c:pt idx="6677">
                  <c:v>5.5883235931396484</c:v>
                </c:pt>
                <c:pt idx="6678">
                  <c:v>5.5891752243041992</c:v>
                </c:pt>
                <c:pt idx="6679">
                  <c:v>5.5900144577026367</c:v>
                </c:pt>
                <c:pt idx="6680">
                  <c:v>5.5908102989196777</c:v>
                </c:pt>
                <c:pt idx="6681">
                  <c:v>5.5916652679443359</c:v>
                </c:pt>
                <c:pt idx="6682">
                  <c:v>5.5925016403198242</c:v>
                </c:pt>
                <c:pt idx="6683">
                  <c:v>5.5933446884155273</c:v>
                </c:pt>
                <c:pt idx="6684">
                  <c:v>5.594174861907959</c:v>
                </c:pt>
                <c:pt idx="6685">
                  <c:v>5.5950131416320801</c:v>
                </c:pt>
                <c:pt idx="6686">
                  <c:v>5.5958089828491211</c:v>
                </c:pt>
                <c:pt idx="6687">
                  <c:v>5.5966954231262207</c:v>
                </c:pt>
                <c:pt idx="6688">
                  <c:v>5.5974974632263184</c:v>
                </c:pt>
                <c:pt idx="6689">
                  <c:v>5.598334789276123</c:v>
                </c:pt>
                <c:pt idx="6690">
                  <c:v>5.5991668701171875</c:v>
                </c:pt>
                <c:pt idx="6691">
                  <c:v>5.599998950958252</c:v>
                </c:pt>
                <c:pt idx="6692">
                  <c:v>5.600830078125</c:v>
                </c:pt>
                <c:pt idx="6693">
                  <c:v>5.6016740798950195</c:v>
                </c:pt>
                <c:pt idx="6694">
                  <c:v>5.6024956703186035</c:v>
                </c:pt>
                <c:pt idx="6695">
                  <c:v>5.6033134460449219</c:v>
                </c:pt>
                <c:pt idx="6696">
                  <c:v>5.604149341583252</c:v>
                </c:pt>
                <c:pt idx="6697">
                  <c:v>5.6050095558166504</c:v>
                </c:pt>
                <c:pt idx="6698">
                  <c:v>5.6058316230773926</c:v>
                </c:pt>
                <c:pt idx="6699">
                  <c:v>5.6066722869873047</c:v>
                </c:pt>
                <c:pt idx="6700">
                  <c:v>5.6074962615966797</c:v>
                </c:pt>
                <c:pt idx="6701">
                  <c:v>5.6083312034606934</c:v>
                </c:pt>
                <c:pt idx="6702">
                  <c:v>5.6091618537902832</c:v>
                </c:pt>
                <c:pt idx="6703">
                  <c:v>5.6099863052368164</c:v>
                </c:pt>
                <c:pt idx="6704">
                  <c:v>5.610846996307373</c:v>
                </c:pt>
                <c:pt idx="6705">
                  <c:v>5.6116676330566406</c:v>
                </c:pt>
                <c:pt idx="6706">
                  <c:v>5.6124963760375977</c:v>
                </c:pt>
                <c:pt idx="6707">
                  <c:v>5.6133198738098145</c:v>
                </c:pt>
                <c:pt idx="6708">
                  <c:v>5.6141600608825684</c:v>
                </c:pt>
                <c:pt idx="6709">
                  <c:v>5.6149907112121582</c:v>
                </c:pt>
                <c:pt idx="6710">
                  <c:v>5.6158428192138672</c:v>
                </c:pt>
                <c:pt idx="6711">
                  <c:v>5.6166667938232422</c:v>
                </c:pt>
                <c:pt idx="6712">
                  <c:v>5.6174936294555664</c:v>
                </c:pt>
                <c:pt idx="6713">
                  <c:v>5.618342399597168</c:v>
                </c:pt>
                <c:pt idx="6714">
                  <c:v>5.6191587448120117</c:v>
                </c:pt>
                <c:pt idx="6715">
                  <c:v>5.6200170516967773</c:v>
                </c:pt>
                <c:pt idx="6716">
                  <c:v>5.620826244354248</c:v>
                </c:pt>
                <c:pt idx="6717">
                  <c:v>5.6216597557067871</c:v>
                </c:pt>
                <c:pt idx="6718">
                  <c:v>5.6225018501281738</c:v>
                </c:pt>
                <c:pt idx="6719">
                  <c:v>5.6233310699462891</c:v>
                </c:pt>
                <c:pt idx="6720">
                  <c:v>5.6241812705993652</c:v>
                </c:pt>
                <c:pt idx="6721">
                  <c:v>5.6249971389770508</c:v>
                </c:pt>
                <c:pt idx="6722">
                  <c:v>5.6258258819580078</c:v>
                </c:pt>
                <c:pt idx="6723">
                  <c:v>5.6266908645629883</c:v>
                </c:pt>
                <c:pt idx="6724">
                  <c:v>5.6275038719177246</c:v>
                </c:pt>
                <c:pt idx="6725">
                  <c:v>5.6283369064331055</c:v>
                </c:pt>
                <c:pt idx="6726">
                  <c:v>5.629183292388916</c:v>
                </c:pt>
                <c:pt idx="6727">
                  <c:v>5.6300196647644043</c:v>
                </c:pt>
                <c:pt idx="6728">
                  <c:v>5.6308341026306152</c:v>
                </c:pt>
                <c:pt idx="6729">
                  <c:v>5.6316680908203125</c:v>
                </c:pt>
                <c:pt idx="6730">
                  <c:v>5.6325130462646484</c:v>
                </c:pt>
                <c:pt idx="6731">
                  <c:v>5.6333403587341309</c:v>
                </c:pt>
                <c:pt idx="6732">
                  <c:v>5.6341605186462402</c:v>
                </c:pt>
                <c:pt idx="6733">
                  <c:v>5.6349921226501465</c:v>
                </c:pt>
                <c:pt idx="6734">
                  <c:v>5.6358513832092285</c:v>
                </c:pt>
                <c:pt idx="6735">
                  <c:v>5.6366734504699707</c:v>
                </c:pt>
                <c:pt idx="6736">
                  <c:v>5.6375164985656738</c:v>
                </c:pt>
                <c:pt idx="6737">
                  <c:v>5.6383266448974609</c:v>
                </c:pt>
                <c:pt idx="6738">
                  <c:v>5.6391744613647461</c:v>
                </c:pt>
                <c:pt idx="6739">
                  <c:v>5.6399927139282227</c:v>
                </c:pt>
                <c:pt idx="6740">
                  <c:v>5.640831470489502</c:v>
                </c:pt>
                <c:pt idx="6741">
                  <c:v>5.6416654586791992</c:v>
                </c:pt>
                <c:pt idx="6742">
                  <c:v>5.6424884796142578</c:v>
                </c:pt>
                <c:pt idx="6743">
                  <c:v>5.6433300971984863</c:v>
                </c:pt>
                <c:pt idx="6744">
                  <c:v>5.6441764831542969</c:v>
                </c:pt>
                <c:pt idx="6745">
                  <c:v>5.6449823379516602</c:v>
                </c:pt>
                <c:pt idx="6746">
                  <c:v>5.6458344459533691</c:v>
                </c:pt>
                <c:pt idx="6747">
                  <c:v>5.6466741561889648</c:v>
                </c:pt>
                <c:pt idx="6748">
                  <c:v>5.6474995613098145</c:v>
                </c:pt>
                <c:pt idx="6749">
                  <c:v>5.6483187675476074</c:v>
                </c:pt>
                <c:pt idx="6750">
                  <c:v>5.6491827964782715</c:v>
                </c:pt>
                <c:pt idx="6751">
                  <c:v>5.6500139236450195</c:v>
                </c:pt>
                <c:pt idx="6752">
                  <c:v>5.6508445739746094</c:v>
                </c:pt>
                <c:pt idx="6753">
                  <c:v>5.6516838073730469</c:v>
                </c:pt>
                <c:pt idx="6754">
                  <c:v>5.6525073051452637</c:v>
                </c:pt>
                <c:pt idx="6755">
                  <c:v>5.6533255577087402</c:v>
                </c:pt>
                <c:pt idx="6756">
                  <c:v>5.6541585922241211</c:v>
                </c:pt>
                <c:pt idx="6757">
                  <c:v>5.6549887657165527</c:v>
                </c:pt>
                <c:pt idx="6758">
                  <c:v>5.6558260917663574</c:v>
                </c:pt>
                <c:pt idx="6759">
                  <c:v>5.6566638946533203</c:v>
                </c:pt>
                <c:pt idx="6760">
                  <c:v>5.657496452331543</c:v>
                </c:pt>
                <c:pt idx="6761">
                  <c:v>5.6583242416381836</c:v>
                </c:pt>
                <c:pt idx="6762">
                  <c:v>5.6591768264770508</c:v>
                </c:pt>
                <c:pt idx="6763">
                  <c:v>5.6599922180175781</c:v>
                </c:pt>
                <c:pt idx="6764">
                  <c:v>5.6608409881591797</c:v>
                </c:pt>
                <c:pt idx="6765">
                  <c:v>5.6616578102111816</c:v>
                </c:pt>
                <c:pt idx="6766">
                  <c:v>5.6624946594238281</c:v>
                </c:pt>
                <c:pt idx="6767">
                  <c:v>5.6633410453796387</c:v>
                </c:pt>
                <c:pt idx="6768">
                  <c:v>5.6641521453857422</c:v>
                </c:pt>
                <c:pt idx="6769">
                  <c:v>5.664982795715332</c:v>
                </c:pt>
                <c:pt idx="6770">
                  <c:v>5.6658248901367188</c:v>
                </c:pt>
                <c:pt idx="6771">
                  <c:v>5.6666712760925293</c:v>
                </c:pt>
                <c:pt idx="6772">
                  <c:v>5.6675095558166504</c:v>
                </c:pt>
                <c:pt idx="6773">
                  <c:v>5.6683249473571777</c:v>
                </c:pt>
                <c:pt idx="6774">
                  <c:v>5.6691651344299316</c:v>
                </c:pt>
                <c:pt idx="6775">
                  <c:v>5.6700010299682617</c:v>
                </c:pt>
                <c:pt idx="6776">
                  <c:v>5.6708221435546875</c:v>
                </c:pt>
                <c:pt idx="6777">
                  <c:v>5.6716680526733398</c:v>
                </c:pt>
                <c:pt idx="6778">
                  <c:v>5.6724891662597656</c:v>
                </c:pt>
                <c:pt idx="6779">
                  <c:v>5.6733312606811523</c:v>
                </c:pt>
                <c:pt idx="6780">
                  <c:v>5.6741881370544434</c:v>
                </c:pt>
                <c:pt idx="6781">
                  <c:v>5.6750125885009766</c:v>
                </c:pt>
                <c:pt idx="6782">
                  <c:v>5.6758260726928711</c:v>
                </c:pt>
                <c:pt idx="6783">
                  <c:v>5.6766576766967773</c:v>
                </c:pt>
                <c:pt idx="6784">
                  <c:v>5.6775274276733398</c:v>
                </c:pt>
                <c:pt idx="6785">
                  <c:v>5.6783552169799805</c:v>
                </c:pt>
                <c:pt idx="6786">
                  <c:v>5.6791620254516602</c:v>
                </c:pt>
                <c:pt idx="6787">
                  <c:v>5.6800084114074707</c:v>
                </c:pt>
                <c:pt idx="6788">
                  <c:v>5.6808466911315918</c:v>
                </c:pt>
                <c:pt idx="6789">
                  <c:v>5.6816606521606445</c:v>
                </c:pt>
                <c:pt idx="6790">
                  <c:v>5.6824889183044434</c:v>
                </c:pt>
                <c:pt idx="6791">
                  <c:v>5.6833596229553223</c:v>
                </c:pt>
                <c:pt idx="6792">
                  <c:v>5.684168815612793</c:v>
                </c:pt>
                <c:pt idx="6793">
                  <c:v>5.6850008964538574</c:v>
                </c:pt>
                <c:pt idx="6794">
                  <c:v>5.6858105659484863</c:v>
                </c:pt>
                <c:pt idx="6795">
                  <c:v>5.6866755485534668</c:v>
                </c:pt>
                <c:pt idx="6796">
                  <c:v>5.6874971389770508</c:v>
                </c:pt>
                <c:pt idx="6797">
                  <c:v>5.6883330345153809</c:v>
                </c:pt>
                <c:pt idx="6798">
                  <c:v>5.689178466796875</c:v>
                </c:pt>
                <c:pt idx="6799">
                  <c:v>5.6900076866149902</c:v>
                </c:pt>
                <c:pt idx="6800">
                  <c:v>5.6908211708068848</c:v>
                </c:pt>
                <c:pt idx="6801">
                  <c:v>5.6916556358337402</c:v>
                </c:pt>
                <c:pt idx="6802">
                  <c:v>5.6925153732299805</c:v>
                </c:pt>
                <c:pt idx="6803">
                  <c:v>5.6933250427246094</c:v>
                </c:pt>
                <c:pt idx="6804">
                  <c:v>5.6941676139831543</c:v>
                </c:pt>
                <c:pt idx="6805">
                  <c:v>5.6950259208679199</c:v>
                </c:pt>
                <c:pt idx="6806">
                  <c:v>5.6958298683166504</c:v>
                </c:pt>
                <c:pt idx="6807">
                  <c:v>5.6966791152954102</c:v>
                </c:pt>
                <c:pt idx="6808">
                  <c:v>5.697512149810791</c:v>
                </c:pt>
                <c:pt idx="6809">
                  <c:v>5.6983323097229004</c:v>
                </c:pt>
                <c:pt idx="6810">
                  <c:v>5.6991815567016602</c:v>
                </c:pt>
                <c:pt idx="6811">
                  <c:v>5.6999850273132324</c:v>
                </c:pt>
                <c:pt idx="6812">
                  <c:v>5.7008399963378906</c:v>
                </c:pt>
                <c:pt idx="6813">
                  <c:v>5.7016539573669434</c:v>
                </c:pt>
                <c:pt idx="6814">
                  <c:v>5.7025084495544434</c:v>
                </c:pt>
                <c:pt idx="6815">
                  <c:v>5.7033491134643555</c:v>
                </c:pt>
                <c:pt idx="6816">
                  <c:v>5.7041821479797363</c:v>
                </c:pt>
                <c:pt idx="6817">
                  <c:v>5.7049965858459473</c:v>
                </c:pt>
                <c:pt idx="6818">
                  <c:v>5.7058405876159668</c:v>
                </c:pt>
                <c:pt idx="6819">
                  <c:v>5.7066445350646973</c:v>
                </c:pt>
                <c:pt idx="6820">
                  <c:v>5.7075109481811523</c:v>
                </c:pt>
                <c:pt idx="6821">
                  <c:v>5.7083315849304199</c:v>
                </c:pt>
                <c:pt idx="6822">
                  <c:v>5.7091598510742188</c:v>
                </c:pt>
                <c:pt idx="6823">
                  <c:v>5.7100081443786621</c:v>
                </c:pt>
                <c:pt idx="6824">
                  <c:v>5.7108187675476074</c:v>
                </c:pt>
                <c:pt idx="6825">
                  <c:v>5.7116632461547852</c:v>
                </c:pt>
                <c:pt idx="6826">
                  <c:v>5.7124981880187988</c:v>
                </c:pt>
                <c:pt idx="6827">
                  <c:v>5.7133426666259766</c:v>
                </c:pt>
                <c:pt idx="6828">
                  <c:v>5.7141613960266113</c:v>
                </c:pt>
                <c:pt idx="6829">
                  <c:v>5.7150073051452637</c:v>
                </c:pt>
                <c:pt idx="6830">
                  <c:v>5.7158346176147461</c:v>
                </c:pt>
                <c:pt idx="6831">
                  <c:v>5.7166614532470703</c:v>
                </c:pt>
                <c:pt idx="6832">
                  <c:v>5.7175040245056152</c:v>
                </c:pt>
                <c:pt idx="6833">
                  <c:v>5.7183537483215332</c:v>
                </c:pt>
                <c:pt idx="6834">
                  <c:v>5.7191448211669922</c:v>
                </c:pt>
                <c:pt idx="6835">
                  <c:v>5.7199921607971191</c:v>
                </c:pt>
                <c:pt idx="6836">
                  <c:v>5.7208285331726074</c:v>
                </c:pt>
                <c:pt idx="6837">
                  <c:v>5.7216587066650391</c:v>
                </c:pt>
                <c:pt idx="6838">
                  <c:v>5.7224955558776855</c:v>
                </c:pt>
                <c:pt idx="6839">
                  <c:v>5.723360538482666</c:v>
                </c:pt>
                <c:pt idx="6840">
                  <c:v>5.7241716384887695</c:v>
                </c:pt>
                <c:pt idx="6841">
                  <c:v>5.7250046730041504</c:v>
                </c:pt>
                <c:pt idx="6842">
                  <c:v>5.7258353233337402</c:v>
                </c:pt>
                <c:pt idx="6843">
                  <c:v>5.7266554832458496</c:v>
                </c:pt>
                <c:pt idx="6844">
                  <c:v>5.7275042533874512</c:v>
                </c:pt>
                <c:pt idx="6845">
                  <c:v>5.7283344268798828</c:v>
                </c:pt>
                <c:pt idx="6846">
                  <c:v>5.7291808128356934</c:v>
                </c:pt>
                <c:pt idx="6847">
                  <c:v>5.7300100326538086</c:v>
                </c:pt>
                <c:pt idx="6848">
                  <c:v>5.730830192565918</c:v>
                </c:pt>
                <c:pt idx="6849">
                  <c:v>5.7316546440124512</c:v>
                </c:pt>
                <c:pt idx="6850">
                  <c:v>5.7324953079223633</c:v>
                </c:pt>
                <c:pt idx="6851">
                  <c:v>5.733332633972168</c:v>
                </c:pt>
                <c:pt idx="6852">
                  <c:v>5.7341809272766113</c:v>
                </c:pt>
                <c:pt idx="6853">
                  <c:v>5.7350029945373535</c:v>
                </c:pt>
                <c:pt idx="6854">
                  <c:v>5.7358565330505371</c:v>
                </c:pt>
                <c:pt idx="6855">
                  <c:v>5.7366476058959961</c:v>
                </c:pt>
                <c:pt idx="6856">
                  <c:v>5.7374792098999023</c:v>
                </c:pt>
                <c:pt idx="6857">
                  <c:v>5.7383227348327637</c:v>
                </c:pt>
                <c:pt idx="6858">
                  <c:v>5.7391576766967773</c:v>
                </c:pt>
                <c:pt idx="6859">
                  <c:v>5.7400102615356445</c:v>
                </c:pt>
                <c:pt idx="6860">
                  <c:v>5.7408223152160645</c:v>
                </c:pt>
                <c:pt idx="6861">
                  <c:v>5.7416658401489258</c:v>
                </c:pt>
                <c:pt idx="6862">
                  <c:v>5.7424874305725098</c:v>
                </c:pt>
                <c:pt idx="6863">
                  <c:v>5.7433438301086426</c:v>
                </c:pt>
                <c:pt idx="6864">
                  <c:v>5.7441844940185547</c:v>
                </c:pt>
                <c:pt idx="6865">
                  <c:v>5.7450027465820313</c:v>
                </c:pt>
                <c:pt idx="6866">
                  <c:v>5.7458653450012207</c:v>
                </c:pt>
                <c:pt idx="6867">
                  <c:v>5.7466621398925781</c:v>
                </c:pt>
                <c:pt idx="6868">
                  <c:v>5.7474894523620605</c:v>
                </c:pt>
                <c:pt idx="6869">
                  <c:v>5.7483386993408203</c:v>
                </c:pt>
                <c:pt idx="6870">
                  <c:v>5.7491602897644043</c:v>
                </c:pt>
                <c:pt idx="6871">
                  <c:v>5.7499823570251465</c:v>
                </c:pt>
                <c:pt idx="6872">
                  <c:v>5.7508373260498047</c:v>
                </c:pt>
                <c:pt idx="6873">
                  <c:v>5.7516613006591797</c:v>
                </c:pt>
                <c:pt idx="6874">
                  <c:v>5.7524847984313965</c:v>
                </c:pt>
                <c:pt idx="6875">
                  <c:v>5.7533292770385742</c:v>
                </c:pt>
                <c:pt idx="6876">
                  <c:v>5.754152774810791</c:v>
                </c:pt>
                <c:pt idx="6877">
                  <c:v>5.7550067901611328</c:v>
                </c:pt>
                <c:pt idx="6878">
                  <c:v>5.755831241607666</c:v>
                </c:pt>
                <c:pt idx="6879">
                  <c:v>5.7566766738891602</c:v>
                </c:pt>
                <c:pt idx="6880">
                  <c:v>5.7574977874755859</c:v>
                </c:pt>
                <c:pt idx="6881">
                  <c:v>5.7583208084106445</c:v>
                </c:pt>
                <c:pt idx="6882">
                  <c:v>5.759162425994873</c:v>
                </c:pt>
                <c:pt idx="6883">
                  <c:v>5.7599949836730957</c:v>
                </c:pt>
                <c:pt idx="6884">
                  <c:v>5.7608213424682617</c:v>
                </c:pt>
                <c:pt idx="6885">
                  <c:v>5.7616643905639648</c:v>
                </c:pt>
                <c:pt idx="6886">
                  <c:v>5.7625303268432617</c:v>
                </c:pt>
                <c:pt idx="6887">
                  <c:v>5.7633419036865234</c:v>
                </c:pt>
                <c:pt idx="6888">
                  <c:v>5.7641787528991699</c:v>
                </c:pt>
                <c:pt idx="6889">
                  <c:v>5.7650008201599121</c:v>
                </c:pt>
                <c:pt idx="6890">
                  <c:v>5.7658138275146484</c:v>
                </c:pt>
                <c:pt idx="6891">
                  <c:v>5.7666687965393066</c:v>
                </c:pt>
                <c:pt idx="6892">
                  <c:v>5.7674922943115234</c:v>
                </c:pt>
                <c:pt idx="6893">
                  <c:v>5.7683391571044922</c:v>
                </c:pt>
                <c:pt idx="6894">
                  <c:v>5.769160270690918</c:v>
                </c:pt>
                <c:pt idx="6895">
                  <c:v>5.7700057029724121</c:v>
                </c:pt>
                <c:pt idx="6896">
                  <c:v>5.77081298828125</c:v>
                </c:pt>
                <c:pt idx="6897">
                  <c:v>5.7716665267944336</c:v>
                </c:pt>
                <c:pt idx="6898">
                  <c:v>5.7724928855895996</c:v>
                </c:pt>
                <c:pt idx="6899">
                  <c:v>5.7733283042907715</c:v>
                </c:pt>
                <c:pt idx="6900">
                  <c:v>5.7741560935974121</c:v>
                </c:pt>
                <c:pt idx="6901">
                  <c:v>5.7749853134155273</c:v>
                </c:pt>
                <c:pt idx="6902">
                  <c:v>5.7758398056030273</c:v>
                </c:pt>
                <c:pt idx="6903">
                  <c:v>5.7766780853271484</c:v>
                </c:pt>
                <c:pt idx="6904">
                  <c:v>5.7774753570556641</c:v>
                </c:pt>
                <c:pt idx="6905">
                  <c:v>5.7783284187316895</c:v>
                </c:pt>
                <c:pt idx="6906">
                  <c:v>5.7791671752929688</c:v>
                </c:pt>
                <c:pt idx="6907">
                  <c:v>5.7800126075744629</c:v>
                </c:pt>
                <c:pt idx="6908">
                  <c:v>5.7808284759521484</c:v>
                </c:pt>
                <c:pt idx="6909">
                  <c:v>5.7816672325134277</c:v>
                </c:pt>
                <c:pt idx="6910">
                  <c:v>5.782494068145752</c:v>
                </c:pt>
                <c:pt idx="6911">
                  <c:v>5.7833352088928223</c:v>
                </c:pt>
                <c:pt idx="6912">
                  <c:v>5.7841691970825195</c:v>
                </c:pt>
                <c:pt idx="6913">
                  <c:v>5.7850112915039063</c:v>
                </c:pt>
                <c:pt idx="6914">
                  <c:v>5.7858285903930664</c:v>
                </c:pt>
                <c:pt idx="6915">
                  <c:v>5.7866673469543457</c:v>
                </c:pt>
                <c:pt idx="6916">
                  <c:v>5.7875103950500488</c:v>
                </c:pt>
                <c:pt idx="6917">
                  <c:v>5.7883296012878418</c:v>
                </c:pt>
                <c:pt idx="6918">
                  <c:v>5.7891693115234375</c:v>
                </c:pt>
                <c:pt idx="6919">
                  <c:v>5.7900075912475586</c:v>
                </c:pt>
                <c:pt idx="6920">
                  <c:v>5.7908263206481934</c:v>
                </c:pt>
                <c:pt idx="6921">
                  <c:v>5.7916688919067383</c:v>
                </c:pt>
                <c:pt idx="6922">
                  <c:v>5.792487621307373</c:v>
                </c:pt>
                <c:pt idx="6923">
                  <c:v>5.7933297157287598</c:v>
                </c:pt>
                <c:pt idx="6924">
                  <c:v>5.7941761016845703</c:v>
                </c:pt>
                <c:pt idx="6925">
                  <c:v>5.7950015068054199</c:v>
                </c:pt>
                <c:pt idx="6926">
                  <c:v>5.7958054542541504</c:v>
                </c:pt>
                <c:pt idx="6927">
                  <c:v>5.7966670989990234</c:v>
                </c:pt>
                <c:pt idx="6928">
                  <c:v>5.7974987030029297</c:v>
                </c:pt>
                <c:pt idx="6929">
                  <c:v>5.7983307838439941</c:v>
                </c:pt>
                <c:pt idx="6930">
                  <c:v>5.7991628646850586</c:v>
                </c:pt>
                <c:pt idx="6931">
                  <c:v>5.7999887466430664</c:v>
                </c:pt>
                <c:pt idx="6932">
                  <c:v>5.8008389472961426</c:v>
                </c:pt>
                <c:pt idx="6933">
                  <c:v>5.801666259765625</c:v>
                </c:pt>
                <c:pt idx="6934">
                  <c:v>5.8025121688842773</c:v>
                </c:pt>
                <c:pt idx="6935">
                  <c:v>5.8033480644226074</c:v>
                </c:pt>
                <c:pt idx="6936">
                  <c:v>5.8041796684265137</c:v>
                </c:pt>
                <c:pt idx="6937">
                  <c:v>5.804995059967041</c:v>
                </c:pt>
                <c:pt idx="6938">
                  <c:v>5.8058247566223145</c:v>
                </c:pt>
                <c:pt idx="6939">
                  <c:v>5.8066792488098145</c:v>
                </c:pt>
                <c:pt idx="6940">
                  <c:v>5.8075070381164551</c:v>
                </c:pt>
                <c:pt idx="6941">
                  <c:v>5.8083486557006836</c:v>
                </c:pt>
                <c:pt idx="6942">
                  <c:v>5.8091483116149902</c:v>
                </c:pt>
                <c:pt idx="6943">
                  <c:v>5.8099994659423828</c:v>
                </c:pt>
                <c:pt idx="6944">
                  <c:v>5.8108320236206055</c:v>
                </c:pt>
                <c:pt idx="6945">
                  <c:v>5.8116574287414551</c:v>
                </c:pt>
                <c:pt idx="6946">
                  <c:v>5.8124790191650391</c:v>
                </c:pt>
                <c:pt idx="6947">
                  <c:v>5.8133430480957031</c:v>
                </c:pt>
                <c:pt idx="6948">
                  <c:v>5.8141722679138184</c:v>
                </c:pt>
                <c:pt idx="6949">
                  <c:v>5.8149991035461426</c:v>
                </c:pt>
                <c:pt idx="6950">
                  <c:v>5.8158588409423828</c:v>
                </c:pt>
                <c:pt idx="6951">
                  <c:v>5.816643238067627</c:v>
                </c:pt>
                <c:pt idx="6952">
                  <c:v>5.8175168037414551</c:v>
                </c:pt>
                <c:pt idx="6953">
                  <c:v>5.8183197975158691</c:v>
                </c:pt>
                <c:pt idx="6954">
                  <c:v>5.8191585540771484</c:v>
                </c:pt>
                <c:pt idx="6955">
                  <c:v>5.8200125694274902</c:v>
                </c:pt>
                <c:pt idx="6956">
                  <c:v>5.8208584785461426</c:v>
                </c:pt>
                <c:pt idx="6957">
                  <c:v>5.8216567039489746</c:v>
                </c:pt>
                <c:pt idx="6958">
                  <c:v>5.822504997253418</c:v>
                </c:pt>
                <c:pt idx="6959">
                  <c:v>5.8233513832092285</c:v>
                </c:pt>
                <c:pt idx="6960">
                  <c:v>5.8241758346557617</c:v>
                </c:pt>
                <c:pt idx="6961">
                  <c:v>5.8249893188476563</c:v>
                </c:pt>
                <c:pt idx="6962">
                  <c:v>5.8258118629455566</c:v>
                </c:pt>
                <c:pt idx="6963">
                  <c:v>5.8266797065734863</c:v>
                </c:pt>
                <c:pt idx="6964">
                  <c:v>5.8274760246276855</c:v>
                </c:pt>
                <c:pt idx="6965">
                  <c:v>5.8283286094665527</c:v>
                </c:pt>
                <c:pt idx="6966">
                  <c:v>5.8291487693786621</c:v>
                </c:pt>
                <c:pt idx="6967">
                  <c:v>5.8300061225891113</c:v>
                </c:pt>
                <c:pt idx="6968">
                  <c:v>5.8308277130126953</c:v>
                </c:pt>
                <c:pt idx="6969">
                  <c:v>5.8316774368286133</c:v>
                </c:pt>
                <c:pt idx="6970">
                  <c:v>5.8324999809265137</c:v>
                </c:pt>
                <c:pt idx="6971">
                  <c:v>5.8333406448364258</c:v>
                </c:pt>
                <c:pt idx="6972">
                  <c:v>5.8341846466064453</c:v>
                </c:pt>
                <c:pt idx="6973">
                  <c:v>5.8349943161010742</c:v>
                </c:pt>
                <c:pt idx="6974">
                  <c:v>5.8358302116394043</c:v>
                </c:pt>
                <c:pt idx="6975">
                  <c:v>5.8366751670837402</c:v>
                </c:pt>
                <c:pt idx="6976">
                  <c:v>5.837493896484375</c:v>
                </c:pt>
                <c:pt idx="6977">
                  <c:v>5.8383479118347168</c:v>
                </c:pt>
                <c:pt idx="6978">
                  <c:v>5.83917236328125</c:v>
                </c:pt>
                <c:pt idx="6979">
                  <c:v>5.8399982452392578</c:v>
                </c:pt>
                <c:pt idx="6980">
                  <c:v>5.8408432006835938</c:v>
                </c:pt>
                <c:pt idx="6981">
                  <c:v>5.8416814804077148</c:v>
                </c:pt>
                <c:pt idx="6982">
                  <c:v>5.8425130844116211</c:v>
                </c:pt>
                <c:pt idx="6983">
                  <c:v>5.8433384895324707</c:v>
                </c:pt>
                <c:pt idx="6984">
                  <c:v>5.844174861907959</c:v>
                </c:pt>
                <c:pt idx="6985">
                  <c:v>5.844998836517334</c:v>
                </c:pt>
                <c:pt idx="6986">
                  <c:v>5.8458371162414551</c:v>
                </c:pt>
                <c:pt idx="6987">
                  <c:v>5.8466720581054688</c:v>
                </c:pt>
                <c:pt idx="6988">
                  <c:v>5.8474764823913574</c:v>
                </c:pt>
                <c:pt idx="6989">
                  <c:v>5.8483552932739258</c:v>
                </c:pt>
                <c:pt idx="6990">
                  <c:v>5.8491568565368652</c:v>
                </c:pt>
                <c:pt idx="6991">
                  <c:v>5.8499722480773926</c:v>
                </c:pt>
                <c:pt idx="6992">
                  <c:v>5.8508262634277344</c:v>
                </c:pt>
                <c:pt idx="6993">
                  <c:v>5.8516569137573242</c:v>
                </c:pt>
                <c:pt idx="6994">
                  <c:v>5.8525056838989258</c:v>
                </c:pt>
                <c:pt idx="6995">
                  <c:v>5.8533248901367188</c:v>
                </c:pt>
                <c:pt idx="6996">
                  <c:v>5.8541784286499023</c:v>
                </c:pt>
                <c:pt idx="6997">
                  <c:v>5.8549871444702148</c:v>
                </c:pt>
                <c:pt idx="6998">
                  <c:v>5.8558382987976074</c:v>
                </c:pt>
                <c:pt idx="6999">
                  <c:v>5.8566513061523438</c:v>
                </c:pt>
                <c:pt idx="7000">
                  <c:v>5.8575043678283691</c:v>
                </c:pt>
                <c:pt idx="7001">
                  <c:v>5.8583192825317383</c:v>
                </c:pt>
                <c:pt idx="7002">
                  <c:v>5.8591561317443848</c:v>
                </c:pt>
                <c:pt idx="7003">
                  <c:v>5.8599882125854492</c:v>
                </c:pt>
                <c:pt idx="7004">
                  <c:v>5.8608288764953613</c:v>
                </c:pt>
                <c:pt idx="7005">
                  <c:v>5.8616676330566406</c:v>
                </c:pt>
                <c:pt idx="7006">
                  <c:v>5.8624897003173828</c:v>
                </c:pt>
                <c:pt idx="7007">
                  <c:v>5.8633112907409668</c:v>
                </c:pt>
                <c:pt idx="7008">
                  <c:v>5.8641719818115234</c:v>
                </c:pt>
                <c:pt idx="7009">
                  <c:v>5.8650054931640625</c:v>
                </c:pt>
                <c:pt idx="7010">
                  <c:v>5.8658304214477539</c:v>
                </c:pt>
                <c:pt idx="7011">
                  <c:v>5.8666553497314453</c:v>
                </c:pt>
                <c:pt idx="7012">
                  <c:v>5.867499828338623</c:v>
                </c:pt>
                <c:pt idx="7013">
                  <c:v>5.8683490753173828</c:v>
                </c:pt>
                <c:pt idx="7014">
                  <c:v>5.8691768646240234</c:v>
                </c:pt>
                <c:pt idx="7015">
                  <c:v>5.8699827194213867</c:v>
                </c:pt>
                <c:pt idx="7016">
                  <c:v>5.8708376884460449</c:v>
                </c:pt>
                <c:pt idx="7017">
                  <c:v>5.8716640472412109</c:v>
                </c:pt>
                <c:pt idx="7018">
                  <c:v>5.8725056648254395</c:v>
                </c:pt>
                <c:pt idx="7019">
                  <c:v>5.8733325004577637</c:v>
                </c:pt>
                <c:pt idx="7020">
                  <c:v>5.8741602897644043</c:v>
                </c:pt>
                <c:pt idx="7021">
                  <c:v>5.8750109672546387</c:v>
                </c:pt>
                <c:pt idx="7022">
                  <c:v>5.8758225440979004</c:v>
                </c:pt>
                <c:pt idx="7023">
                  <c:v>5.8766555786132813</c:v>
                </c:pt>
                <c:pt idx="7024">
                  <c:v>5.87750244140625</c:v>
                </c:pt>
                <c:pt idx="7025">
                  <c:v>5.8783516883850098</c:v>
                </c:pt>
                <c:pt idx="7026">
                  <c:v>5.8791532516479492</c:v>
                </c:pt>
                <c:pt idx="7027">
                  <c:v>5.8799872398376465</c:v>
                </c:pt>
                <c:pt idx="7028">
                  <c:v>5.8808059692382813</c:v>
                </c:pt>
                <c:pt idx="7029">
                  <c:v>5.8816623687744141</c:v>
                </c:pt>
                <c:pt idx="7030">
                  <c:v>5.8824958801269531</c:v>
                </c:pt>
                <c:pt idx="7031">
                  <c:v>5.8833227157592773</c:v>
                </c:pt>
                <c:pt idx="7032">
                  <c:v>5.8841638565063477</c:v>
                </c:pt>
                <c:pt idx="7033">
                  <c:v>5.8850002288818359</c:v>
                </c:pt>
                <c:pt idx="7034">
                  <c:v>5.8858218193054199</c:v>
                </c:pt>
                <c:pt idx="7035">
                  <c:v>5.8866763114929199</c:v>
                </c:pt>
                <c:pt idx="7036">
                  <c:v>5.8874850273132324</c:v>
                </c:pt>
                <c:pt idx="7037">
                  <c:v>5.888361930847168</c:v>
                </c:pt>
                <c:pt idx="7038">
                  <c:v>5.8891968727111816</c:v>
                </c:pt>
                <c:pt idx="7039">
                  <c:v>5.8900079727172852</c:v>
                </c:pt>
                <c:pt idx="7040">
                  <c:v>5.8908271789550781</c:v>
                </c:pt>
                <c:pt idx="7041">
                  <c:v>5.8916630744934082</c:v>
                </c:pt>
                <c:pt idx="7042">
                  <c:v>5.8924970626831055</c:v>
                </c:pt>
                <c:pt idx="7043">
                  <c:v>5.8933396339416504</c:v>
                </c:pt>
                <c:pt idx="7044">
                  <c:v>5.8941493034362793</c:v>
                </c:pt>
                <c:pt idx="7045">
                  <c:v>5.8949885368347168</c:v>
                </c:pt>
                <c:pt idx="7046">
                  <c:v>5.8958182334899902</c:v>
                </c:pt>
                <c:pt idx="7047">
                  <c:v>5.8966832160949707</c:v>
                </c:pt>
                <c:pt idx="7048">
                  <c:v>5.8975062370300293</c:v>
                </c:pt>
                <c:pt idx="7049">
                  <c:v>5.8983535766601563</c:v>
                </c:pt>
                <c:pt idx="7050">
                  <c:v>5.8991508483886719</c:v>
                </c:pt>
                <c:pt idx="7051">
                  <c:v>5.8999934196472168</c:v>
                </c:pt>
                <c:pt idx="7052">
                  <c:v>5.9008445739746094</c:v>
                </c:pt>
                <c:pt idx="7053">
                  <c:v>5.9016623497009277</c:v>
                </c:pt>
                <c:pt idx="7054">
                  <c:v>5.9024958610534668</c:v>
                </c:pt>
                <c:pt idx="7055">
                  <c:v>5.9033303260803223</c:v>
                </c:pt>
                <c:pt idx="7056">
                  <c:v>5.9041638374328613</c:v>
                </c:pt>
                <c:pt idx="7057">
                  <c:v>5.9049901962280273</c:v>
                </c:pt>
                <c:pt idx="7058">
                  <c:v>5.9058322906494141</c:v>
                </c:pt>
                <c:pt idx="7059">
                  <c:v>5.9066739082336426</c:v>
                </c:pt>
                <c:pt idx="7060">
                  <c:v>5.9074974060058594</c:v>
                </c:pt>
                <c:pt idx="7061">
                  <c:v>5.908329963684082</c:v>
                </c:pt>
                <c:pt idx="7062">
                  <c:v>5.9091720581054688</c:v>
                </c:pt>
                <c:pt idx="7063">
                  <c:v>5.909980297088623</c:v>
                </c:pt>
                <c:pt idx="7064">
                  <c:v>5.9108295440673828</c:v>
                </c:pt>
                <c:pt idx="7065">
                  <c:v>5.9116654396057129</c:v>
                </c:pt>
                <c:pt idx="7066">
                  <c:v>5.9125142097473145</c:v>
                </c:pt>
                <c:pt idx="7067">
                  <c:v>5.9133510589599609</c:v>
                </c:pt>
                <c:pt idx="7068">
                  <c:v>5.9141664505004883</c:v>
                </c:pt>
                <c:pt idx="7069">
                  <c:v>5.9149990081787109</c:v>
                </c:pt>
                <c:pt idx="7070">
                  <c:v>5.9158329963684082</c:v>
                </c:pt>
                <c:pt idx="7071">
                  <c:v>5.9166707992553711</c:v>
                </c:pt>
                <c:pt idx="7072">
                  <c:v>5.9174947738647461</c:v>
                </c:pt>
                <c:pt idx="7073">
                  <c:v>5.9183073043823242</c:v>
                </c:pt>
                <c:pt idx="7074">
                  <c:v>5.9191617965698242</c:v>
                </c:pt>
                <c:pt idx="7075">
                  <c:v>5.9200115203857422</c:v>
                </c:pt>
                <c:pt idx="7076">
                  <c:v>5.9208459854125977</c:v>
                </c:pt>
                <c:pt idx="7077">
                  <c:v>5.9216494560241699</c:v>
                </c:pt>
                <c:pt idx="7078">
                  <c:v>5.9225091934204102</c:v>
                </c:pt>
                <c:pt idx="7079">
                  <c:v>5.9233455657958984</c:v>
                </c:pt>
                <c:pt idx="7080">
                  <c:v>5.9241452217102051</c:v>
                </c:pt>
                <c:pt idx="7081">
                  <c:v>5.9249982833862305</c:v>
                </c:pt>
                <c:pt idx="7082">
                  <c:v>5.9258337020874023</c:v>
                </c:pt>
                <c:pt idx="7083">
                  <c:v>5.9266772270202637</c:v>
                </c:pt>
                <c:pt idx="7084">
                  <c:v>5.9275093078613281</c:v>
                </c:pt>
                <c:pt idx="7085">
                  <c:v>5.9283437728881836</c:v>
                </c:pt>
                <c:pt idx="7086">
                  <c:v>5.9291443824768066</c:v>
                </c:pt>
                <c:pt idx="7087">
                  <c:v>5.9300246238708496</c:v>
                </c:pt>
                <c:pt idx="7088">
                  <c:v>5.9308323860168457</c:v>
                </c:pt>
                <c:pt idx="7089">
                  <c:v>5.9316706657409668</c:v>
                </c:pt>
                <c:pt idx="7090">
                  <c:v>5.9325003623962402</c:v>
                </c:pt>
                <c:pt idx="7091">
                  <c:v>5.9333333969116211</c:v>
                </c:pt>
                <c:pt idx="7092">
                  <c:v>5.9341650009155273</c:v>
                </c:pt>
                <c:pt idx="7093">
                  <c:v>5.9350061416625977</c:v>
                </c:pt>
                <c:pt idx="7094">
                  <c:v>5.9358296394348145</c:v>
                </c:pt>
                <c:pt idx="7095">
                  <c:v>5.9366507530212402</c:v>
                </c:pt>
                <c:pt idx="7096">
                  <c:v>5.9374823570251465</c:v>
                </c:pt>
                <c:pt idx="7097">
                  <c:v>5.9383440017700195</c:v>
                </c:pt>
                <c:pt idx="7098">
                  <c:v>5.9391622543334961</c:v>
                </c:pt>
                <c:pt idx="7099">
                  <c:v>5.9400076866149902</c:v>
                </c:pt>
                <c:pt idx="7100">
                  <c:v>5.9408316612243652</c:v>
                </c:pt>
                <c:pt idx="7101">
                  <c:v>5.9416661262512207</c:v>
                </c:pt>
                <c:pt idx="7102">
                  <c:v>5.9424972534179688</c:v>
                </c:pt>
                <c:pt idx="7103">
                  <c:v>5.9433164596557617</c:v>
                </c:pt>
                <c:pt idx="7104">
                  <c:v>5.9441795349121094</c:v>
                </c:pt>
                <c:pt idx="7105">
                  <c:v>5.9449987411499023</c:v>
                </c:pt>
                <c:pt idx="7106">
                  <c:v>5.9458303451538086</c:v>
                </c:pt>
                <c:pt idx="7107">
                  <c:v>5.9466552734375</c:v>
                </c:pt>
                <c:pt idx="7108">
                  <c:v>5.9474906921386719</c:v>
                </c:pt>
                <c:pt idx="7109">
                  <c:v>5.9483227729797363</c:v>
                </c:pt>
                <c:pt idx="7110">
                  <c:v>5.9491739273071289</c:v>
                </c:pt>
                <c:pt idx="7111">
                  <c:v>5.9500007629394531</c:v>
                </c:pt>
                <c:pt idx="7112">
                  <c:v>5.9508233070373535</c:v>
                </c:pt>
                <c:pt idx="7113">
                  <c:v>5.9516692161560059</c:v>
                </c:pt>
                <c:pt idx="7114">
                  <c:v>5.9524908065795898</c:v>
                </c:pt>
                <c:pt idx="7115">
                  <c:v>5.9533491134643555</c:v>
                </c:pt>
                <c:pt idx="7116">
                  <c:v>5.9541559219360352</c:v>
                </c:pt>
                <c:pt idx="7117">
                  <c:v>5.954991340637207</c:v>
                </c:pt>
                <c:pt idx="7118">
                  <c:v>5.9558343887329102</c:v>
                </c:pt>
                <c:pt idx="7119">
                  <c:v>5.9566621780395508</c:v>
                </c:pt>
                <c:pt idx="7120">
                  <c:v>5.9575166702270508</c:v>
                </c:pt>
                <c:pt idx="7121">
                  <c:v>5.9583301544189453</c:v>
                </c:pt>
                <c:pt idx="7122">
                  <c:v>5.9591608047485352</c:v>
                </c:pt>
                <c:pt idx="7123">
                  <c:v>5.9600238800048828</c:v>
                </c:pt>
                <c:pt idx="7124">
                  <c:v>5.9608383178710938</c:v>
                </c:pt>
                <c:pt idx="7125">
                  <c:v>5.961672306060791</c:v>
                </c:pt>
                <c:pt idx="7126">
                  <c:v>5.9625191688537598</c:v>
                </c:pt>
                <c:pt idx="7127">
                  <c:v>5.9633526802062988</c:v>
                </c:pt>
                <c:pt idx="7128">
                  <c:v>5.9641690254211426</c:v>
                </c:pt>
                <c:pt idx="7129">
                  <c:v>5.9650030136108398</c:v>
                </c:pt>
                <c:pt idx="7130">
                  <c:v>5.965848445892334</c:v>
                </c:pt>
                <c:pt idx="7131">
                  <c:v>5.9666767120361328</c:v>
                </c:pt>
                <c:pt idx="7132">
                  <c:v>5.9674925804138184</c:v>
                </c:pt>
                <c:pt idx="7133">
                  <c:v>5.9683246612548828</c:v>
                </c:pt>
                <c:pt idx="7134">
                  <c:v>5.9691829681396484</c:v>
                </c:pt>
                <c:pt idx="7135">
                  <c:v>5.9700078964233398</c:v>
                </c:pt>
                <c:pt idx="7136">
                  <c:v>5.9708514213562012</c:v>
                </c:pt>
                <c:pt idx="7137">
                  <c:v>5.9716587066650391</c:v>
                </c:pt>
                <c:pt idx="7138">
                  <c:v>5.9725131988525391</c:v>
                </c:pt>
                <c:pt idx="7139">
                  <c:v>5.9733242988586426</c:v>
                </c:pt>
                <c:pt idx="7140">
                  <c:v>5.9741616249084473</c:v>
                </c:pt>
                <c:pt idx="7141">
                  <c:v>5.9749970436096191</c:v>
                </c:pt>
                <c:pt idx="7142">
                  <c:v>5.975822925567627</c:v>
                </c:pt>
                <c:pt idx="7143">
                  <c:v>5.9766635894775391</c:v>
                </c:pt>
                <c:pt idx="7144">
                  <c:v>5.9775094985961914</c:v>
                </c:pt>
                <c:pt idx="7145">
                  <c:v>5.9783143997192383</c:v>
                </c:pt>
                <c:pt idx="7146">
                  <c:v>5.9791646003723145</c:v>
                </c:pt>
                <c:pt idx="7147">
                  <c:v>5.9800090789794922</c:v>
                </c:pt>
                <c:pt idx="7148">
                  <c:v>5.9808368682861328</c:v>
                </c:pt>
                <c:pt idx="7149">
                  <c:v>5.9816503524780273</c:v>
                </c:pt>
                <c:pt idx="7150">
                  <c:v>5.9825186729431152</c:v>
                </c:pt>
                <c:pt idx="7151">
                  <c:v>5.983344554901123</c:v>
                </c:pt>
                <c:pt idx="7152">
                  <c:v>5.9841799736022949</c:v>
                </c:pt>
                <c:pt idx="7153">
                  <c:v>5.9850149154663086</c:v>
                </c:pt>
                <c:pt idx="7154">
                  <c:v>5.9858403205871582</c:v>
                </c:pt>
                <c:pt idx="7155">
                  <c:v>5.9866557121276855</c:v>
                </c:pt>
                <c:pt idx="7156">
                  <c:v>5.9874939918518066</c:v>
                </c:pt>
                <c:pt idx="7157">
                  <c:v>5.9883246421813965</c:v>
                </c:pt>
                <c:pt idx="7158">
                  <c:v>5.9891629219055176</c:v>
                </c:pt>
                <c:pt idx="7159">
                  <c:v>5.9899935722351074</c:v>
                </c:pt>
                <c:pt idx="7160">
                  <c:v>5.9908342361450195</c:v>
                </c:pt>
                <c:pt idx="7161">
                  <c:v>5.9916543960571289</c:v>
                </c:pt>
                <c:pt idx="7162">
                  <c:v>5.9925112724304199</c:v>
                </c:pt>
                <c:pt idx="7163">
                  <c:v>5.9933276176452637</c:v>
                </c:pt>
                <c:pt idx="7164">
                  <c:v>5.9941768646240234</c:v>
                </c:pt>
                <c:pt idx="7165">
                  <c:v>5.994990348815918</c:v>
                </c:pt>
                <c:pt idx="7166">
                  <c:v>5.9958267211914063</c:v>
                </c:pt>
                <c:pt idx="7167">
                  <c:v>5.9966769218444824</c:v>
                </c:pt>
                <c:pt idx="7168">
                  <c:v>5.9974861145019531</c:v>
                </c:pt>
                <c:pt idx="7169">
                  <c:v>5.9983158111572266</c:v>
                </c:pt>
                <c:pt idx="7170">
                  <c:v>5.9991612434387207</c:v>
                </c:pt>
                <c:pt idx="7171">
                  <c:v>6.000007152557373</c:v>
                </c:pt>
                <c:pt idx="7172">
                  <c:v>6.0008416175842285</c:v>
                </c:pt>
                <c:pt idx="7173">
                  <c:v>6.0016632080078125</c:v>
                </c:pt>
                <c:pt idx="7174">
                  <c:v>6.0024962425231934</c:v>
                </c:pt>
                <c:pt idx="7175">
                  <c:v>6.0033340454101563</c:v>
                </c:pt>
                <c:pt idx="7176">
                  <c:v>6.0041542053222656</c:v>
                </c:pt>
                <c:pt idx="7177">
                  <c:v>6.0050044059753418</c:v>
                </c:pt>
                <c:pt idx="7178">
                  <c:v>6.005821704864502</c:v>
                </c:pt>
                <c:pt idx="7179">
                  <c:v>6.0066671371459961</c:v>
                </c:pt>
                <c:pt idx="7180">
                  <c:v>6.0075187683105469</c:v>
                </c:pt>
                <c:pt idx="7181">
                  <c:v>6.0083379745483398</c:v>
                </c:pt>
                <c:pt idx="7182">
                  <c:v>6.009162425994873</c:v>
                </c:pt>
                <c:pt idx="7183">
                  <c:v>6.0099897384643555</c:v>
                </c:pt>
                <c:pt idx="7184">
                  <c:v>6.0108580589294434</c:v>
                </c:pt>
                <c:pt idx="7185">
                  <c:v>6.0116891860961914</c:v>
                </c:pt>
                <c:pt idx="7186">
                  <c:v>6.0124931335449219</c:v>
                </c:pt>
                <c:pt idx="7187">
                  <c:v>6.013343334197998</c:v>
                </c:pt>
                <c:pt idx="7188">
                  <c:v>6.0141820907592773</c:v>
                </c:pt>
                <c:pt idx="7189">
                  <c:v>6.0149898529052734</c:v>
                </c:pt>
                <c:pt idx="7190">
                  <c:v>6.0158219337463379</c:v>
                </c:pt>
                <c:pt idx="7191">
                  <c:v>6.0166878700256348</c:v>
                </c:pt>
                <c:pt idx="7192">
                  <c:v>6.0175042152404785</c:v>
                </c:pt>
                <c:pt idx="7193">
                  <c:v>6.0183348655700684</c:v>
                </c:pt>
                <c:pt idx="7194">
                  <c:v>6.0191440582275391</c:v>
                </c:pt>
                <c:pt idx="7195">
                  <c:v>6.0200099945068359</c:v>
                </c:pt>
                <c:pt idx="7196">
                  <c:v>6.0208244323730469</c:v>
                </c:pt>
                <c:pt idx="7197">
                  <c:v>6.0216641426086426</c:v>
                </c:pt>
                <c:pt idx="7198">
                  <c:v>6.0225119590759277</c:v>
                </c:pt>
                <c:pt idx="7199">
                  <c:v>6.0233373641967773</c:v>
                </c:pt>
                <c:pt idx="7200">
                  <c:v>6.0241551399230957</c:v>
                </c:pt>
                <c:pt idx="7201">
                  <c:v>6.0249853134155273</c:v>
                </c:pt>
                <c:pt idx="7202">
                  <c:v>6.0258464813232422</c:v>
                </c:pt>
                <c:pt idx="7203">
                  <c:v>6.0266623497009277</c:v>
                </c:pt>
                <c:pt idx="7204">
                  <c:v>6.0274982452392578</c:v>
                </c:pt>
                <c:pt idx="7205">
                  <c:v>6.0283570289611816</c:v>
                </c:pt>
                <c:pt idx="7206">
                  <c:v>6.0291609764099121</c:v>
                </c:pt>
                <c:pt idx="7207">
                  <c:v>6.0300107002258301</c:v>
                </c:pt>
                <c:pt idx="7208">
                  <c:v>6.0308480262756348</c:v>
                </c:pt>
                <c:pt idx="7209">
                  <c:v>6.0316638946533203</c:v>
                </c:pt>
                <c:pt idx="7210">
                  <c:v>6.0325102806091309</c:v>
                </c:pt>
                <c:pt idx="7211">
                  <c:v>6.0333166122436523</c:v>
                </c:pt>
                <c:pt idx="7212">
                  <c:v>6.034172534942627</c:v>
                </c:pt>
                <c:pt idx="7213">
                  <c:v>6.0349836349487305</c:v>
                </c:pt>
                <c:pt idx="7214">
                  <c:v>6.0358395576477051</c:v>
                </c:pt>
                <c:pt idx="7215">
                  <c:v>6.03668212890625</c:v>
                </c:pt>
                <c:pt idx="7216">
                  <c:v>6.0375170707702637</c:v>
                </c:pt>
                <c:pt idx="7217">
                  <c:v>6.038334846496582</c:v>
                </c:pt>
                <c:pt idx="7218">
                  <c:v>6.0391721725463867</c:v>
                </c:pt>
                <c:pt idx="7219">
                  <c:v>6.0399799346923828</c:v>
                </c:pt>
                <c:pt idx="7220">
                  <c:v>6.0408420562744141</c:v>
                </c:pt>
                <c:pt idx="7221">
                  <c:v>6.0416646003723145</c:v>
                </c:pt>
                <c:pt idx="7222">
                  <c:v>6.0424957275390625</c:v>
                </c:pt>
                <c:pt idx="7223">
                  <c:v>6.0433449745178223</c:v>
                </c:pt>
                <c:pt idx="7224">
                  <c:v>6.044154167175293</c:v>
                </c:pt>
                <c:pt idx="7225">
                  <c:v>6.0449953079223633</c:v>
                </c:pt>
                <c:pt idx="7226">
                  <c:v>6.045832633972168</c:v>
                </c:pt>
                <c:pt idx="7227">
                  <c:v>6.0466756820678711</c:v>
                </c:pt>
                <c:pt idx="7228">
                  <c:v>6.0474967956542969</c:v>
                </c:pt>
                <c:pt idx="7229">
                  <c:v>6.048342227935791</c:v>
                </c:pt>
                <c:pt idx="7230">
                  <c:v>6.0491690635681152</c:v>
                </c:pt>
                <c:pt idx="7231">
                  <c:v>6.0499920845031738</c:v>
                </c:pt>
                <c:pt idx="7232">
                  <c:v>6.0508360862731934</c:v>
                </c:pt>
                <c:pt idx="7233">
                  <c:v>6.0516848564147949</c:v>
                </c:pt>
                <c:pt idx="7234">
                  <c:v>6.0524787902832031</c:v>
                </c:pt>
                <c:pt idx="7235">
                  <c:v>6.0533237457275391</c:v>
                </c:pt>
                <c:pt idx="7236">
                  <c:v>6.0541596412658691</c:v>
                </c:pt>
                <c:pt idx="7237">
                  <c:v>6.0549912452697754</c:v>
                </c:pt>
                <c:pt idx="7238">
                  <c:v>6.0558285713195801</c:v>
                </c:pt>
                <c:pt idx="7239">
                  <c:v>6.0566949844360352</c:v>
                </c:pt>
                <c:pt idx="7240">
                  <c:v>6.0575027465820313</c:v>
                </c:pt>
                <c:pt idx="7241">
                  <c:v>6.0583343505859375</c:v>
                </c:pt>
                <c:pt idx="7242">
                  <c:v>6.0591702461242676</c:v>
                </c:pt>
                <c:pt idx="7243">
                  <c:v>6.0599880218505859</c:v>
                </c:pt>
                <c:pt idx="7244">
                  <c:v>6.0608382225036621</c:v>
                </c:pt>
                <c:pt idx="7245">
                  <c:v>6.0616683959960938</c:v>
                </c:pt>
                <c:pt idx="7246">
                  <c:v>6.0625128746032715</c:v>
                </c:pt>
                <c:pt idx="7247">
                  <c:v>6.0633416175842285</c:v>
                </c:pt>
                <c:pt idx="7248">
                  <c:v>6.0641641616821289</c:v>
                </c:pt>
                <c:pt idx="7249">
                  <c:v>6.0649900436401367</c:v>
                </c:pt>
                <c:pt idx="7250">
                  <c:v>6.0658273696899414</c:v>
                </c:pt>
                <c:pt idx="7251">
                  <c:v>6.0666642189025879</c:v>
                </c:pt>
                <c:pt idx="7252">
                  <c:v>6.0675163269042969</c:v>
                </c:pt>
                <c:pt idx="7253">
                  <c:v>6.0683369636535645</c:v>
                </c:pt>
                <c:pt idx="7254">
                  <c:v>6.0691871643066406</c:v>
                </c:pt>
                <c:pt idx="7255">
                  <c:v>6.0699810981750488</c:v>
                </c:pt>
                <c:pt idx="7256">
                  <c:v>6.0708127021789551</c:v>
                </c:pt>
                <c:pt idx="7257">
                  <c:v>6.0716567039489746</c:v>
                </c:pt>
                <c:pt idx="7258">
                  <c:v>6.0724921226501465</c:v>
                </c:pt>
                <c:pt idx="7259">
                  <c:v>6.0733428001403809</c:v>
                </c:pt>
                <c:pt idx="7260">
                  <c:v>6.07415771484375</c:v>
                </c:pt>
                <c:pt idx="7261">
                  <c:v>6.0749993324279785</c:v>
                </c:pt>
                <c:pt idx="7262">
                  <c:v>6.0758218765258789</c:v>
                </c:pt>
                <c:pt idx="7263">
                  <c:v>6.0766754150390625</c:v>
                </c:pt>
                <c:pt idx="7264">
                  <c:v>6.0775179862976074</c:v>
                </c:pt>
                <c:pt idx="7265">
                  <c:v>6.0783348083496094</c:v>
                </c:pt>
                <c:pt idx="7266">
                  <c:v>6.0791997909545898</c:v>
                </c:pt>
                <c:pt idx="7267">
                  <c:v>6.0799980163574219</c:v>
                </c:pt>
                <c:pt idx="7268">
                  <c:v>6.0808229446411133</c:v>
                </c:pt>
                <c:pt idx="7269">
                  <c:v>6.0816683769226074</c:v>
                </c:pt>
                <c:pt idx="7270">
                  <c:v>6.0824956893920898</c:v>
                </c:pt>
                <c:pt idx="7271">
                  <c:v>6.0833139419555664</c:v>
                </c:pt>
                <c:pt idx="7272">
                  <c:v>6.0841693878173828</c:v>
                </c:pt>
                <c:pt idx="7273">
                  <c:v>6.0849933624267578</c:v>
                </c:pt>
                <c:pt idx="7274">
                  <c:v>6.0858144760131836</c:v>
                </c:pt>
                <c:pt idx="7275">
                  <c:v>6.0866670608520508</c:v>
                </c:pt>
                <c:pt idx="7276">
                  <c:v>6.0874910354614258</c:v>
                </c:pt>
                <c:pt idx="7277">
                  <c:v>6.0883440971374512</c:v>
                </c:pt>
                <c:pt idx="7278">
                  <c:v>6.0891628265380859</c:v>
                </c:pt>
                <c:pt idx="7279">
                  <c:v>6.0900082588195801</c:v>
                </c:pt>
                <c:pt idx="7280">
                  <c:v>6.0908322334289551</c:v>
                </c:pt>
                <c:pt idx="7281">
                  <c:v>6.0916543006896973</c:v>
                </c:pt>
                <c:pt idx="7282">
                  <c:v>6.0924925804138184</c:v>
                </c:pt>
                <c:pt idx="7283">
                  <c:v>6.0933289527893066</c:v>
                </c:pt>
                <c:pt idx="7284">
                  <c:v>6.0941510200500488</c:v>
                </c:pt>
                <c:pt idx="7285">
                  <c:v>6.0949916839599609</c:v>
                </c:pt>
                <c:pt idx="7286">
                  <c:v>6.0958657264709473</c:v>
                </c:pt>
                <c:pt idx="7287">
                  <c:v>6.0966763496398926</c:v>
                </c:pt>
                <c:pt idx="7288">
                  <c:v>6.0975117683410645</c:v>
                </c:pt>
                <c:pt idx="7289">
                  <c:v>6.0983333587646484</c:v>
                </c:pt>
                <c:pt idx="7290">
                  <c:v>6.0991449356079102</c:v>
                </c:pt>
                <c:pt idx="7291">
                  <c:v>6.0999994277954102</c:v>
                </c:pt>
                <c:pt idx="7292">
                  <c:v>6.1008243560791016</c:v>
                </c:pt>
                <c:pt idx="7293">
                  <c:v>6.1016716957092285</c:v>
                </c:pt>
                <c:pt idx="7294">
                  <c:v>6.1024956703186035</c:v>
                </c:pt>
                <c:pt idx="7295">
                  <c:v>6.1033387184143066</c:v>
                </c:pt>
                <c:pt idx="7296">
                  <c:v>6.1041440963745117</c:v>
                </c:pt>
                <c:pt idx="7297">
                  <c:v>6.1050004959106445</c:v>
                </c:pt>
                <c:pt idx="7298">
                  <c:v>6.1058268547058105</c:v>
                </c:pt>
                <c:pt idx="7299">
                  <c:v>6.1066603660583496</c:v>
                </c:pt>
                <c:pt idx="7300">
                  <c:v>6.1074919700622559</c:v>
                </c:pt>
                <c:pt idx="7301">
                  <c:v>6.1083197593688965</c:v>
                </c:pt>
                <c:pt idx="7302">
                  <c:v>6.1091713905334473</c:v>
                </c:pt>
                <c:pt idx="7303">
                  <c:v>6.1100106239318848</c:v>
                </c:pt>
                <c:pt idx="7304">
                  <c:v>6.1108102798461914</c:v>
                </c:pt>
                <c:pt idx="7305">
                  <c:v>6.1116623878479004</c:v>
                </c:pt>
                <c:pt idx="7306">
                  <c:v>6.1124992370605469</c:v>
                </c:pt>
                <c:pt idx="7307">
                  <c:v>6.113344669342041</c:v>
                </c:pt>
                <c:pt idx="7308">
                  <c:v>6.1141581535339355</c:v>
                </c:pt>
                <c:pt idx="7309">
                  <c:v>6.1150012016296387</c:v>
                </c:pt>
                <c:pt idx="7310">
                  <c:v>6.1158280372619629</c:v>
                </c:pt>
                <c:pt idx="7311">
                  <c:v>6.1166706085205078</c:v>
                </c:pt>
                <c:pt idx="7312">
                  <c:v>6.1175012588500977</c:v>
                </c:pt>
                <c:pt idx="7313">
                  <c:v>6.1183462142944336</c:v>
                </c:pt>
                <c:pt idx="7314">
                  <c:v>6.1191592216491699</c:v>
                </c:pt>
                <c:pt idx="7315">
                  <c:v>6.120002269744873</c:v>
                </c:pt>
                <c:pt idx="7316">
                  <c:v>6.1208419799804688</c:v>
                </c:pt>
                <c:pt idx="7317">
                  <c:v>6.1216626167297363</c:v>
                </c:pt>
                <c:pt idx="7318">
                  <c:v>6.1224989891052246</c:v>
                </c:pt>
                <c:pt idx="7319">
                  <c:v>6.1233406066894531</c:v>
                </c:pt>
                <c:pt idx="7320">
                  <c:v>6.1241621971130371</c:v>
                </c:pt>
                <c:pt idx="7321">
                  <c:v>6.1250038146972656</c:v>
                </c:pt>
                <c:pt idx="7322">
                  <c:v>6.125823974609375</c:v>
                </c:pt>
                <c:pt idx="7323">
                  <c:v>6.1266632080078125</c:v>
                </c:pt>
                <c:pt idx="7324">
                  <c:v>6.1275105476379395</c:v>
                </c:pt>
                <c:pt idx="7325">
                  <c:v>6.128333568572998</c:v>
                </c:pt>
                <c:pt idx="7326">
                  <c:v>6.1291389465332031</c:v>
                </c:pt>
                <c:pt idx="7327">
                  <c:v>6.1300020217895508</c:v>
                </c:pt>
                <c:pt idx="7328">
                  <c:v>6.130831241607666</c:v>
                </c:pt>
                <c:pt idx="7329">
                  <c:v>6.1316614151000977</c:v>
                </c:pt>
                <c:pt idx="7330">
                  <c:v>6.1324982643127441</c:v>
                </c:pt>
                <c:pt idx="7331">
                  <c:v>6.1333208084106445</c:v>
                </c:pt>
                <c:pt idx="7332">
                  <c:v>6.1341710090637207</c:v>
                </c:pt>
                <c:pt idx="7333">
                  <c:v>6.1349968910217285</c:v>
                </c:pt>
                <c:pt idx="7334">
                  <c:v>6.1358447074890137</c:v>
                </c:pt>
                <c:pt idx="7335">
                  <c:v>6.1366806030273438</c:v>
                </c:pt>
                <c:pt idx="7336">
                  <c:v>6.1375112533569336</c:v>
                </c:pt>
                <c:pt idx="7337">
                  <c:v>6.1383256912231445</c:v>
                </c:pt>
                <c:pt idx="7338">
                  <c:v>6.1391549110412598</c:v>
                </c:pt>
                <c:pt idx="7339">
                  <c:v>6.140012264251709</c:v>
                </c:pt>
                <c:pt idx="7340">
                  <c:v>6.1408390998840332</c:v>
                </c:pt>
                <c:pt idx="7341">
                  <c:v>6.1416826248168945</c:v>
                </c:pt>
                <c:pt idx="7342">
                  <c:v>6.1424813270568848</c:v>
                </c:pt>
                <c:pt idx="7343">
                  <c:v>6.1433305740356445</c:v>
                </c:pt>
                <c:pt idx="7344">
                  <c:v>6.1441659927368164</c:v>
                </c:pt>
                <c:pt idx="7345">
                  <c:v>6.1449880599975586</c:v>
                </c:pt>
                <c:pt idx="7346">
                  <c:v>6.1458091735839844</c:v>
                </c:pt>
                <c:pt idx="7347">
                  <c:v>6.1466760635375977</c:v>
                </c:pt>
                <c:pt idx="7348">
                  <c:v>6.1475081443786621</c:v>
                </c:pt>
                <c:pt idx="7349">
                  <c:v>6.1483321189880371</c:v>
                </c:pt>
                <c:pt idx="7350">
                  <c:v>6.1491904258728027</c:v>
                </c:pt>
                <c:pt idx="7351">
                  <c:v>6.1499795913696289</c:v>
                </c:pt>
                <c:pt idx="7352">
                  <c:v>6.1508522033691406</c:v>
                </c:pt>
                <c:pt idx="7353">
                  <c:v>6.1516532897949219</c:v>
                </c:pt>
                <c:pt idx="7354">
                  <c:v>6.1524934768676758</c:v>
                </c:pt>
                <c:pt idx="7355">
                  <c:v>6.1533446311950684</c:v>
                </c:pt>
                <c:pt idx="7356">
                  <c:v>6.1541876792907715</c:v>
                </c:pt>
                <c:pt idx="7357">
                  <c:v>6.1549944877624512</c:v>
                </c:pt>
                <c:pt idx="7358">
                  <c:v>6.1558399200439453</c:v>
                </c:pt>
                <c:pt idx="7359">
                  <c:v>6.1566848754882813</c:v>
                </c:pt>
                <c:pt idx="7360">
                  <c:v>6.1575069427490234</c:v>
                </c:pt>
                <c:pt idx="7361">
                  <c:v>6.1583194732666016</c:v>
                </c:pt>
                <c:pt idx="7362">
                  <c:v>6.1591453552246094</c:v>
                </c:pt>
                <c:pt idx="7363">
                  <c:v>6.1600093841552734</c:v>
                </c:pt>
                <c:pt idx="7364">
                  <c:v>6.1608104705810547</c:v>
                </c:pt>
                <c:pt idx="7365">
                  <c:v>6.1616616249084473</c:v>
                </c:pt>
                <c:pt idx="7366">
                  <c:v>6.1624860763549805</c:v>
                </c:pt>
                <c:pt idx="7367">
                  <c:v>6.1633396148681641</c:v>
                </c:pt>
                <c:pt idx="7368">
                  <c:v>6.164161205291748</c:v>
                </c:pt>
                <c:pt idx="7369">
                  <c:v>6.165010929107666</c:v>
                </c:pt>
                <c:pt idx="7370">
                  <c:v>6.1658320426940918</c:v>
                </c:pt>
                <c:pt idx="7371">
                  <c:v>6.1666722297668457</c:v>
                </c:pt>
                <c:pt idx="7372">
                  <c:v>6.1675209999084473</c:v>
                </c:pt>
                <c:pt idx="7373">
                  <c:v>6.1683287620544434</c:v>
                </c:pt>
                <c:pt idx="7374">
                  <c:v>6.1691646575927734</c:v>
                </c:pt>
                <c:pt idx="7375">
                  <c:v>6.1700115203857422</c:v>
                </c:pt>
                <c:pt idx="7376">
                  <c:v>6.1708278656005859</c:v>
                </c:pt>
                <c:pt idx="7377">
                  <c:v>6.1716818809509277</c:v>
                </c:pt>
                <c:pt idx="7378">
                  <c:v>6.1725049018859863</c:v>
                </c:pt>
                <c:pt idx="7379">
                  <c:v>6.1733312606811523</c:v>
                </c:pt>
                <c:pt idx="7380">
                  <c:v>6.1741795539855957</c:v>
                </c:pt>
                <c:pt idx="7381">
                  <c:v>6.175015926361084</c:v>
                </c:pt>
                <c:pt idx="7382">
                  <c:v>6.175847053527832</c:v>
                </c:pt>
                <c:pt idx="7383">
                  <c:v>6.1766762733459473</c:v>
                </c:pt>
                <c:pt idx="7384">
                  <c:v>6.1775093078613281</c:v>
                </c:pt>
                <c:pt idx="7385">
                  <c:v>6.1783337593078613</c:v>
                </c:pt>
                <c:pt idx="7386">
                  <c:v>6.1791682243347168</c:v>
                </c:pt>
                <c:pt idx="7387">
                  <c:v>6.1800079345703125</c:v>
                </c:pt>
                <c:pt idx="7388">
                  <c:v>6.1808075904846191</c:v>
                </c:pt>
                <c:pt idx="7389">
                  <c:v>6.1816878318786621</c:v>
                </c:pt>
                <c:pt idx="7390">
                  <c:v>6.1824908256530762</c:v>
                </c:pt>
                <c:pt idx="7391">
                  <c:v>6.1833062171936035</c:v>
                </c:pt>
                <c:pt idx="7392">
                  <c:v>6.1841621398925781</c:v>
                </c:pt>
                <c:pt idx="7393">
                  <c:v>6.1849880218505859</c:v>
                </c:pt>
                <c:pt idx="7394">
                  <c:v>6.1858401298522949</c:v>
                </c:pt>
                <c:pt idx="7395">
                  <c:v>6.1866593360900879</c:v>
                </c:pt>
                <c:pt idx="7396">
                  <c:v>6.1875109672546387</c:v>
                </c:pt>
                <c:pt idx="7397">
                  <c:v>6.1883196830749512</c:v>
                </c:pt>
                <c:pt idx="7398">
                  <c:v>6.1891727447509766</c:v>
                </c:pt>
                <c:pt idx="7399">
                  <c:v>6.1899876594543457</c:v>
                </c:pt>
                <c:pt idx="7400">
                  <c:v>6.1908373832702637</c:v>
                </c:pt>
                <c:pt idx="7401">
                  <c:v>6.191655158996582</c:v>
                </c:pt>
                <c:pt idx="7402">
                  <c:v>6.1924924850463867</c:v>
                </c:pt>
                <c:pt idx="7403">
                  <c:v>6.1933221817016602</c:v>
                </c:pt>
                <c:pt idx="7404">
                  <c:v>6.1941671371459961</c:v>
                </c:pt>
                <c:pt idx="7405">
                  <c:v>6.195004940032959</c:v>
                </c:pt>
                <c:pt idx="7406">
                  <c:v>6.1958260536193848</c:v>
                </c:pt>
                <c:pt idx="7407">
                  <c:v>6.1966452598571777</c:v>
                </c:pt>
                <c:pt idx="7408">
                  <c:v>6.1975064277648926</c:v>
                </c:pt>
                <c:pt idx="7409">
                  <c:v>6.198336124420166</c:v>
                </c:pt>
                <c:pt idx="7410">
                  <c:v>6.1991629600524902</c:v>
                </c:pt>
                <c:pt idx="7411">
                  <c:v>6.1999902725219727</c:v>
                </c:pt>
                <c:pt idx="7412">
                  <c:v>6.2008333206176758</c:v>
                </c:pt>
                <c:pt idx="7413">
                  <c:v>6.2016806602478027</c:v>
                </c:pt>
                <c:pt idx="7414">
                  <c:v>6.2025141716003418</c:v>
                </c:pt>
                <c:pt idx="7415">
                  <c:v>6.2033166885375977</c:v>
                </c:pt>
                <c:pt idx="7416">
                  <c:v>6.2041711807250977</c:v>
                </c:pt>
                <c:pt idx="7417">
                  <c:v>6.2049984931945801</c:v>
                </c:pt>
                <c:pt idx="7418">
                  <c:v>6.2058401107788086</c:v>
                </c:pt>
                <c:pt idx="7419">
                  <c:v>6.2066645622253418</c:v>
                </c:pt>
                <c:pt idx="7420">
                  <c:v>6.2074918746948242</c:v>
                </c:pt>
                <c:pt idx="7421">
                  <c:v>6.2083468437194824</c:v>
                </c:pt>
                <c:pt idx="7422">
                  <c:v>6.2091584205627441</c:v>
                </c:pt>
                <c:pt idx="7423">
                  <c:v>6.209986686706543</c:v>
                </c:pt>
                <c:pt idx="7424">
                  <c:v>6.2108345031738281</c:v>
                </c:pt>
                <c:pt idx="7425">
                  <c:v>6.2116856575012207</c:v>
                </c:pt>
                <c:pt idx="7426">
                  <c:v>6.2124824523925781</c:v>
                </c:pt>
                <c:pt idx="7427">
                  <c:v>6.2133212089538574</c:v>
                </c:pt>
                <c:pt idx="7428">
                  <c:v>6.2141366004943848</c:v>
                </c:pt>
                <c:pt idx="7429">
                  <c:v>6.214996337890625</c:v>
                </c:pt>
                <c:pt idx="7430">
                  <c:v>6.2158322334289551</c:v>
                </c:pt>
                <c:pt idx="7431">
                  <c:v>6.2166581153869629</c:v>
                </c:pt>
                <c:pt idx="7432">
                  <c:v>6.217496395111084</c:v>
                </c:pt>
                <c:pt idx="7433">
                  <c:v>6.2183346748352051</c:v>
                </c:pt>
                <c:pt idx="7434">
                  <c:v>6.2191562652587891</c:v>
                </c:pt>
                <c:pt idx="7435">
                  <c:v>6.2200093269348145</c:v>
                </c:pt>
                <c:pt idx="7436">
                  <c:v>6.220820426940918</c:v>
                </c:pt>
                <c:pt idx="7437">
                  <c:v>6.2216925621032715</c:v>
                </c:pt>
                <c:pt idx="7438">
                  <c:v>6.2225289344787598</c:v>
                </c:pt>
                <c:pt idx="7439">
                  <c:v>6.2233419418334961</c:v>
                </c:pt>
                <c:pt idx="7440">
                  <c:v>6.2241592407226563</c:v>
                </c:pt>
                <c:pt idx="7441">
                  <c:v>6.2249951362609863</c:v>
                </c:pt>
                <c:pt idx="7442">
                  <c:v>6.225827693939209</c:v>
                </c:pt>
                <c:pt idx="7443">
                  <c:v>6.2266736030578613</c:v>
                </c:pt>
                <c:pt idx="7444">
                  <c:v>6.2274818420410156</c:v>
                </c:pt>
                <c:pt idx="7445">
                  <c:v>6.2283215522766113</c:v>
                </c:pt>
                <c:pt idx="7446">
                  <c:v>6.2291536331176758</c:v>
                </c:pt>
                <c:pt idx="7447">
                  <c:v>6.2300162315368652</c:v>
                </c:pt>
                <c:pt idx="7448">
                  <c:v>6.2308402061462402</c:v>
                </c:pt>
                <c:pt idx="7449">
                  <c:v>6.2316875457763672</c:v>
                </c:pt>
                <c:pt idx="7450">
                  <c:v>6.232485294342041</c:v>
                </c:pt>
                <c:pt idx="7451">
                  <c:v>6.2333264350891113</c:v>
                </c:pt>
                <c:pt idx="7452">
                  <c:v>6.2341785430908203</c:v>
                </c:pt>
                <c:pt idx="7453">
                  <c:v>6.2349963188171387</c:v>
                </c:pt>
                <c:pt idx="7454">
                  <c:v>6.2358283996582031</c:v>
                </c:pt>
                <c:pt idx="7455">
                  <c:v>6.236661434173584</c:v>
                </c:pt>
                <c:pt idx="7456">
                  <c:v>6.2374982833862305</c:v>
                </c:pt>
                <c:pt idx="7457">
                  <c:v>6.2383222579956055</c:v>
                </c:pt>
                <c:pt idx="7458">
                  <c:v>6.2391633987426758</c:v>
                </c:pt>
                <c:pt idx="7459">
                  <c:v>6.2400112152099609</c:v>
                </c:pt>
                <c:pt idx="7460">
                  <c:v>6.2408308982849121</c:v>
                </c:pt>
                <c:pt idx="7461">
                  <c:v>6.2416677474975586</c:v>
                </c:pt>
                <c:pt idx="7462">
                  <c:v>6.2425041198730469</c:v>
                </c:pt>
                <c:pt idx="7463">
                  <c:v>6.243311882019043</c:v>
                </c:pt>
                <c:pt idx="7464">
                  <c:v>6.2441620826721191</c:v>
                </c:pt>
                <c:pt idx="7465">
                  <c:v>6.2450027465820313</c:v>
                </c:pt>
                <c:pt idx="7466">
                  <c:v>6.2458467483520508</c:v>
                </c:pt>
                <c:pt idx="7467">
                  <c:v>6.2466840744018555</c:v>
                </c:pt>
                <c:pt idx="7468">
                  <c:v>6.247499942779541</c:v>
                </c:pt>
                <c:pt idx="7469">
                  <c:v>6.2483320236206055</c:v>
                </c:pt>
                <c:pt idx="7470">
                  <c:v>6.2491669654846191</c:v>
                </c:pt>
                <c:pt idx="7471">
                  <c:v>6.2500061988830566</c:v>
                </c:pt>
                <c:pt idx="7472">
                  <c:v>6.2508249282836914</c:v>
                </c:pt>
                <c:pt idx="7473">
                  <c:v>6.2516384124755859</c:v>
                </c:pt>
                <c:pt idx="7474">
                  <c:v>6.252495288848877</c:v>
                </c:pt>
                <c:pt idx="7475">
                  <c:v>6.2533440589904785</c:v>
                </c:pt>
                <c:pt idx="7476">
                  <c:v>6.2541823387145996</c:v>
                </c:pt>
                <c:pt idx="7477">
                  <c:v>6.2549872398376465</c:v>
                </c:pt>
                <c:pt idx="7478">
                  <c:v>6.2558417320251465</c:v>
                </c:pt>
                <c:pt idx="7479">
                  <c:v>6.2566776275634766</c:v>
                </c:pt>
                <c:pt idx="7480">
                  <c:v>6.2574820518493652</c:v>
                </c:pt>
                <c:pt idx="7481">
                  <c:v>6.2583327293395996</c:v>
                </c:pt>
                <c:pt idx="7482">
                  <c:v>6.2591686248779297</c:v>
                </c:pt>
                <c:pt idx="7483">
                  <c:v>6.2600131034851074</c:v>
                </c:pt>
                <c:pt idx="7484">
                  <c:v>6.260838508605957</c:v>
                </c:pt>
                <c:pt idx="7485">
                  <c:v>6.2616786956787109</c:v>
                </c:pt>
                <c:pt idx="7486">
                  <c:v>6.2624731063842773</c:v>
                </c:pt>
                <c:pt idx="7487">
                  <c:v>6.2633590698242188</c:v>
                </c:pt>
                <c:pt idx="7488">
                  <c:v>6.2641668319702148</c:v>
                </c:pt>
                <c:pt idx="7489">
                  <c:v>6.2650022506713867</c:v>
                </c:pt>
                <c:pt idx="7490">
                  <c:v>6.2658333778381348</c:v>
                </c:pt>
                <c:pt idx="7491">
                  <c:v>6.2666659355163574</c:v>
                </c:pt>
                <c:pt idx="7492">
                  <c:v>6.2674989700317383</c:v>
                </c:pt>
                <c:pt idx="7493">
                  <c:v>6.2683401107788086</c:v>
                </c:pt>
                <c:pt idx="7494">
                  <c:v>6.2691645622253418</c:v>
                </c:pt>
                <c:pt idx="7495">
                  <c:v>6.2699799537658691</c:v>
                </c:pt>
                <c:pt idx="7496">
                  <c:v>6.2708163261413574</c:v>
                </c:pt>
                <c:pt idx="7497">
                  <c:v>6.2716784477233887</c:v>
                </c:pt>
                <c:pt idx="7498">
                  <c:v>6.2724976539611816</c:v>
                </c:pt>
                <c:pt idx="7499">
                  <c:v>6.2733407020568848</c:v>
                </c:pt>
                <c:pt idx="7500">
                  <c:v>6.2741641998291016</c:v>
                </c:pt>
                <c:pt idx="7501">
                  <c:v>6.2749967575073242</c:v>
                </c:pt>
                <c:pt idx="7502">
                  <c:v>6.2758293151855469</c:v>
                </c:pt>
                <c:pt idx="7503">
                  <c:v>6.2766475677490234</c:v>
                </c:pt>
                <c:pt idx="7504">
                  <c:v>6.2775144577026367</c:v>
                </c:pt>
                <c:pt idx="7505">
                  <c:v>6.2783341407775879</c:v>
                </c:pt>
                <c:pt idx="7506">
                  <c:v>6.2791666984558105</c:v>
                </c:pt>
                <c:pt idx="7507">
                  <c:v>6.2799878120422363</c:v>
                </c:pt>
                <c:pt idx="7508">
                  <c:v>6.2808265686035156</c:v>
                </c:pt>
                <c:pt idx="7509">
                  <c:v>6.2816557884216309</c:v>
                </c:pt>
                <c:pt idx="7510">
                  <c:v>6.2825102806091309</c:v>
                </c:pt>
                <c:pt idx="7511">
                  <c:v>6.2833328247070313</c:v>
                </c:pt>
                <c:pt idx="7512">
                  <c:v>6.284156322479248</c:v>
                </c:pt>
                <c:pt idx="7513">
                  <c:v>6.2850046157836914</c:v>
                </c:pt>
                <c:pt idx="7514">
                  <c:v>6.2858257293701172</c:v>
                </c:pt>
                <c:pt idx="7515">
                  <c:v>6.2866835594177246</c:v>
                </c:pt>
                <c:pt idx="7516">
                  <c:v>6.2874917984008789</c:v>
                </c:pt>
                <c:pt idx="7517">
                  <c:v>6.288325309753418</c:v>
                </c:pt>
                <c:pt idx="7518">
                  <c:v>6.2891674041748047</c:v>
                </c:pt>
                <c:pt idx="7519">
                  <c:v>6.2899971008300781</c:v>
                </c:pt>
                <c:pt idx="7520">
                  <c:v>6.2908449172973633</c:v>
                </c:pt>
                <c:pt idx="7521">
                  <c:v>6.2916622161865234</c:v>
                </c:pt>
                <c:pt idx="7522">
                  <c:v>6.2924947738647461</c:v>
                </c:pt>
                <c:pt idx="7523">
                  <c:v>6.2933549880981445</c:v>
                </c:pt>
                <c:pt idx="7524">
                  <c:v>6.2941722869873047</c:v>
                </c:pt>
                <c:pt idx="7525">
                  <c:v>6.2950048446655273</c:v>
                </c:pt>
                <c:pt idx="7526">
                  <c:v>6.2958512306213379</c:v>
                </c:pt>
                <c:pt idx="7527">
                  <c:v>6.2966866493225098</c:v>
                </c:pt>
                <c:pt idx="7528">
                  <c:v>6.2975025177001953</c:v>
                </c:pt>
                <c:pt idx="7529">
                  <c:v>6.2983341217041016</c:v>
                </c:pt>
                <c:pt idx="7530">
                  <c:v>6.2991814613342285</c:v>
                </c:pt>
                <c:pt idx="7531">
                  <c:v>6.3000073432922363</c:v>
                </c:pt>
                <c:pt idx="7532">
                  <c:v>6.3008279800415039</c:v>
                </c:pt>
                <c:pt idx="7533">
                  <c:v>6.3016543388366699</c:v>
                </c:pt>
                <c:pt idx="7534">
                  <c:v>6.3025178909301758</c:v>
                </c:pt>
                <c:pt idx="7535">
                  <c:v>6.303337574005127</c:v>
                </c:pt>
                <c:pt idx="7536">
                  <c:v>6.3041787147521973</c:v>
                </c:pt>
                <c:pt idx="7537">
                  <c:v>6.3049941062927246</c:v>
                </c:pt>
                <c:pt idx="7538">
                  <c:v>6.3058462142944336</c:v>
                </c:pt>
                <c:pt idx="7539">
                  <c:v>6.3066577911376953</c:v>
                </c:pt>
                <c:pt idx="7540">
                  <c:v>6.3074932098388672</c:v>
                </c:pt>
                <c:pt idx="7541">
                  <c:v>6.3083295822143555</c:v>
                </c:pt>
                <c:pt idx="7542">
                  <c:v>6.3091535568237305</c:v>
                </c:pt>
                <c:pt idx="7543">
                  <c:v>6.3099946975708008</c:v>
                </c:pt>
                <c:pt idx="7544">
                  <c:v>6.3108429908752441</c:v>
                </c:pt>
                <c:pt idx="7545">
                  <c:v>6.3116517066955566</c:v>
                </c:pt>
                <c:pt idx="7546">
                  <c:v>6.312502384185791</c:v>
                </c:pt>
                <c:pt idx="7547">
                  <c:v>6.3133420944213867</c:v>
                </c:pt>
                <c:pt idx="7548">
                  <c:v>6.3141641616821289</c:v>
                </c:pt>
                <c:pt idx="7549">
                  <c:v>6.3149862289428711</c:v>
                </c:pt>
                <c:pt idx="7550">
                  <c:v>6.3158516883850098</c:v>
                </c:pt>
                <c:pt idx="7551">
                  <c:v>6.3166818618774414</c:v>
                </c:pt>
                <c:pt idx="7552">
                  <c:v>6.3175125122070313</c:v>
                </c:pt>
                <c:pt idx="7553">
                  <c:v>6.3183498382568359</c:v>
                </c:pt>
                <c:pt idx="7554">
                  <c:v>6.3191695213317871</c:v>
                </c:pt>
                <c:pt idx="7555">
                  <c:v>6.3199930191040039</c:v>
                </c:pt>
                <c:pt idx="7556">
                  <c:v>6.3208270072937012</c:v>
                </c:pt>
                <c:pt idx="7557">
                  <c:v>6.321652889251709</c:v>
                </c:pt>
                <c:pt idx="7558">
                  <c:v>6.3224954605102539</c:v>
                </c:pt>
                <c:pt idx="7559">
                  <c:v>6.3233318328857422</c:v>
                </c:pt>
                <c:pt idx="7560">
                  <c:v>6.3241696357727051</c:v>
                </c:pt>
                <c:pt idx="7561">
                  <c:v>6.3249874114990234</c:v>
                </c:pt>
                <c:pt idx="7562">
                  <c:v>6.3258438110351563</c:v>
                </c:pt>
                <c:pt idx="7563">
                  <c:v>6.3266611099243164</c:v>
                </c:pt>
                <c:pt idx="7564">
                  <c:v>6.3275094032287598</c:v>
                </c:pt>
                <c:pt idx="7565">
                  <c:v>6.3283243179321289</c:v>
                </c:pt>
                <c:pt idx="7566">
                  <c:v>6.3291635513305664</c:v>
                </c:pt>
                <c:pt idx="7567">
                  <c:v>6.330009937286377</c:v>
                </c:pt>
                <c:pt idx="7568">
                  <c:v>6.3308186531066895</c:v>
                </c:pt>
                <c:pt idx="7569">
                  <c:v>6.3316512107849121</c:v>
                </c:pt>
                <c:pt idx="7570">
                  <c:v>6.3324928283691406</c:v>
                </c:pt>
                <c:pt idx="7571">
                  <c:v>6.3333373069763184</c:v>
                </c:pt>
                <c:pt idx="7572">
                  <c:v>6.3341751098632813</c:v>
                </c:pt>
                <c:pt idx="7573">
                  <c:v>6.3349952697753906</c:v>
                </c:pt>
                <c:pt idx="7574">
                  <c:v>6.3358325958251953</c:v>
                </c:pt>
                <c:pt idx="7575">
                  <c:v>6.3366689682006836</c:v>
                </c:pt>
                <c:pt idx="7576">
                  <c:v>6.3374876976013184</c:v>
                </c:pt>
                <c:pt idx="7577">
                  <c:v>6.3383398056030273</c:v>
                </c:pt>
                <c:pt idx="7578">
                  <c:v>6.3391537666320801</c:v>
                </c:pt>
                <c:pt idx="7579">
                  <c:v>6.3399982452392578</c:v>
                </c:pt>
                <c:pt idx="7580">
                  <c:v>6.3408517837524414</c:v>
                </c:pt>
                <c:pt idx="7581">
                  <c:v>6.3416738510131836</c:v>
                </c:pt>
                <c:pt idx="7582">
                  <c:v>6.342494010925293</c:v>
                </c:pt>
                <c:pt idx="7583">
                  <c:v>6.3433246612548828</c:v>
                </c:pt>
                <c:pt idx="7584">
                  <c:v>6.3441944122314453</c:v>
                </c:pt>
                <c:pt idx="7585">
                  <c:v>6.3450212478637695</c:v>
                </c:pt>
                <c:pt idx="7586">
                  <c:v>6.3458266258239746</c:v>
                </c:pt>
                <c:pt idx="7587">
                  <c:v>6.3466768264770508</c:v>
                </c:pt>
                <c:pt idx="7588">
                  <c:v>6.3475112915039063</c:v>
                </c:pt>
                <c:pt idx="7589">
                  <c:v>6.348325252532959</c:v>
                </c:pt>
                <c:pt idx="7590">
                  <c:v>6.3491544723510742</c:v>
                </c:pt>
                <c:pt idx="7591">
                  <c:v>6.3500227928161621</c:v>
                </c:pt>
                <c:pt idx="7592">
                  <c:v>6.3508353233337402</c:v>
                </c:pt>
                <c:pt idx="7593">
                  <c:v>6.3516674041748047</c:v>
                </c:pt>
                <c:pt idx="7594">
                  <c:v>6.3524775505065918</c:v>
                </c:pt>
                <c:pt idx="7595">
                  <c:v>6.3533401489257813</c:v>
                </c:pt>
                <c:pt idx="7596">
                  <c:v>6.3541607856750488</c:v>
                </c:pt>
                <c:pt idx="7597">
                  <c:v>6.3550004959106445</c:v>
                </c:pt>
                <c:pt idx="7598">
                  <c:v>6.3558459281921387</c:v>
                </c:pt>
                <c:pt idx="7599">
                  <c:v>6.3566713333129883</c:v>
                </c:pt>
                <c:pt idx="7600">
                  <c:v>6.357487678527832</c:v>
                </c:pt>
                <c:pt idx="7601">
                  <c:v>6.3583202362060547</c:v>
                </c:pt>
                <c:pt idx="7602">
                  <c:v>6.3591799736022949</c:v>
                </c:pt>
                <c:pt idx="7603">
                  <c:v>6.3599920272827148</c:v>
                </c:pt>
                <c:pt idx="7604">
                  <c:v>6.3608298301696777</c:v>
                </c:pt>
                <c:pt idx="7605">
                  <c:v>6.3616924285888672</c:v>
                </c:pt>
                <c:pt idx="7606">
                  <c:v>6.3624958992004395</c:v>
                </c:pt>
                <c:pt idx="7607">
                  <c:v>6.3633475303649902</c:v>
                </c:pt>
                <c:pt idx="7608">
                  <c:v>6.3641815185546875</c:v>
                </c:pt>
                <c:pt idx="7609">
                  <c:v>6.364997386932373</c:v>
                </c:pt>
                <c:pt idx="7610">
                  <c:v>6.3658475875854492</c:v>
                </c:pt>
                <c:pt idx="7611">
                  <c:v>6.3666496276855469</c:v>
                </c:pt>
                <c:pt idx="7612">
                  <c:v>6.3675088882446289</c:v>
                </c:pt>
                <c:pt idx="7613">
                  <c:v>6.3683180809020996</c:v>
                </c:pt>
                <c:pt idx="7614">
                  <c:v>6.369178295135498</c:v>
                </c:pt>
                <c:pt idx="7615">
                  <c:v>6.3700175285339355</c:v>
                </c:pt>
                <c:pt idx="7616">
                  <c:v>6.3708510398864746</c:v>
                </c:pt>
                <c:pt idx="7617">
                  <c:v>6.3716635704040527</c:v>
                </c:pt>
                <c:pt idx="7618">
                  <c:v>6.3725070953369141</c:v>
                </c:pt>
                <c:pt idx="7619">
                  <c:v>6.3733115196228027</c:v>
                </c:pt>
                <c:pt idx="7620">
                  <c:v>6.3741745948791504</c:v>
                </c:pt>
                <c:pt idx="7621">
                  <c:v>6.3749966621398926</c:v>
                </c:pt>
                <c:pt idx="7622">
                  <c:v>6.3758282661437988</c:v>
                </c:pt>
                <c:pt idx="7623">
                  <c:v>6.3766751289367676</c:v>
                </c:pt>
                <c:pt idx="7624">
                  <c:v>6.3774881362915039</c:v>
                </c:pt>
                <c:pt idx="7625">
                  <c:v>6.3783297538757324</c:v>
                </c:pt>
                <c:pt idx="7626">
                  <c:v>6.3791627883911133</c:v>
                </c:pt>
                <c:pt idx="7627">
                  <c:v>6.3800106048583984</c:v>
                </c:pt>
                <c:pt idx="7628">
                  <c:v>6.3808250427246094</c:v>
                </c:pt>
                <c:pt idx="7629">
                  <c:v>6.3816742897033691</c:v>
                </c:pt>
                <c:pt idx="7630">
                  <c:v>6.3825054168701172</c:v>
                </c:pt>
                <c:pt idx="7631">
                  <c:v>6.3833298683166504</c:v>
                </c:pt>
                <c:pt idx="7632">
                  <c:v>6.3841705322265625</c:v>
                </c:pt>
                <c:pt idx="7633">
                  <c:v>6.3850188255310059</c:v>
                </c:pt>
                <c:pt idx="7634">
                  <c:v>6.3858094215393066</c:v>
                </c:pt>
                <c:pt idx="7635">
                  <c:v>6.3866591453552246</c:v>
                </c:pt>
                <c:pt idx="7636">
                  <c:v>6.3874931335449219</c:v>
                </c:pt>
                <c:pt idx="7637">
                  <c:v>6.3883261680603027</c:v>
                </c:pt>
                <c:pt idx="7638">
                  <c:v>6.389164924621582</c:v>
                </c:pt>
                <c:pt idx="7639">
                  <c:v>6.3900279998779297</c:v>
                </c:pt>
                <c:pt idx="7640">
                  <c:v>6.3908400535583496</c:v>
                </c:pt>
                <c:pt idx="7641">
                  <c:v>6.391669750213623</c:v>
                </c:pt>
                <c:pt idx="7642">
                  <c:v>6.3925027847290039</c:v>
                </c:pt>
                <c:pt idx="7643">
                  <c:v>6.3933210372924805</c:v>
                </c:pt>
                <c:pt idx="7644">
                  <c:v>6.3941736221313477</c:v>
                </c:pt>
                <c:pt idx="7645">
                  <c:v>6.3950009346008301</c:v>
                </c:pt>
                <c:pt idx="7646">
                  <c:v>6.3958468437194824</c:v>
                </c:pt>
                <c:pt idx="7647">
                  <c:v>6.396674633026123</c:v>
                </c:pt>
                <c:pt idx="7648">
                  <c:v>6.3974981307983398</c:v>
                </c:pt>
                <c:pt idx="7649">
                  <c:v>6.3983221054077148</c:v>
                </c:pt>
                <c:pt idx="7650">
                  <c:v>6.3991618156433105</c:v>
                </c:pt>
                <c:pt idx="7651">
                  <c:v>6.4000005722045898</c:v>
                </c:pt>
                <c:pt idx="7652">
                  <c:v>6.4008512496948242</c:v>
                </c:pt>
                <c:pt idx="7653">
                  <c:v>6.4016685485839844</c:v>
                </c:pt>
                <c:pt idx="7654">
                  <c:v>6.4025216102600098</c:v>
                </c:pt>
                <c:pt idx="7655">
                  <c:v>6.4033141136169434</c:v>
                </c:pt>
                <c:pt idx="7656">
                  <c:v>6.4041414260864258</c:v>
                </c:pt>
                <c:pt idx="7657">
                  <c:v>6.4049897193908691</c:v>
                </c:pt>
                <c:pt idx="7658">
                  <c:v>6.405825138092041</c:v>
                </c:pt>
                <c:pt idx="7659">
                  <c:v>6.4066758155822754</c:v>
                </c:pt>
                <c:pt idx="7660">
                  <c:v>6.4074892997741699</c:v>
                </c:pt>
                <c:pt idx="7661">
                  <c:v>6.4083304405212402</c:v>
                </c:pt>
                <c:pt idx="7662">
                  <c:v>6.4091534614562988</c:v>
                </c:pt>
                <c:pt idx="7663">
                  <c:v>6.4100093841552734</c:v>
                </c:pt>
                <c:pt idx="7664">
                  <c:v>6.4108529090881348</c:v>
                </c:pt>
                <c:pt idx="7665">
                  <c:v>6.4116668701171875</c:v>
                </c:pt>
                <c:pt idx="7666">
                  <c:v>6.4125285148620605</c:v>
                </c:pt>
                <c:pt idx="7667">
                  <c:v>6.4133310317993164</c:v>
                </c:pt>
                <c:pt idx="7668">
                  <c:v>6.4141554832458496</c:v>
                </c:pt>
                <c:pt idx="7669">
                  <c:v>6.4150052070617676</c:v>
                </c:pt>
                <c:pt idx="7670">
                  <c:v>6.4158263206481934</c:v>
                </c:pt>
                <c:pt idx="7671">
                  <c:v>6.4166483879089355</c:v>
                </c:pt>
                <c:pt idx="7672">
                  <c:v>6.4175024032592773</c:v>
                </c:pt>
                <c:pt idx="7673">
                  <c:v>6.4183297157287598</c:v>
                </c:pt>
                <c:pt idx="7674">
                  <c:v>6.4191508293151855</c:v>
                </c:pt>
                <c:pt idx="7675">
                  <c:v>6.4199991226196289</c:v>
                </c:pt>
                <c:pt idx="7676">
                  <c:v>6.4208216667175293</c:v>
                </c:pt>
                <c:pt idx="7677">
                  <c:v>6.4216766357421875</c:v>
                </c:pt>
                <c:pt idx="7678">
                  <c:v>6.4224929809570313</c:v>
                </c:pt>
                <c:pt idx="7679">
                  <c:v>6.4233417510986328</c:v>
                </c:pt>
                <c:pt idx="7680">
                  <c:v>6.4241628646850586</c:v>
                </c:pt>
                <c:pt idx="7681">
                  <c:v>6.4249897003173828</c:v>
                </c:pt>
                <c:pt idx="7682">
                  <c:v>6.4258265495300293</c:v>
                </c:pt>
                <c:pt idx="7683">
                  <c:v>6.426663875579834</c:v>
                </c:pt>
                <c:pt idx="7684">
                  <c:v>6.4274873733520508</c:v>
                </c:pt>
                <c:pt idx="7685">
                  <c:v>6.4283270835876465</c:v>
                </c:pt>
                <c:pt idx="7686">
                  <c:v>6.4291958808898926</c:v>
                </c:pt>
                <c:pt idx="7687">
                  <c:v>6.4300093650817871</c:v>
                </c:pt>
                <c:pt idx="7688">
                  <c:v>6.430844783782959</c:v>
                </c:pt>
                <c:pt idx="7689">
                  <c:v>6.4316673278808594</c:v>
                </c:pt>
                <c:pt idx="7690">
                  <c:v>6.4324789047241211</c:v>
                </c:pt>
                <c:pt idx="7691">
                  <c:v>6.4333343505859375</c:v>
                </c:pt>
                <c:pt idx="7692">
                  <c:v>6.4341650009155273</c:v>
                </c:pt>
                <c:pt idx="7693">
                  <c:v>6.4350085258483887</c:v>
                </c:pt>
                <c:pt idx="7694">
                  <c:v>6.435828685760498</c:v>
                </c:pt>
                <c:pt idx="7695">
                  <c:v>6.436668872833252</c:v>
                </c:pt>
                <c:pt idx="7696">
                  <c:v>6.437476634979248</c:v>
                </c:pt>
                <c:pt idx="7697">
                  <c:v>6.4383320808410645</c:v>
                </c:pt>
                <c:pt idx="7698">
                  <c:v>6.4391593933105469</c:v>
                </c:pt>
                <c:pt idx="7699">
                  <c:v>6.4399948120117188</c:v>
                </c:pt>
                <c:pt idx="7700">
                  <c:v>6.4408235549926758</c:v>
                </c:pt>
                <c:pt idx="7701">
                  <c:v>6.4416499137878418</c:v>
                </c:pt>
                <c:pt idx="7702">
                  <c:v>6.442507266998291</c:v>
                </c:pt>
                <c:pt idx="7703">
                  <c:v>6.4433407783508301</c:v>
                </c:pt>
                <c:pt idx="7704">
                  <c:v>6.4441442489624023</c:v>
                </c:pt>
                <c:pt idx="7705">
                  <c:v>6.4449939727783203</c:v>
                </c:pt>
                <c:pt idx="7706">
                  <c:v>6.445833683013916</c:v>
                </c:pt>
                <c:pt idx="7707">
                  <c:v>6.4466791152954102</c:v>
                </c:pt>
                <c:pt idx="7708">
                  <c:v>6.4474935531616211</c:v>
                </c:pt>
                <c:pt idx="7709">
                  <c:v>6.448336124420166</c:v>
                </c:pt>
                <c:pt idx="7710">
                  <c:v>6.4491610527038574</c:v>
                </c:pt>
                <c:pt idx="7711">
                  <c:v>6.4500045776367188</c:v>
                </c:pt>
                <c:pt idx="7712">
                  <c:v>6.4508376121520996</c:v>
                </c:pt>
                <c:pt idx="7713">
                  <c:v>6.4516816139221191</c:v>
                </c:pt>
                <c:pt idx="7714">
                  <c:v>6.4524917602539063</c:v>
                </c:pt>
                <c:pt idx="7715">
                  <c:v>6.4533343315124512</c:v>
                </c:pt>
                <c:pt idx="7716">
                  <c:v>6.4541778564453125</c:v>
                </c:pt>
                <c:pt idx="7717">
                  <c:v>6.4549984931945801</c:v>
                </c:pt>
                <c:pt idx="7718">
                  <c:v>6.455833911895752</c:v>
                </c:pt>
                <c:pt idx="7719">
                  <c:v>6.4566702842712402</c:v>
                </c:pt>
                <c:pt idx="7720">
                  <c:v>6.4574952125549316</c:v>
                </c:pt>
                <c:pt idx="7721">
                  <c:v>6.4583349227905273</c:v>
                </c:pt>
                <c:pt idx="7722">
                  <c:v>6.4591565132141113</c:v>
                </c:pt>
                <c:pt idx="7723">
                  <c:v>6.4599947929382324</c:v>
                </c:pt>
                <c:pt idx="7724">
                  <c:v>6.4608430862426758</c:v>
                </c:pt>
                <c:pt idx="7725">
                  <c:v>6.4616637229919434</c:v>
                </c:pt>
                <c:pt idx="7726">
                  <c:v>6.4624729156494141</c:v>
                </c:pt>
                <c:pt idx="7727">
                  <c:v>6.4633340835571289</c:v>
                </c:pt>
                <c:pt idx="7728">
                  <c:v>6.4641666412353516</c:v>
                </c:pt>
                <c:pt idx="7729">
                  <c:v>6.464998722076416</c:v>
                </c:pt>
                <c:pt idx="7730">
                  <c:v>6.4658298492431641</c:v>
                </c:pt>
                <c:pt idx="7731">
                  <c:v>6.4666571617126465</c:v>
                </c:pt>
                <c:pt idx="7732">
                  <c:v>6.4675064086914063</c:v>
                </c:pt>
                <c:pt idx="7733">
                  <c:v>6.4683284759521484</c:v>
                </c:pt>
                <c:pt idx="7734">
                  <c:v>6.4691791534423828</c:v>
                </c:pt>
                <c:pt idx="7735">
                  <c:v>6.4700117111206055</c:v>
                </c:pt>
                <c:pt idx="7736">
                  <c:v>6.4708456993103027</c:v>
                </c:pt>
                <c:pt idx="7737">
                  <c:v>6.4716610908508301</c:v>
                </c:pt>
                <c:pt idx="7738">
                  <c:v>6.4724888801574707</c:v>
                </c:pt>
                <c:pt idx="7739">
                  <c:v>6.4733457565307617</c:v>
                </c:pt>
                <c:pt idx="7740">
                  <c:v>6.4741721153259277</c:v>
                </c:pt>
                <c:pt idx="7741">
                  <c:v>6.4750156402587891</c:v>
                </c:pt>
                <c:pt idx="7742">
                  <c:v>6.4758138656616211</c:v>
                </c:pt>
                <c:pt idx="7743">
                  <c:v>6.4766626358032227</c:v>
                </c:pt>
                <c:pt idx="7744">
                  <c:v>6.477501392364502</c:v>
                </c:pt>
                <c:pt idx="7745">
                  <c:v>6.4783220291137695</c:v>
                </c:pt>
                <c:pt idx="7746">
                  <c:v>6.4791436195373535</c:v>
                </c:pt>
                <c:pt idx="7747">
                  <c:v>6.4800066947937012</c:v>
                </c:pt>
                <c:pt idx="7748">
                  <c:v>6.4808378219604492</c:v>
                </c:pt>
                <c:pt idx="7749">
                  <c:v>6.4816627502441406</c:v>
                </c:pt>
                <c:pt idx="7750">
                  <c:v>6.4825248718261719</c:v>
                </c:pt>
                <c:pt idx="7751">
                  <c:v>6.4833102226257324</c:v>
                </c:pt>
                <c:pt idx="7752">
                  <c:v>6.4841833114624023</c:v>
                </c:pt>
                <c:pt idx="7753">
                  <c:v>6.4849872589111328</c:v>
                </c:pt>
                <c:pt idx="7754">
                  <c:v>6.4858250617980957</c:v>
                </c:pt>
                <c:pt idx="7755">
                  <c:v>6.4866747856140137</c:v>
                </c:pt>
                <c:pt idx="7756">
                  <c:v>6.4875187873840332</c:v>
                </c:pt>
                <c:pt idx="7757">
                  <c:v>6.4883241653442383</c:v>
                </c:pt>
                <c:pt idx="7758">
                  <c:v>6.4891705513000488</c:v>
                </c:pt>
                <c:pt idx="7759">
                  <c:v>6.4900174140930176</c:v>
                </c:pt>
                <c:pt idx="7760">
                  <c:v>6.4908413887023926</c:v>
                </c:pt>
                <c:pt idx="7761">
                  <c:v>6.4916510581970215</c:v>
                </c:pt>
                <c:pt idx="7762">
                  <c:v>6.4924759864807129</c:v>
                </c:pt>
                <c:pt idx="7763">
                  <c:v>6.49334716796875</c:v>
                </c:pt>
                <c:pt idx="7764">
                  <c:v>6.4941434860229492</c:v>
                </c:pt>
                <c:pt idx="7765">
                  <c:v>6.4949970245361328</c:v>
                </c:pt>
                <c:pt idx="7766">
                  <c:v>6.4958171844482422</c:v>
                </c:pt>
                <c:pt idx="7767">
                  <c:v>6.4966731071472168</c:v>
                </c:pt>
                <c:pt idx="7768">
                  <c:v>6.4974956512451172</c:v>
                </c:pt>
                <c:pt idx="7769">
                  <c:v>6.4983453750610352</c:v>
                </c:pt>
                <c:pt idx="7770">
                  <c:v>6.4991664886474609</c:v>
                </c:pt>
                <c:pt idx="7771">
                  <c:v>6.5000042915344238</c:v>
                </c:pt>
                <c:pt idx="7772">
                  <c:v>6.5008535385131836</c:v>
                </c:pt>
                <c:pt idx="7773">
                  <c:v>6.5016608238220215</c:v>
                </c:pt>
                <c:pt idx="7774">
                  <c:v>6.502495288848877</c:v>
                </c:pt>
                <c:pt idx="7775">
                  <c:v>6.5033473968505859</c:v>
                </c:pt>
                <c:pt idx="7776">
                  <c:v>6.5041608810424805</c:v>
                </c:pt>
                <c:pt idx="7777">
                  <c:v>6.5050158500671387</c:v>
                </c:pt>
                <c:pt idx="7778">
                  <c:v>6.5058398246765137</c:v>
                </c:pt>
                <c:pt idx="7779">
                  <c:v>6.5066642761230469</c:v>
                </c:pt>
                <c:pt idx="7780">
                  <c:v>6.5075082778930664</c:v>
                </c:pt>
                <c:pt idx="7781">
                  <c:v>6.5083513259887695</c:v>
                </c:pt>
                <c:pt idx="7782">
                  <c:v>6.5091767311096191</c:v>
                </c:pt>
                <c:pt idx="7783">
                  <c:v>6.510004997253418</c:v>
                </c:pt>
                <c:pt idx="7784">
                  <c:v>6.5108423233032227</c:v>
                </c:pt>
                <c:pt idx="7785">
                  <c:v>6.5116701126098633</c:v>
                </c:pt>
                <c:pt idx="7786">
                  <c:v>6.5125017166137695</c:v>
                </c:pt>
                <c:pt idx="7787">
                  <c:v>6.5133390426635742</c:v>
                </c:pt>
                <c:pt idx="7788">
                  <c:v>6.5141401290893555</c:v>
                </c:pt>
                <c:pt idx="7789">
                  <c:v>6.5150237083435059</c:v>
                </c:pt>
                <c:pt idx="7790">
                  <c:v>6.5158257484436035</c:v>
                </c:pt>
                <c:pt idx="7791">
                  <c:v>6.516639232635498</c:v>
                </c:pt>
                <c:pt idx="7792">
                  <c:v>6.5174961090087891</c:v>
                </c:pt>
                <c:pt idx="7793">
                  <c:v>6.5183210372924805</c:v>
                </c:pt>
                <c:pt idx="7794">
                  <c:v>6.5191717147827148</c:v>
                </c:pt>
                <c:pt idx="7795">
                  <c:v>6.5199909210205078</c:v>
                </c:pt>
                <c:pt idx="7796">
                  <c:v>6.5208449363708496</c:v>
                </c:pt>
                <c:pt idx="7797">
                  <c:v>6.5216526985168457</c:v>
                </c:pt>
                <c:pt idx="7798">
                  <c:v>6.5225071907043457</c:v>
                </c:pt>
                <c:pt idx="7799">
                  <c:v>6.5233216285705566</c:v>
                </c:pt>
                <c:pt idx="7800">
                  <c:v>6.5241694450378418</c:v>
                </c:pt>
                <c:pt idx="7801">
                  <c:v>6.5249881744384766</c:v>
                </c:pt>
                <c:pt idx="7802">
                  <c:v>6.5258269309997559</c:v>
                </c:pt>
                <c:pt idx="7803">
                  <c:v>6.5266556739807129</c:v>
                </c:pt>
                <c:pt idx="7804">
                  <c:v>6.5274968147277832</c:v>
                </c:pt>
                <c:pt idx="7805">
                  <c:v>6.5283379554748535</c:v>
                </c:pt>
                <c:pt idx="7806">
                  <c:v>6.5291581153869629</c:v>
                </c:pt>
                <c:pt idx="7807">
                  <c:v>6.5299768447875977</c:v>
                </c:pt>
                <c:pt idx="7808">
                  <c:v>6.5308380126953125</c:v>
                </c:pt>
                <c:pt idx="7809">
                  <c:v>6.5316715240478516</c:v>
                </c:pt>
                <c:pt idx="7810">
                  <c:v>6.5325016975402832</c:v>
                </c:pt>
                <c:pt idx="7811">
                  <c:v>6.5333242416381836</c:v>
                </c:pt>
                <c:pt idx="7812">
                  <c:v>6.5341620445251465</c:v>
                </c:pt>
                <c:pt idx="7813">
                  <c:v>6.5350141525268555</c:v>
                </c:pt>
                <c:pt idx="7814">
                  <c:v>6.5358448028564453</c:v>
                </c:pt>
                <c:pt idx="7815">
                  <c:v>6.5366506576538086</c:v>
                </c:pt>
                <c:pt idx="7816">
                  <c:v>6.5375018119812012</c:v>
                </c:pt>
                <c:pt idx="7817">
                  <c:v>6.5383315086364746</c:v>
                </c:pt>
                <c:pt idx="7818">
                  <c:v>6.5391769409179688</c:v>
                </c:pt>
                <c:pt idx="7819">
                  <c:v>6.5399990081787109</c:v>
                </c:pt>
                <c:pt idx="7820">
                  <c:v>6.5408267974853516</c:v>
                </c:pt>
                <c:pt idx="7821">
                  <c:v>6.5416793823242188</c:v>
                </c:pt>
                <c:pt idx="7822">
                  <c:v>6.5424933433532715</c:v>
                </c:pt>
                <c:pt idx="7823">
                  <c:v>6.5433201789855957</c:v>
                </c:pt>
                <c:pt idx="7824">
                  <c:v>6.5441684722900391</c:v>
                </c:pt>
                <c:pt idx="7825">
                  <c:v>6.5450196266174316</c:v>
                </c:pt>
                <c:pt idx="7826">
                  <c:v>6.5458168983459473</c:v>
                </c:pt>
                <c:pt idx="7827">
                  <c:v>6.5466513633728027</c:v>
                </c:pt>
                <c:pt idx="7828">
                  <c:v>6.5474734306335449</c:v>
                </c:pt>
                <c:pt idx="7829">
                  <c:v>6.5483260154724121</c:v>
                </c:pt>
                <c:pt idx="7830">
                  <c:v>6.5491652488708496</c:v>
                </c:pt>
                <c:pt idx="7831">
                  <c:v>6.5499920845031738</c:v>
                </c:pt>
                <c:pt idx="7832">
                  <c:v>6.5508303642272949</c:v>
                </c:pt>
                <c:pt idx="7833">
                  <c:v>6.5516667366027832</c:v>
                </c:pt>
                <c:pt idx="7834">
                  <c:v>6.552487850189209</c:v>
                </c:pt>
                <c:pt idx="7835">
                  <c:v>6.5533385276794434</c:v>
                </c:pt>
                <c:pt idx="7836">
                  <c:v>6.5541510581970215</c:v>
                </c:pt>
                <c:pt idx="7837">
                  <c:v>6.5550289154052734</c:v>
                </c:pt>
                <c:pt idx="7838">
                  <c:v>6.5558614730834961</c:v>
                </c:pt>
                <c:pt idx="7839">
                  <c:v>6.556675910949707</c:v>
                </c:pt>
                <c:pt idx="7840">
                  <c:v>6.5574936866760254</c:v>
                </c:pt>
                <c:pt idx="7841">
                  <c:v>6.5583291053771973</c:v>
                </c:pt>
                <c:pt idx="7842">
                  <c:v>6.5591635704040527</c:v>
                </c:pt>
                <c:pt idx="7843">
                  <c:v>6.5600056648254395</c:v>
                </c:pt>
                <c:pt idx="7844">
                  <c:v>6.5608153343200684</c:v>
                </c:pt>
                <c:pt idx="7845">
                  <c:v>6.5616555213928223</c:v>
                </c:pt>
                <c:pt idx="7846">
                  <c:v>6.5624861717224121</c:v>
                </c:pt>
                <c:pt idx="7847">
                  <c:v>6.563349723815918</c:v>
                </c:pt>
                <c:pt idx="7848">
                  <c:v>6.5641770362854004</c:v>
                </c:pt>
                <c:pt idx="7849">
                  <c:v>6.5650229454040527</c:v>
                </c:pt>
                <c:pt idx="7850">
                  <c:v>6.5658173561096191</c:v>
                </c:pt>
                <c:pt idx="7851">
                  <c:v>6.5666589736938477</c:v>
                </c:pt>
                <c:pt idx="7852">
                  <c:v>6.5675086975097656</c:v>
                </c:pt>
                <c:pt idx="7853">
                  <c:v>6.5683293342590332</c:v>
                </c:pt>
                <c:pt idx="7854">
                  <c:v>6.5691633224487305</c:v>
                </c:pt>
                <c:pt idx="7855">
                  <c:v>6.5699949264526367</c:v>
                </c:pt>
                <c:pt idx="7856">
                  <c:v>6.5708308219909668</c:v>
                </c:pt>
                <c:pt idx="7857">
                  <c:v>6.5716562271118164</c:v>
                </c:pt>
                <c:pt idx="7858">
                  <c:v>6.5724964141845703</c:v>
                </c:pt>
                <c:pt idx="7859">
                  <c:v>6.5733428001403809</c:v>
                </c:pt>
                <c:pt idx="7860">
                  <c:v>6.5741629600524902</c:v>
                </c:pt>
                <c:pt idx="7861">
                  <c:v>6.5749988555908203</c:v>
                </c:pt>
                <c:pt idx="7862">
                  <c:v>6.5758404731750488</c:v>
                </c:pt>
                <c:pt idx="7863">
                  <c:v>6.5766477584838867</c:v>
                </c:pt>
                <c:pt idx="7864">
                  <c:v>6.5774955749511719</c:v>
                </c:pt>
                <c:pt idx="7865">
                  <c:v>6.5783329010009766</c:v>
                </c:pt>
                <c:pt idx="7866">
                  <c:v>6.5791826248168945</c:v>
                </c:pt>
                <c:pt idx="7867">
                  <c:v>6.5800166130065918</c:v>
                </c:pt>
                <c:pt idx="7868">
                  <c:v>6.5808324813842773</c:v>
                </c:pt>
                <c:pt idx="7869">
                  <c:v>6.5816636085510254</c:v>
                </c:pt>
                <c:pt idx="7870">
                  <c:v>6.5825004577636719</c:v>
                </c:pt>
                <c:pt idx="7871">
                  <c:v>6.5833396911621094</c:v>
                </c:pt>
                <c:pt idx="7872">
                  <c:v>6.5841579437255859</c:v>
                </c:pt>
                <c:pt idx="7873">
                  <c:v>6.5849728584289551</c:v>
                </c:pt>
                <c:pt idx="7874">
                  <c:v>6.5858268737792969</c:v>
                </c:pt>
                <c:pt idx="7875">
                  <c:v>6.5866842269897461</c:v>
                </c:pt>
                <c:pt idx="7876">
                  <c:v>6.587517261505127</c:v>
                </c:pt>
                <c:pt idx="7877">
                  <c:v>6.5883231163024902</c:v>
                </c:pt>
                <c:pt idx="7878">
                  <c:v>6.589174747467041</c:v>
                </c:pt>
                <c:pt idx="7879">
                  <c:v>6.5900115966796875</c:v>
                </c:pt>
                <c:pt idx="7880">
                  <c:v>6.590813159942627</c:v>
                </c:pt>
                <c:pt idx="7881">
                  <c:v>6.5916647911071777</c:v>
                </c:pt>
                <c:pt idx="7882">
                  <c:v>6.5925049781799316</c:v>
                </c:pt>
                <c:pt idx="7883">
                  <c:v>6.593346118927002</c:v>
                </c:pt>
                <c:pt idx="7884">
                  <c:v>6.5941743850708008</c:v>
                </c:pt>
                <c:pt idx="7885">
                  <c:v>6.5950131416320801</c:v>
                </c:pt>
                <c:pt idx="7886">
                  <c:v>6.5958065986633301</c:v>
                </c:pt>
                <c:pt idx="7887">
                  <c:v>6.5966939926147461</c:v>
                </c:pt>
                <c:pt idx="7888">
                  <c:v>6.5974998474121094</c:v>
                </c:pt>
                <c:pt idx="7889">
                  <c:v>6.5983371734619141</c:v>
                </c:pt>
                <c:pt idx="7890">
                  <c:v>6.5991678237915039</c:v>
                </c:pt>
                <c:pt idx="7891">
                  <c:v>6.5999994277954102</c:v>
                </c:pt>
                <c:pt idx="7892">
                  <c:v>6.6008296012878418</c:v>
                </c:pt>
                <c:pt idx="7893">
                  <c:v>6.6016731262207031</c:v>
                </c:pt>
                <c:pt idx="7894">
                  <c:v>6.6024971008300781</c:v>
                </c:pt>
                <c:pt idx="7895">
                  <c:v>6.6033124923706055</c:v>
                </c:pt>
                <c:pt idx="7896">
                  <c:v>6.604149341583252</c:v>
                </c:pt>
                <c:pt idx="7897">
                  <c:v>6.6050128936767578</c:v>
                </c:pt>
                <c:pt idx="7898">
                  <c:v>6.6058316230773926</c:v>
                </c:pt>
                <c:pt idx="7899">
                  <c:v>6.6066737174987793</c:v>
                </c:pt>
                <c:pt idx="7900">
                  <c:v>6.6074962615966797</c:v>
                </c:pt>
                <c:pt idx="7901">
                  <c:v>6.6083316802978516</c:v>
                </c:pt>
                <c:pt idx="7902">
                  <c:v>6.6091642379760742</c:v>
                </c:pt>
                <c:pt idx="7903">
                  <c:v>6.6099839210510254</c:v>
                </c:pt>
                <c:pt idx="7904">
                  <c:v>6.610846996307373</c:v>
                </c:pt>
                <c:pt idx="7905">
                  <c:v>6.6116642951965332</c:v>
                </c:pt>
                <c:pt idx="7906">
                  <c:v>6.6124978065490723</c:v>
                </c:pt>
                <c:pt idx="7907">
                  <c:v>6.6133217811584473</c:v>
                </c:pt>
                <c:pt idx="7908">
                  <c:v>6.6141557693481445</c:v>
                </c:pt>
                <c:pt idx="7909">
                  <c:v>6.6149921417236328</c:v>
                </c:pt>
                <c:pt idx="7910">
                  <c:v>6.6158418655395508</c:v>
                </c:pt>
                <c:pt idx="7911">
                  <c:v>6.6166629791259766</c:v>
                </c:pt>
                <c:pt idx="7912">
                  <c:v>6.6174912452697754</c:v>
                </c:pt>
                <c:pt idx="7913">
                  <c:v>6.6183376312255859</c:v>
                </c:pt>
                <c:pt idx="7914">
                  <c:v>6.6191582679748535</c:v>
                </c:pt>
                <c:pt idx="7915">
                  <c:v>6.6200165748596191</c:v>
                </c:pt>
                <c:pt idx="7916">
                  <c:v>6.6208248138427734</c:v>
                </c:pt>
                <c:pt idx="7917">
                  <c:v>6.6216588020324707</c:v>
                </c:pt>
                <c:pt idx="7918">
                  <c:v>6.6225004196166992</c:v>
                </c:pt>
                <c:pt idx="7919">
                  <c:v>6.6233315467834473</c:v>
                </c:pt>
                <c:pt idx="7920">
                  <c:v>6.6241779327392578</c:v>
                </c:pt>
                <c:pt idx="7921">
                  <c:v>6.6249947547912598</c:v>
                </c:pt>
                <c:pt idx="7922">
                  <c:v>6.625828742980957</c:v>
                </c:pt>
                <c:pt idx="7923">
                  <c:v>6.6266889572143555</c:v>
                </c:pt>
                <c:pt idx="7924">
                  <c:v>6.6275067329406738</c:v>
                </c:pt>
                <c:pt idx="7925">
                  <c:v>6.6283364295959473</c:v>
                </c:pt>
                <c:pt idx="7926">
                  <c:v>6.6291837692260742</c:v>
                </c:pt>
                <c:pt idx="7927">
                  <c:v>6.6300215721130371</c:v>
                </c:pt>
                <c:pt idx="7928">
                  <c:v>6.6308369636535645</c:v>
                </c:pt>
                <c:pt idx="7929">
                  <c:v>6.6316680908203125</c:v>
                </c:pt>
                <c:pt idx="7930">
                  <c:v>6.6325139999389648</c:v>
                </c:pt>
                <c:pt idx="7931">
                  <c:v>6.6333417892456055</c:v>
                </c:pt>
                <c:pt idx="7932">
                  <c:v>6.634162425994873</c:v>
                </c:pt>
                <c:pt idx="7933">
                  <c:v>6.6349906921386719</c:v>
                </c:pt>
                <c:pt idx="7934">
                  <c:v>6.6358499526977539</c:v>
                </c:pt>
                <c:pt idx="7935">
                  <c:v>6.6366701126098633</c:v>
                </c:pt>
                <c:pt idx="7936">
                  <c:v>6.637516975402832</c:v>
                </c:pt>
                <c:pt idx="7937">
                  <c:v>6.638329029083252</c:v>
                </c:pt>
                <c:pt idx="7938">
                  <c:v>6.6391754150390625</c:v>
                </c:pt>
                <c:pt idx="7939">
                  <c:v>6.6399908065795898</c:v>
                </c:pt>
                <c:pt idx="7940">
                  <c:v>6.6408305168151855</c:v>
                </c:pt>
                <c:pt idx="7941">
                  <c:v>6.6416645050048828</c:v>
                </c:pt>
                <c:pt idx="7942">
                  <c:v>6.6424884796142578</c:v>
                </c:pt>
                <c:pt idx="7943">
                  <c:v>6.6433296203613281</c:v>
                </c:pt>
                <c:pt idx="7944">
                  <c:v>6.6441774368286133</c:v>
                </c:pt>
                <c:pt idx="7945">
                  <c:v>6.6449823379516602</c:v>
                </c:pt>
                <c:pt idx="7946">
                  <c:v>6.6458368301391602</c:v>
                </c:pt>
                <c:pt idx="7947">
                  <c:v>6.6466760635375977</c:v>
                </c:pt>
                <c:pt idx="7948">
                  <c:v>6.6474976539611816</c:v>
                </c:pt>
                <c:pt idx="7949">
                  <c:v>6.648320198059082</c:v>
                </c:pt>
                <c:pt idx="7950">
                  <c:v>6.6491832733154297</c:v>
                </c:pt>
                <c:pt idx="7951">
                  <c:v>6.6500139236450195</c:v>
                </c:pt>
                <c:pt idx="7952">
                  <c:v>6.650846004486084</c:v>
                </c:pt>
                <c:pt idx="7953">
                  <c:v>6.6516828536987305</c:v>
                </c:pt>
                <c:pt idx="7954">
                  <c:v>6.6525025367736816</c:v>
                </c:pt>
                <c:pt idx="7955">
                  <c:v>6.6533255577087402</c:v>
                </c:pt>
                <c:pt idx="7956">
                  <c:v>6.6541624069213867</c:v>
                </c:pt>
                <c:pt idx="7957">
                  <c:v>6.6549849510192871</c:v>
                </c:pt>
                <c:pt idx="7958">
                  <c:v>6.6558289527893066</c:v>
                </c:pt>
                <c:pt idx="7959">
                  <c:v>6.6566634178161621</c:v>
                </c:pt>
                <c:pt idx="7960">
                  <c:v>6.6575007438659668</c:v>
                </c:pt>
                <c:pt idx="7961">
                  <c:v>6.6583218574523926</c:v>
                </c:pt>
                <c:pt idx="7962">
                  <c:v>6.6591763496398926</c:v>
                </c:pt>
                <c:pt idx="7963">
                  <c:v>6.6599926948547363</c:v>
                </c:pt>
                <c:pt idx="7964">
                  <c:v>6.6608409881591797</c:v>
                </c:pt>
                <c:pt idx="7965">
                  <c:v>6.661656379699707</c:v>
                </c:pt>
                <c:pt idx="7966">
                  <c:v>6.6624951362609863</c:v>
                </c:pt>
                <c:pt idx="7967">
                  <c:v>6.6633424758911133</c:v>
                </c:pt>
                <c:pt idx="7968">
                  <c:v>6.6641511917114258</c:v>
                </c:pt>
                <c:pt idx="7969">
                  <c:v>6.6649818420410156</c:v>
                </c:pt>
                <c:pt idx="7970">
                  <c:v>6.6658263206481934</c:v>
                </c:pt>
                <c:pt idx="7971">
                  <c:v>6.6666679382324219</c:v>
                </c:pt>
                <c:pt idx="7972">
                  <c:v>6.6675100326538086</c:v>
                </c:pt>
                <c:pt idx="7973">
                  <c:v>6.6683259010314941</c:v>
                </c:pt>
                <c:pt idx="7974">
                  <c:v>6.669166088104248</c:v>
                </c:pt>
                <c:pt idx="7975">
                  <c:v>6.6700019836425781</c:v>
                </c:pt>
                <c:pt idx="7976">
                  <c:v>6.6708221435546875</c:v>
                </c:pt>
                <c:pt idx="7977">
                  <c:v>6.6716704368591309</c:v>
                </c:pt>
                <c:pt idx="7978">
                  <c:v>6.672487735748291</c:v>
                </c:pt>
                <c:pt idx="7979">
                  <c:v>6.6733331680297852</c:v>
                </c:pt>
                <c:pt idx="7980">
                  <c:v>6.6741838455200195</c:v>
                </c:pt>
                <c:pt idx="7981">
                  <c:v>6.6750078201293945</c:v>
                </c:pt>
                <c:pt idx="7982">
                  <c:v>6.6758265495300293</c:v>
                </c:pt>
                <c:pt idx="7983">
                  <c:v>6.6766595840454102</c:v>
                </c:pt>
                <c:pt idx="7984">
                  <c:v>6.6775264739990234</c:v>
                </c:pt>
                <c:pt idx="7985">
                  <c:v>6.6783547401428223</c:v>
                </c:pt>
                <c:pt idx="7986">
                  <c:v>6.6791605949401855</c:v>
                </c:pt>
                <c:pt idx="7987">
                  <c:v>6.6800079345703125</c:v>
                </c:pt>
                <c:pt idx="7988">
                  <c:v>6.680844783782959</c:v>
                </c:pt>
                <c:pt idx="7989">
                  <c:v>6.6816587448120117</c:v>
                </c:pt>
                <c:pt idx="7990">
                  <c:v>6.6824874877929688</c:v>
                </c:pt>
                <c:pt idx="7991">
                  <c:v>6.6833586692810059</c:v>
                </c:pt>
                <c:pt idx="7992">
                  <c:v>6.6841669082641602</c:v>
                </c:pt>
                <c:pt idx="7993">
                  <c:v>6.6850008964538574</c:v>
                </c:pt>
                <c:pt idx="7994">
                  <c:v>6.6858129501342773</c:v>
                </c:pt>
                <c:pt idx="7995">
                  <c:v>6.6866745948791504</c:v>
                </c:pt>
                <c:pt idx="7996">
                  <c:v>6.6874942779541016</c:v>
                </c:pt>
                <c:pt idx="7997">
                  <c:v>6.6883316040039063</c:v>
                </c:pt>
                <c:pt idx="7998">
                  <c:v>6.6891789436340332</c:v>
                </c:pt>
                <c:pt idx="7999">
                  <c:v>6.6900038719177246</c:v>
                </c:pt>
                <c:pt idx="8000">
                  <c:v>6.690821647644043</c:v>
                </c:pt>
                <c:pt idx="8001">
                  <c:v>6.6916570663452148</c:v>
                </c:pt>
                <c:pt idx="8002">
                  <c:v>6.6925139427185059</c:v>
                </c:pt>
                <c:pt idx="8003">
                  <c:v>6.6933269500732422</c:v>
                </c:pt>
                <c:pt idx="8004">
                  <c:v>6.6941657066345215</c:v>
                </c:pt>
                <c:pt idx="8005">
                  <c:v>6.6950283050537109</c:v>
                </c:pt>
                <c:pt idx="8006">
                  <c:v>6.695828914642334</c:v>
                </c:pt>
                <c:pt idx="8007">
                  <c:v>6.6966795921325684</c:v>
                </c:pt>
                <c:pt idx="8008">
                  <c:v>6.6975154876708984</c:v>
                </c:pt>
                <c:pt idx="8009">
                  <c:v>6.6983323097229004</c:v>
                </c:pt>
                <c:pt idx="8010">
                  <c:v>6.699181079864502</c:v>
                </c:pt>
                <c:pt idx="8011">
                  <c:v>6.6999859809875488</c:v>
                </c:pt>
                <c:pt idx="8012">
                  <c:v>6.7008376121520996</c:v>
                </c:pt>
                <c:pt idx="8013">
                  <c:v>6.701653003692627</c:v>
                </c:pt>
                <c:pt idx="8014">
                  <c:v>6.7025084495544434</c:v>
                </c:pt>
                <c:pt idx="8015">
                  <c:v>6.7033481597900391</c:v>
                </c:pt>
                <c:pt idx="8016">
                  <c:v>6.7041845321655273</c:v>
                </c:pt>
                <c:pt idx="8017">
                  <c:v>6.7049994468688965</c:v>
                </c:pt>
                <c:pt idx="8018">
                  <c:v>6.705841064453125</c:v>
                </c:pt>
                <c:pt idx="8019">
                  <c:v>6.7066464424133301</c:v>
                </c:pt>
                <c:pt idx="8020">
                  <c:v>6.7075095176696777</c:v>
                </c:pt>
                <c:pt idx="8021">
                  <c:v>6.7083330154418945</c:v>
                </c:pt>
                <c:pt idx="8022">
                  <c:v>6.7091617584228516</c:v>
                </c:pt>
                <c:pt idx="8023">
                  <c:v>6.7100081443786621</c:v>
                </c:pt>
                <c:pt idx="8024">
                  <c:v>6.7108197212219238</c:v>
                </c:pt>
                <c:pt idx="8025">
                  <c:v>6.711662769317627</c:v>
                </c:pt>
                <c:pt idx="8026">
                  <c:v>6.7124981880187988</c:v>
                </c:pt>
                <c:pt idx="8027">
                  <c:v>6.7133426666259766</c:v>
                </c:pt>
                <c:pt idx="8028">
                  <c:v>6.7141604423522949</c:v>
                </c:pt>
                <c:pt idx="8029">
                  <c:v>6.7150068283081055</c:v>
                </c:pt>
                <c:pt idx="8030">
                  <c:v>6.7158360481262207</c:v>
                </c:pt>
                <c:pt idx="8031">
                  <c:v>6.7166604995727539</c:v>
                </c:pt>
                <c:pt idx="8032">
                  <c:v>6.7174992561340332</c:v>
                </c:pt>
                <c:pt idx="8033">
                  <c:v>6.7183518409729004</c:v>
                </c:pt>
                <c:pt idx="8034">
                  <c:v>6.7191448211669922</c:v>
                </c:pt>
                <c:pt idx="8035">
                  <c:v>6.7199902534484863</c:v>
                </c:pt>
                <c:pt idx="8036">
                  <c:v>6.7208247184753418</c:v>
                </c:pt>
                <c:pt idx="8037">
                  <c:v>6.7216567993164063</c:v>
                </c:pt>
                <c:pt idx="8038">
                  <c:v>6.7224998474121094</c:v>
                </c:pt>
                <c:pt idx="8039">
                  <c:v>6.7233610153198242</c:v>
                </c:pt>
                <c:pt idx="8040">
                  <c:v>6.7241725921630859</c:v>
                </c:pt>
                <c:pt idx="8041">
                  <c:v>6.7249994277954102</c:v>
                </c:pt>
                <c:pt idx="8042">
                  <c:v>6.7258362770080566</c:v>
                </c:pt>
                <c:pt idx="8043">
                  <c:v>6.726656436920166</c:v>
                </c:pt>
                <c:pt idx="8044">
                  <c:v>6.727503776550293</c:v>
                </c:pt>
                <c:pt idx="8045">
                  <c:v>6.7283363342285156</c:v>
                </c:pt>
                <c:pt idx="8046">
                  <c:v>6.7291803359985352</c:v>
                </c:pt>
                <c:pt idx="8047">
                  <c:v>6.7300105094909668</c:v>
                </c:pt>
                <c:pt idx="8048">
                  <c:v>6.7308297157287598</c:v>
                </c:pt>
                <c:pt idx="8049">
                  <c:v>6.7316551208496094</c:v>
                </c:pt>
                <c:pt idx="8050">
                  <c:v>6.7324953079223633</c:v>
                </c:pt>
                <c:pt idx="8051">
                  <c:v>6.7333312034606934</c:v>
                </c:pt>
                <c:pt idx="8052">
                  <c:v>6.7341809272766113</c:v>
                </c:pt>
                <c:pt idx="8053">
                  <c:v>6.7350044250488281</c:v>
                </c:pt>
                <c:pt idx="8054">
                  <c:v>6.7358570098876953</c:v>
                </c:pt>
                <c:pt idx="8055">
                  <c:v>6.7366476058959961</c:v>
                </c:pt>
                <c:pt idx="8056">
                  <c:v>6.7374763488769531</c:v>
                </c:pt>
                <c:pt idx="8057">
                  <c:v>6.7383246421813965</c:v>
                </c:pt>
                <c:pt idx="8058">
                  <c:v>6.7391581535339355</c:v>
                </c:pt>
                <c:pt idx="8059">
                  <c:v>6.7400083541870117</c:v>
                </c:pt>
                <c:pt idx="8060">
                  <c:v>6.7408208847045898</c:v>
                </c:pt>
                <c:pt idx="8061">
                  <c:v>6.7416644096374512</c:v>
                </c:pt>
                <c:pt idx="8062">
                  <c:v>6.7424917221069336</c:v>
                </c:pt>
                <c:pt idx="8063">
                  <c:v>6.7433414459228516</c:v>
                </c:pt>
                <c:pt idx="8064">
                  <c:v>6.7441835403442383</c:v>
                </c:pt>
                <c:pt idx="8065">
                  <c:v>6.7449994087219238</c:v>
                </c:pt>
                <c:pt idx="8066">
                  <c:v>6.7458648681640625</c:v>
                </c:pt>
                <c:pt idx="8067">
                  <c:v>6.7466626167297363</c:v>
                </c:pt>
                <c:pt idx="8068">
                  <c:v>6.7474884986877441</c:v>
                </c:pt>
                <c:pt idx="8069">
                  <c:v>6.7483401298522949</c:v>
                </c:pt>
                <c:pt idx="8070">
                  <c:v>6.7491626739501953</c:v>
                </c:pt>
                <c:pt idx="8071">
                  <c:v>6.7499823570251465</c:v>
                </c:pt>
                <c:pt idx="8072">
                  <c:v>6.7508368492126465</c:v>
                </c:pt>
                <c:pt idx="8073">
                  <c:v>6.7516617774963379</c:v>
                </c:pt>
                <c:pt idx="8074">
                  <c:v>6.7524819374084473</c:v>
                </c:pt>
                <c:pt idx="8075">
                  <c:v>6.7533292770385742</c:v>
                </c:pt>
                <c:pt idx="8076">
                  <c:v>6.7541532516479492</c:v>
                </c:pt>
                <c:pt idx="8077">
                  <c:v>6.7550106048583984</c:v>
                </c:pt>
                <c:pt idx="8078">
                  <c:v>6.7558326721191406</c:v>
                </c:pt>
                <c:pt idx="8079">
                  <c:v>6.7566723823547363</c:v>
                </c:pt>
                <c:pt idx="8080">
                  <c:v>6.7574992179870605</c:v>
                </c:pt>
                <c:pt idx="8081">
                  <c:v>6.7583212852478027</c:v>
                </c:pt>
                <c:pt idx="8082">
                  <c:v>6.7591581344604492</c:v>
                </c:pt>
                <c:pt idx="8083">
                  <c:v>6.7599983215332031</c:v>
                </c:pt>
                <c:pt idx="8084">
                  <c:v>6.7608222961425781</c:v>
                </c:pt>
                <c:pt idx="8085">
                  <c:v>6.7616581916809082</c:v>
                </c:pt>
                <c:pt idx="8086">
                  <c:v>6.7625284194946289</c:v>
                </c:pt>
                <c:pt idx="8087">
                  <c:v>6.763343334197998</c:v>
                </c:pt>
                <c:pt idx="8088">
                  <c:v>6.7641806602478027</c:v>
                </c:pt>
                <c:pt idx="8089">
                  <c:v>6.7649984359741211</c:v>
                </c:pt>
                <c:pt idx="8090">
                  <c:v>6.7658133506774902</c:v>
                </c:pt>
                <c:pt idx="8091">
                  <c:v>6.7666683197021484</c:v>
                </c:pt>
                <c:pt idx="8092">
                  <c:v>6.7674927711486816</c:v>
                </c:pt>
                <c:pt idx="8093">
                  <c:v>6.7683405876159668</c:v>
                </c:pt>
                <c:pt idx="8094">
                  <c:v>6.7691607475280762</c:v>
                </c:pt>
                <c:pt idx="8095">
                  <c:v>6.7700047492980957</c:v>
                </c:pt>
                <c:pt idx="8096">
                  <c:v>6.7708120346069336</c:v>
                </c:pt>
                <c:pt idx="8097">
                  <c:v>6.7716665267944336</c:v>
                </c:pt>
                <c:pt idx="8098">
                  <c:v>6.772493839263916</c:v>
                </c:pt>
                <c:pt idx="8099">
                  <c:v>6.7733263969421387</c:v>
                </c:pt>
                <c:pt idx="8100">
                  <c:v>6.7741575241088867</c:v>
                </c:pt>
                <c:pt idx="8101">
                  <c:v>6.7749838829040527</c:v>
                </c:pt>
                <c:pt idx="8102">
                  <c:v>6.775843620300293</c:v>
                </c:pt>
                <c:pt idx="8103">
                  <c:v>6.7766752243041992</c:v>
                </c:pt>
                <c:pt idx="8104">
                  <c:v>6.7774772644042969</c:v>
                </c:pt>
                <c:pt idx="8105">
                  <c:v>6.7783288955688477</c:v>
                </c:pt>
                <c:pt idx="8106">
                  <c:v>6.7791690826416016</c:v>
                </c:pt>
                <c:pt idx="8107">
                  <c:v>6.7800126075744629</c:v>
                </c:pt>
                <c:pt idx="8108">
                  <c:v>6.7808265686035156</c:v>
                </c:pt>
                <c:pt idx="8109">
                  <c:v>6.7816677093505859</c:v>
                </c:pt>
                <c:pt idx="8110">
                  <c:v>6.7824945449829102</c:v>
                </c:pt>
                <c:pt idx="8111">
                  <c:v>6.7833375930786133</c:v>
                </c:pt>
                <c:pt idx="8112">
                  <c:v>6.7841691970825195</c:v>
                </c:pt>
                <c:pt idx="8113">
                  <c:v>6.7850122451782227</c:v>
                </c:pt>
                <c:pt idx="8114">
                  <c:v>6.785825252532959</c:v>
                </c:pt>
                <c:pt idx="8115">
                  <c:v>6.7866654396057129</c:v>
                </c:pt>
                <c:pt idx="8116">
                  <c:v>6.7875113487243652</c:v>
                </c:pt>
                <c:pt idx="8117">
                  <c:v>6.7883315086364746</c:v>
                </c:pt>
                <c:pt idx="8118">
                  <c:v>6.7891654968261719</c:v>
                </c:pt>
                <c:pt idx="8119">
                  <c:v>6.7900023460388184</c:v>
                </c:pt>
                <c:pt idx="8120">
                  <c:v>6.7908291816711426</c:v>
                </c:pt>
                <c:pt idx="8121">
                  <c:v>6.7916650772094727</c:v>
                </c:pt>
                <c:pt idx="8122">
                  <c:v>6.7924904823303223</c:v>
                </c:pt>
                <c:pt idx="8123">
                  <c:v>6.7933306694030762</c:v>
                </c:pt>
                <c:pt idx="8124">
                  <c:v>6.7941746711730957</c:v>
                </c:pt>
                <c:pt idx="8125">
                  <c:v>6.7950000762939453</c:v>
                </c:pt>
                <c:pt idx="8126">
                  <c:v>6.7958073616027832</c:v>
                </c:pt>
                <c:pt idx="8127">
                  <c:v>6.7966680526733398</c:v>
                </c:pt>
                <c:pt idx="8128">
                  <c:v>6.7974991798400879</c:v>
                </c:pt>
                <c:pt idx="8129">
                  <c:v>6.7983336448669434</c:v>
                </c:pt>
                <c:pt idx="8130">
                  <c:v>6.7991633415222168</c:v>
                </c:pt>
                <c:pt idx="8131">
                  <c:v>6.7999887466430664</c:v>
                </c:pt>
                <c:pt idx="8132">
                  <c:v>6.8008365631103516</c:v>
                </c:pt>
                <c:pt idx="8133">
                  <c:v>6.8016619682312012</c:v>
                </c:pt>
                <c:pt idx="8134">
                  <c:v>6.802513599395752</c:v>
                </c:pt>
                <c:pt idx="8135">
                  <c:v>6.8033485412597656</c:v>
                </c:pt>
                <c:pt idx="8136">
                  <c:v>6.8041768074035645</c:v>
                </c:pt>
                <c:pt idx="8137">
                  <c:v>6.8049936294555664</c:v>
                </c:pt>
                <c:pt idx="8138">
                  <c:v>6.8058218955993652</c:v>
                </c:pt>
                <c:pt idx="8139">
                  <c:v>6.8066792488098145</c:v>
                </c:pt>
                <c:pt idx="8140">
                  <c:v>6.8075079917907715</c:v>
                </c:pt>
                <c:pt idx="8141">
                  <c:v>6.8083491325378418</c:v>
                </c:pt>
                <c:pt idx="8142">
                  <c:v>6.8091449737548828</c:v>
                </c:pt>
                <c:pt idx="8143">
                  <c:v>6.8099989891052246</c:v>
                </c:pt>
                <c:pt idx="8144">
                  <c:v>6.8108334541320801</c:v>
                </c:pt>
                <c:pt idx="8145">
                  <c:v>6.8116583824157715</c:v>
                </c:pt>
                <c:pt idx="8146">
                  <c:v>6.8124809265136719</c:v>
                </c:pt>
                <c:pt idx="8147">
                  <c:v>6.8133430480957031</c:v>
                </c:pt>
                <c:pt idx="8148">
                  <c:v>6.814173698425293</c:v>
                </c:pt>
                <c:pt idx="8149">
                  <c:v>6.815000057220459</c:v>
                </c:pt>
                <c:pt idx="8150">
                  <c:v>6.8158578872680664</c:v>
                </c:pt>
                <c:pt idx="8151">
                  <c:v>6.8166437149047852</c:v>
                </c:pt>
                <c:pt idx="8152">
                  <c:v>6.8175168037414551</c:v>
                </c:pt>
                <c:pt idx="8153">
                  <c:v>6.8183202743530273</c:v>
                </c:pt>
                <c:pt idx="8154">
                  <c:v>6.8191580772399902</c:v>
                </c:pt>
                <c:pt idx="8155">
                  <c:v>6.8200087547302246</c:v>
                </c:pt>
                <c:pt idx="8156">
                  <c:v>6.820854663848877</c:v>
                </c:pt>
                <c:pt idx="8157">
                  <c:v>6.821657657623291</c:v>
                </c:pt>
                <c:pt idx="8158">
                  <c:v>6.822507381439209</c:v>
                </c:pt>
                <c:pt idx="8159">
                  <c:v>6.8233547210693359</c:v>
                </c:pt>
                <c:pt idx="8160">
                  <c:v>6.8241729736328125</c:v>
                </c:pt>
                <c:pt idx="8161">
                  <c:v>6.824988842010498</c:v>
                </c:pt>
                <c:pt idx="8162">
                  <c:v>6.8258085250854492</c:v>
                </c:pt>
                <c:pt idx="8163">
                  <c:v>6.8266787528991699</c:v>
                </c:pt>
                <c:pt idx="8164">
                  <c:v>6.8274745941162109</c:v>
                </c:pt>
                <c:pt idx="8165">
                  <c:v>6.8283319473266602</c:v>
                </c:pt>
                <c:pt idx="8166">
                  <c:v>6.8291497230529785</c:v>
                </c:pt>
                <c:pt idx="8167">
                  <c:v>6.8300042152404785</c:v>
                </c:pt>
                <c:pt idx="8168">
                  <c:v>6.8308267593383789</c:v>
                </c:pt>
                <c:pt idx="8169">
                  <c:v>6.8316798210144043</c:v>
                </c:pt>
                <c:pt idx="8170">
                  <c:v>6.8325018882751465</c:v>
                </c:pt>
                <c:pt idx="8171">
                  <c:v>6.8333396911621094</c:v>
                </c:pt>
                <c:pt idx="8172">
                  <c:v>6.8341822624206543</c:v>
                </c:pt>
                <c:pt idx="8173">
                  <c:v>6.8349928855895996</c:v>
                </c:pt>
                <c:pt idx="8174">
                  <c:v>6.8358297348022461</c:v>
                </c:pt>
                <c:pt idx="8175">
                  <c:v>6.8366765975952148</c:v>
                </c:pt>
                <c:pt idx="8176">
                  <c:v>6.8374972343444824</c:v>
                </c:pt>
                <c:pt idx="8177">
                  <c:v>6.8383512496948242</c:v>
                </c:pt>
                <c:pt idx="8178">
                  <c:v>6.8391733169555664</c:v>
                </c:pt>
                <c:pt idx="8179">
                  <c:v>6.8399972915649414</c:v>
                </c:pt>
                <c:pt idx="8180">
                  <c:v>6.8408422470092773</c:v>
                </c:pt>
                <c:pt idx="8181">
                  <c:v>6.8416829109191895</c:v>
                </c:pt>
                <c:pt idx="8182">
                  <c:v>6.8425126075744629</c:v>
                </c:pt>
                <c:pt idx="8183">
                  <c:v>6.8433384895324707</c:v>
                </c:pt>
                <c:pt idx="8184">
                  <c:v>6.8441777229309082</c:v>
                </c:pt>
                <c:pt idx="8185">
                  <c:v>6.8449997901916504</c:v>
                </c:pt>
                <c:pt idx="8186">
                  <c:v>6.8458333015441895</c:v>
                </c:pt>
                <c:pt idx="8187">
                  <c:v>6.8466730117797852</c:v>
                </c:pt>
                <c:pt idx="8188">
                  <c:v>6.847475528717041</c:v>
                </c:pt>
                <c:pt idx="8189">
                  <c:v>6.8483548164367676</c:v>
                </c:pt>
                <c:pt idx="8190">
                  <c:v>6.8491582870483398</c:v>
                </c:pt>
                <c:pt idx="8191">
                  <c:v>6.8499722480773926</c:v>
                </c:pt>
                <c:pt idx="8192">
                  <c:v>6.850827693939209</c:v>
                </c:pt>
                <c:pt idx="8193">
                  <c:v>6.8516535758972168</c:v>
                </c:pt>
                <c:pt idx="8194">
                  <c:v>6.8525056838989258</c:v>
                </c:pt>
                <c:pt idx="8195">
                  <c:v>6.853325366973877</c:v>
                </c:pt>
                <c:pt idx="8196">
                  <c:v>6.8541750907897949</c:v>
                </c:pt>
                <c:pt idx="8197">
                  <c:v>6.8549880981445313</c:v>
                </c:pt>
                <c:pt idx="8198">
                  <c:v>6.8558378219604492</c:v>
                </c:pt>
                <c:pt idx="8199">
                  <c:v>6.8566522598266602</c:v>
                </c:pt>
                <c:pt idx="8200">
                  <c:v>6.8575043678283691</c:v>
                </c:pt>
                <c:pt idx="8201">
                  <c:v>6.8583211898803711</c:v>
                </c:pt>
                <c:pt idx="8202">
                  <c:v>6.8591561317443848</c:v>
                </c:pt>
                <c:pt idx="8203">
                  <c:v>6.8599891662597656</c:v>
                </c:pt>
                <c:pt idx="8204">
                  <c:v>6.8608322143554688</c:v>
                </c:pt>
                <c:pt idx="8205">
                  <c:v>6.8616704940795898</c:v>
                </c:pt>
                <c:pt idx="8206">
                  <c:v>6.8624935150146484</c:v>
                </c:pt>
                <c:pt idx="8207">
                  <c:v>6.8633151054382324</c:v>
                </c:pt>
                <c:pt idx="8208">
                  <c:v>6.864173412322998</c:v>
                </c:pt>
                <c:pt idx="8209">
                  <c:v>6.8650050163269043</c:v>
                </c:pt>
                <c:pt idx="8210">
                  <c:v>6.8658337593078613</c:v>
                </c:pt>
                <c:pt idx="8211">
                  <c:v>6.8666577339172363</c:v>
                </c:pt>
                <c:pt idx="8212">
                  <c:v>6.8674983978271484</c:v>
                </c:pt>
                <c:pt idx="8213">
                  <c:v>6.868349552154541</c:v>
                </c:pt>
                <c:pt idx="8214">
                  <c:v>6.8691768646240234</c:v>
                </c:pt>
                <c:pt idx="8215">
                  <c:v>6.8699865341186523</c:v>
                </c:pt>
                <c:pt idx="8216">
                  <c:v>6.8708367347717285</c:v>
                </c:pt>
                <c:pt idx="8217">
                  <c:v>6.8716645240783691</c:v>
                </c:pt>
                <c:pt idx="8218">
                  <c:v>6.8725066184997559</c:v>
                </c:pt>
                <c:pt idx="8219">
                  <c:v>6.8733315467834473</c:v>
                </c:pt>
                <c:pt idx="8220">
                  <c:v>6.8741593360900879</c:v>
                </c:pt>
                <c:pt idx="8221">
                  <c:v>6.8750104904174805</c:v>
                </c:pt>
                <c:pt idx="8222">
                  <c:v>6.875823974609375</c:v>
                </c:pt>
                <c:pt idx="8223">
                  <c:v>6.8766565322875977</c:v>
                </c:pt>
                <c:pt idx="8224">
                  <c:v>6.8775010108947754</c:v>
                </c:pt>
                <c:pt idx="8225">
                  <c:v>6.8783502578735352</c:v>
                </c:pt>
                <c:pt idx="8226">
                  <c:v>6.8791518211364746</c:v>
                </c:pt>
                <c:pt idx="8227">
                  <c:v>6.8799896240234375</c:v>
                </c:pt>
                <c:pt idx="8228">
                  <c:v>6.8808045387268066</c:v>
                </c:pt>
                <c:pt idx="8229">
                  <c:v>6.8816609382629395</c:v>
                </c:pt>
                <c:pt idx="8230">
                  <c:v>6.8824992179870605</c:v>
                </c:pt>
                <c:pt idx="8231">
                  <c:v>6.8833260536193848</c:v>
                </c:pt>
                <c:pt idx="8232">
                  <c:v>6.884162425994873</c:v>
                </c:pt>
                <c:pt idx="8233">
                  <c:v>6.8849973678588867</c:v>
                </c:pt>
                <c:pt idx="8234">
                  <c:v>6.8858208656311035</c:v>
                </c:pt>
                <c:pt idx="8235">
                  <c:v>6.8866729736328125</c:v>
                </c:pt>
                <c:pt idx="8236">
                  <c:v>6.8874874114990234</c:v>
                </c:pt>
                <c:pt idx="8237">
                  <c:v>6.8883581161499023</c:v>
                </c:pt>
                <c:pt idx="8238">
                  <c:v>6.889195442199707</c:v>
                </c:pt>
                <c:pt idx="8239">
                  <c:v>6.8900051116943359</c:v>
                </c:pt>
                <c:pt idx="8240">
                  <c:v>6.8908276557922363</c:v>
                </c:pt>
                <c:pt idx="8241">
                  <c:v>6.8916630744934082</c:v>
                </c:pt>
                <c:pt idx="8242">
                  <c:v>6.8924984931945801</c:v>
                </c:pt>
                <c:pt idx="8243">
                  <c:v>6.8933420181274414</c:v>
                </c:pt>
                <c:pt idx="8244">
                  <c:v>6.8941502571105957</c:v>
                </c:pt>
                <c:pt idx="8245">
                  <c:v>6.8949885368347168</c:v>
                </c:pt>
                <c:pt idx="8246">
                  <c:v>6.8958230018615723</c:v>
                </c:pt>
                <c:pt idx="8247">
                  <c:v>6.8966851234436035</c:v>
                </c:pt>
                <c:pt idx="8248">
                  <c:v>6.8975076675415039</c:v>
                </c:pt>
                <c:pt idx="8249">
                  <c:v>6.898353099822998</c:v>
                </c:pt>
                <c:pt idx="8250">
                  <c:v>6.8991532325744629</c:v>
                </c:pt>
                <c:pt idx="8251">
                  <c:v>6.8999905586242676</c:v>
                </c:pt>
                <c:pt idx="8252">
                  <c:v>6.9008464813232422</c:v>
                </c:pt>
                <c:pt idx="8253">
                  <c:v>6.9016628265380859</c:v>
                </c:pt>
                <c:pt idx="8254">
                  <c:v>6.9024958610534668</c:v>
                </c:pt>
                <c:pt idx="8255">
                  <c:v>6.9033298492431641</c:v>
                </c:pt>
                <c:pt idx="8256">
                  <c:v>6.9041624069213867</c:v>
                </c:pt>
                <c:pt idx="8257">
                  <c:v>6.9049873352050781</c:v>
                </c:pt>
                <c:pt idx="8258">
                  <c:v>6.9058308601379395</c:v>
                </c:pt>
                <c:pt idx="8259">
                  <c:v>6.9066720008850098</c:v>
                </c:pt>
                <c:pt idx="8260">
                  <c:v>6.907496452331543</c:v>
                </c:pt>
                <c:pt idx="8261">
                  <c:v>6.9083356857299805</c:v>
                </c:pt>
                <c:pt idx="8262">
                  <c:v>6.9091720581054688</c:v>
                </c:pt>
                <c:pt idx="8263">
                  <c:v>6.9099850654602051</c:v>
                </c:pt>
                <c:pt idx="8264">
                  <c:v>6.9108295440673828</c:v>
                </c:pt>
                <c:pt idx="8265">
                  <c:v>6.9116702079772949</c:v>
                </c:pt>
                <c:pt idx="8266">
                  <c:v>6.9125142097473145</c:v>
                </c:pt>
                <c:pt idx="8267">
                  <c:v>6.9133501052856445</c:v>
                </c:pt>
                <c:pt idx="8268">
                  <c:v>6.9141659736633301</c:v>
                </c:pt>
                <c:pt idx="8269">
                  <c:v>6.9150004386901855</c:v>
                </c:pt>
                <c:pt idx="8270">
                  <c:v>6.9158353805541992</c:v>
                </c:pt>
                <c:pt idx="8271">
                  <c:v>6.9166693687438965</c:v>
                </c:pt>
                <c:pt idx="8272">
                  <c:v>6.9174919128417969</c:v>
                </c:pt>
                <c:pt idx="8273">
                  <c:v>6.9183025360107422</c:v>
                </c:pt>
                <c:pt idx="8274">
                  <c:v>6.9191627502441406</c:v>
                </c:pt>
                <c:pt idx="8275">
                  <c:v>6.9200129508972168</c:v>
                </c:pt>
                <c:pt idx="8276">
                  <c:v>6.9208493232727051</c:v>
                </c:pt>
                <c:pt idx="8277">
                  <c:v>6.921654224395752</c:v>
                </c:pt>
                <c:pt idx="8278">
                  <c:v>6.922511100769043</c:v>
                </c:pt>
                <c:pt idx="8279">
                  <c:v>6.9233441352844238</c:v>
                </c:pt>
                <c:pt idx="8280">
                  <c:v>6.9241456985473633</c:v>
                </c:pt>
                <c:pt idx="8281">
                  <c:v>6.9250001907348633</c:v>
                </c:pt>
                <c:pt idx="8282">
                  <c:v>6.9258365631103516</c:v>
                </c:pt>
                <c:pt idx="8283">
                  <c:v>6.9266786575317383</c:v>
                </c:pt>
                <c:pt idx="8284">
                  <c:v>6.9275097846984863</c:v>
                </c:pt>
                <c:pt idx="8285">
                  <c:v>6.9283432960510254</c:v>
                </c:pt>
                <c:pt idx="8286">
                  <c:v>6.9291419982910156</c:v>
                </c:pt>
                <c:pt idx="8287">
                  <c:v>6.9300265312194824</c:v>
                </c:pt>
                <c:pt idx="8288">
                  <c:v>6.9308328628540039</c:v>
                </c:pt>
                <c:pt idx="8289">
                  <c:v>6.9316682815551758</c:v>
                </c:pt>
                <c:pt idx="8290">
                  <c:v>6.9324989318847656</c:v>
                </c:pt>
                <c:pt idx="8291">
                  <c:v>6.9333300590515137</c:v>
                </c:pt>
                <c:pt idx="8292">
                  <c:v>6.9341602325439453</c:v>
                </c:pt>
                <c:pt idx="8293">
                  <c:v>6.9350056648254395</c:v>
                </c:pt>
                <c:pt idx="8294">
                  <c:v>6.9358291625976563</c:v>
                </c:pt>
                <c:pt idx="8295">
                  <c:v>6.9366488456726074</c:v>
                </c:pt>
                <c:pt idx="8296">
                  <c:v>6.9374837875366211</c:v>
                </c:pt>
                <c:pt idx="8297">
                  <c:v>6.9383416175842285</c:v>
                </c:pt>
                <c:pt idx="8298">
                  <c:v>6.9391651153564453</c:v>
                </c:pt>
                <c:pt idx="8299">
                  <c:v>6.9400029182434082</c:v>
                </c:pt>
                <c:pt idx="8300">
                  <c:v>6.940831184387207</c:v>
                </c:pt>
                <c:pt idx="8301">
                  <c:v>6.9416651725769043</c:v>
                </c:pt>
                <c:pt idx="8302">
                  <c:v>6.942497730255127</c:v>
                </c:pt>
                <c:pt idx="8303">
                  <c:v>6.9433174133300781</c:v>
                </c:pt>
                <c:pt idx="8304">
                  <c:v>6.9441776275634766</c:v>
                </c:pt>
                <c:pt idx="8305">
                  <c:v>6.9449992179870605</c:v>
                </c:pt>
                <c:pt idx="8306">
                  <c:v>6.9458303451538086</c:v>
                </c:pt>
                <c:pt idx="8307">
                  <c:v>6.9466533660888672</c:v>
                </c:pt>
                <c:pt idx="8308">
                  <c:v>6.9474925994873047</c:v>
                </c:pt>
                <c:pt idx="8309">
                  <c:v>6.9483218193054199</c:v>
                </c:pt>
                <c:pt idx="8310">
                  <c:v>6.9491767883300781</c:v>
                </c:pt>
                <c:pt idx="8311">
                  <c:v>6.9499969482421875</c:v>
                </c:pt>
                <c:pt idx="8312">
                  <c:v>6.9508247375488281</c:v>
                </c:pt>
                <c:pt idx="8313">
                  <c:v>6.9516687393188477</c:v>
                </c:pt>
                <c:pt idx="8314">
                  <c:v>6.9524922370910645</c:v>
                </c:pt>
                <c:pt idx="8315">
                  <c:v>6.9533462524414063</c:v>
                </c:pt>
                <c:pt idx="8316">
                  <c:v>6.9541573524475098</c:v>
                </c:pt>
                <c:pt idx="8317">
                  <c:v>6.954993724822998</c:v>
                </c:pt>
                <c:pt idx="8318">
                  <c:v>6.9558348655700684</c:v>
                </c:pt>
                <c:pt idx="8319">
                  <c:v>6.956662654876709</c:v>
                </c:pt>
                <c:pt idx="8320">
                  <c:v>6.9575133323669434</c:v>
                </c:pt>
                <c:pt idx="8321">
                  <c:v>6.9583296775817871</c:v>
                </c:pt>
                <c:pt idx="8322">
                  <c:v>6.9591608047485352</c:v>
                </c:pt>
                <c:pt idx="8323">
                  <c:v>6.9600224494934082</c:v>
                </c:pt>
                <c:pt idx="8324">
                  <c:v>6.960838794708252</c:v>
                </c:pt>
                <c:pt idx="8325">
                  <c:v>6.961672306060791</c:v>
                </c:pt>
                <c:pt idx="8326">
                  <c:v>6.9625177383422852</c:v>
                </c:pt>
                <c:pt idx="8327">
                  <c:v>6.9633584022521973</c:v>
                </c:pt>
                <c:pt idx="8328">
                  <c:v>6.9641733169555664</c:v>
                </c:pt>
                <c:pt idx="8329">
                  <c:v>6.9650006294250488</c:v>
                </c:pt>
                <c:pt idx="8330">
                  <c:v>6.9658479690551758</c:v>
                </c:pt>
                <c:pt idx="8331">
                  <c:v>6.9666709899902344</c:v>
                </c:pt>
                <c:pt idx="8332">
                  <c:v>6.9674973487854004</c:v>
                </c:pt>
                <c:pt idx="8333">
                  <c:v>6.9683208465576172</c:v>
                </c:pt>
                <c:pt idx="8334">
                  <c:v>6.9691824913024902</c:v>
                </c:pt>
                <c:pt idx="8335">
                  <c:v>6.9700088500976563</c:v>
                </c:pt>
                <c:pt idx="8336">
                  <c:v>6.9708499908447266</c:v>
                </c:pt>
                <c:pt idx="8337">
                  <c:v>6.9716596603393555</c:v>
                </c:pt>
                <c:pt idx="8338">
                  <c:v>6.9725112915039063</c:v>
                </c:pt>
                <c:pt idx="8339">
                  <c:v>6.9733262062072754</c:v>
                </c:pt>
                <c:pt idx="8340">
                  <c:v>6.9741601943969727</c:v>
                </c:pt>
                <c:pt idx="8341">
                  <c:v>6.9749994277954102</c:v>
                </c:pt>
                <c:pt idx="8342">
                  <c:v>6.9758234024047852</c:v>
                </c:pt>
                <c:pt idx="8343">
                  <c:v>6.9766635894775391</c:v>
                </c:pt>
                <c:pt idx="8344">
                  <c:v>6.977506160736084</c:v>
                </c:pt>
                <c:pt idx="8345">
                  <c:v>6.9783163070678711</c:v>
                </c:pt>
                <c:pt idx="8346">
                  <c:v>6.9791669845581055</c:v>
                </c:pt>
                <c:pt idx="8347">
                  <c:v>6.9800071716308594</c:v>
                </c:pt>
                <c:pt idx="8348">
                  <c:v>6.9808330535888672</c:v>
                </c:pt>
                <c:pt idx="8349">
                  <c:v>6.9816546440124512</c:v>
                </c:pt>
                <c:pt idx="8350">
                  <c:v>6.9825153350830078</c:v>
                </c:pt>
                <c:pt idx="8351">
                  <c:v>6.9833478927612305</c:v>
                </c:pt>
                <c:pt idx="8352">
                  <c:v>6.9841771125793457</c:v>
                </c:pt>
                <c:pt idx="8353">
                  <c:v>6.9850187301635742</c:v>
                </c:pt>
                <c:pt idx="8354">
                  <c:v>6.9858417510986328</c:v>
                </c:pt>
                <c:pt idx="8355">
                  <c:v>6.9866585731506348</c:v>
                </c:pt>
                <c:pt idx="8356">
                  <c:v>6.987492561340332</c:v>
                </c:pt>
                <c:pt idx="8357">
                  <c:v>6.9883222579956055</c:v>
                </c:pt>
                <c:pt idx="8358">
                  <c:v>6.9891619682312012</c:v>
                </c:pt>
                <c:pt idx="8359">
                  <c:v>6.9899940490722656</c:v>
                </c:pt>
                <c:pt idx="8360">
                  <c:v>6.9908323287963867</c:v>
                </c:pt>
                <c:pt idx="8361">
                  <c:v>6.9916543960571289</c:v>
                </c:pt>
                <c:pt idx="8362">
                  <c:v>6.9925088882446289</c:v>
                </c:pt>
                <c:pt idx="8363">
                  <c:v>6.9933285713195801</c:v>
                </c:pt>
                <c:pt idx="8364">
                  <c:v>6.994175910949707</c:v>
                </c:pt>
                <c:pt idx="8365">
                  <c:v>6.9949884414672852</c:v>
                </c:pt>
                <c:pt idx="8366">
                  <c:v>6.9958276748657227</c:v>
                </c:pt>
                <c:pt idx="8367">
                  <c:v>6.9966745376586914</c:v>
                </c:pt>
                <c:pt idx="8368">
                  <c:v>6.9974851608276367</c:v>
                </c:pt>
                <c:pt idx="8369">
                  <c:v>6.9983162879943848</c:v>
                </c:pt>
                <c:pt idx="8370">
                  <c:v>6.9991607666015625</c:v>
                </c:pt>
                <c:pt idx="8371">
                  <c:v>7.000004768371582</c:v>
                </c:pt>
                <c:pt idx="8372">
                  <c:v>7.0008444786071777</c:v>
                </c:pt>
                <c:pt idx="8373">
                  <c:v>7.0016589164733887</c:v>
                </c:pt>
                <c:pt idx="8374">
                  <c:v>7.0024991035461426</c:v>
                </c:pt>
                <c:pt idx="8375">
                  <c:v>7.0033321380615234</c:v>
                </c:pt>
                <c:pt idx="8376">
                  <c:v>7.0041546821594238</c:v>
                </c:pt>
                <c:pt idx="8377">
                  <c:v>7.0050058364868164</c:v>
                </c:pt>
                <c:pt idx="8378">
                  <c:v>7.005824089050293</c:v>
                </c:pt>
                <c:pt idx="8379">
                  <c:v>7.0066676139831543</c:v>
                </c:pt>
                <c:pt idx="8380">
                  <c:v>7.0075197219848633</c:v>
                </c:pt>
                <c:pt idx="8381">
                  <c:v>7.0083422660827637</c:v>
                </c:pt>
                <c:pt idx="8382">
                  <c:v>7.0091609954833984</c:v>
                </c:pt>
                <c:pt idx="8383">
                  <c:v>7.0099902153015137</c:v>
                </c:pt>
                <c:pt idx="8384">
                  <c:v>7.010861873626709</c:v>
                </c:pt>
                <c:pt idx="8385">
                  <c:v>7.011688232421875</c:v>
                </c:pt>
                <c:pt idx="8386">
                  <c:v>7.0124945640563965</c:v>
                </c:pt>
                <c:pt idx="8387">
                  <c:v>7.0133414268493652</c:v>
                </c:pt>
                <c:pt idx="8388">
                  <c:v>7.0141806602478027</c:v>
                </c:pt>
                <c:pt idx="8389">
                  <c:v>7.0149927139282227</c:v>
                </c:pt>
                <c:pt idx="8390">
                  <c:v>7.0158238410949707</c:v>
                </c:pt>
                <c:pt idx="8391">
                  <c:v>7.0166893005371094</c:v>
                </c:pt>
                <c:pt idx="8392">
                  <c:v>7.0175027847290039</c:v>
                </c:pt>
                <c:pt idx="8393">
                  <c:v>7.0183348655700684</c:v>
                </c:pt>
                <c:pt idx="8394">
                  <c:v>7.0191450119018555</c:v>
                </c:pt>
                <c:pt idx="8395">
                  <c:v>7.0200085639953613</c:v>
                </c:pt>
                <c:pt idx="8396">
                  <c:v>7.0208277702331543</c:v>
                </c:pt>
                <c:pt idx="8397">
                  <c:v>7.0216665267944336</c:v>
                </c:pt>
                <c:pt idx="8398">
                  <c:v>7.0225129127502441</c:v>
                </c:pt>
                <c:pt idx="8399">
                  <c:v>7.0233378410339355</c:v>
                </c:pt>
                <c:pt idx="8400">
                  <c:v>7.0241546630859375</c:v>
                </c:pt>
                <c:pt idx="8401">
                  <c:v>7.0249872207641602</c:v>
                </c:pt>
                <c:pt idx="8402">
                  <c:v>7.0258488655090332</c:v>
                </c:pt>
                <c:pt idx="8403">
                  <c:v>7.0266571044921875</c:v>
                </c:pt>
                <c:pt idx="8404">
                  <c:v>7.027501106262207</c:v>
                </c:pt>
                <c:pt idx="8405">
                  <c:v>7.0283622741699219</c:v>
                </c:pt>
                <c:pt idx="8406">
                  <c:v>7.0291628837585449</c:v>
                </c:pt>
                <c:pt idx="8407">
                  <c:v>7.0300102233886719</c:v>
                </c:pt>
                <c:pt idx="8408">
                  <c:v>7.0308470726013184</c:v>
                </c:pt>
                <c:pt idx="8409">
                  <c:v>7.0316638946533203</c:v>
                </c:pt>
                <c:pt idx="8410">
                  <c:v>7.0325131416320801</c:v>
                </c:pt>
                <c:pt idx="8411">
                  <c:v>7.0333199501037598</c:v>
                </c:pt>
                <c:pt idx="8412">
                  <c:v>7.034172534942627</c:v>
                </c:pt>
                <c:pt idx="8413">
                  <c:v>7.0349864959716797</c:v>
                </c:pt>
                <c:pt idx="8414">
                  <c:v>7.0358405113220215</c:v>
                </c:pt>
                <c:pt idx="8415">
                  <c:v>7.0366830825805664</c:v>
                </c:pt>
                <c:pt idx="8416">
                  <c:v>7.0375208854675293</c:v>
                </c:pt>
                <c:pt idx="8417">
                  <c:v>7.038330078125</c:v>
                </c:pt>
                <c:pt idx="8418">
                  <c:v>7.0391750335693359</c:v>
                </c:pt>
                <c:pt idx="8419">
                  <c:v>7.0399775505065918</c:v>
                </c:pt>
                <c:pt idx="8420">
                  <c:v>7.040839672088623</c:v>
                </c:pt>
                <c:pt idx="8421">
                  <c:v>7.0416646003723145</c:v>
                </c:pt>
                <c:pt idx="8422">
                  <c:v>7.0424966812133789</c:v>
                </c:pt>
                <c:pt idx="8423">
                  <c:v>7.0433425903320313</c:v>
                </c:pt>
                <c:pt idx="8424">
                  <c:v>7.0441546440124512</c:v>
                </c:pt>
                <c:pt idx="8425">
                  <c:v>7.0449976921081543</c:v>
                </c:pt>
                <c:pt idx="8426">
                  <c:v>7.0458283424377441</c:v>
                </c:pt>
                <c:pt idx="8427">
                  <c:v>7.0466775894165039</c:v>
                </c:pt>
                <c:pt idx="8428">
                  <c:v>7.0474929809570313</c:v>
                </c:pt>
                <c:pt idx="8429">
                  <c:v>7.0483407974243164</c:v>
                </c:pt>
                <c:pt idx="8430">
                  <c:v>7.0491681098937988</c:v>
                </c:pt>
                <c:pt idx="8431">
                  <c:v>7.0499939918518066</c:v>
                </c:pt>
                <c:pt idx="8432">
                  <c:v>7.0508341789245605</c:v>
                </c:pt>
                <c:pt idx="8433">
                  <c:v>7.0516862869262695</c:v>
                </c:pt>
                <c:pt idx="8434">
                  <c:v>7.0524806976318359</c:v>
                </c:pt>
                <c:pt idx="8435">
                  <c:v>7.0533275604248047</c:v>
                </c:pt>
                <c:pt idx="8436">
                  <c:v>7.0541620254516602</c:v>
                </c:pt>
                <c:pt idx="8437">
                  <c:v>7.0549921989440918</c:v>
                </c:pt>
                <c:pt idx="8438">
                  <c:v>7.0558304786682129</c:v>
                </c:pt>
                <c:pt idx="8439">
                  <c:v>7.0566921234130859</c:v>
                </c:pt>
                <c:pt idx="8440">
                  <c:v>7.0575056076049805</c:v>
                </c:pt>
                <c:pt idx="8441">
                  <c:v>7.0583353042602539</c:v>
                </c:pt>
                <c:pt idx="8442">
                  <c:v>7.0591683387756348</c:v>
                </c:pt>
                <c:pt idx="8443">
                  <c:v>7.0599880218505859</c:v>
                </c:pt>
                <c:pt idx="8444">
                  <c:v>7.0608386993408203</c:v>
                </c:pt>
                <c:pt idx="8445">
                  <c:v>7.0616679191589355</c:v>
                </c:pt>
                <c:pt idx="8446">
                  <c:v>7.0625143051147461</c:v>
                </c:pt>
                <c:pt idx="8447">
                  <c:v>7.0633435249328613</c:v>
                </c:pt>
                <c:pt idx="8448">
                  <c:v>7.0641646385192871</c:v>
                </c:pt>
                <c:pt idx="8449">
                  <c:v>7.0649886131286621</c:v>
                </c:pt>
                <c:pt idx="8450">
                  <c:v>7.0658292770385742</c:v>
                </c:pt>
                <c:pt idx="8451">
                  <c:v>7.0666656494140625</c:v>
                </c:pt>
                <c:pt idx="8452">
                  <c:v>7.0675139427185059</c:v>
                </c:pt>
                <c:pt idx="8453">
                  <c:v>7.0683383941650391</c:v>
                </c:pt>
                <c:pt idx="8454">
                  <c:v>7.0691871643066406</c:v>
                </c:pt>
                <c:pt idx="8455">
                  <c:v>7.0699825286865234</c:v>
                </c:pt>
                <c:pt idx="8456">
                  <c:v>7.0708093643188477</c:v>
                </c:pt>
                <c:pt idx="8457">
                  <c:v>7.0716562271118164</c:v>
                </c:pt>
                <c:pt idx="8458">
                  <c:v>7.0724954605102539</c:v>
                </c:pt>
                <c:pt idx="8459">
                  <c:v>7.073340892791748</c:v>
                </c:pt>
                <c:pt idx="8460">
                  <c:v>7.074152946472168</c:v>
                </c:pt>
                <c:pt idx="8461">
                  <c:v>7.0749998092651367</c:v>
                </c:pt>
                <c:pt idx="8462">
                  <c:v>7.0758237838745117</c:v>
                </c:pt>
                <c:pt idx="8463">
                  <c:v>7.0766749382019043</c:v>
                </c:pt>
                <c:pt idx="8464">
                  <c:v>7.0775179862976074</c:v>
                </c:pt>
                <c:pt idx="8465">
                  <c:v>7.0783357620239258</c:v>
                </c:pt>
                <c:pt idx="8466">
                  <c:v>7.0791969299316406</c:v>
                </c:pt>
                <c:pt idx="8467">
                  <c:v>7.0799984931945801</c:v>
                </c:pt>
                <c:pt idx="8468">
                  <c:v>7.0808229446411133</c:v>
                </c:pt>
                <c:pt idx="8469">
                  <c:v>7.0816707611083984</c:v>
                </c:pt>
                <c:pt idx="8470">
                  <c:v>7.0824923515319824</c:v>
                </c:pt>
                <c:pt idx="8471">
                  <c:v>7.0833158493041992</c:v>
                </c:pt>
                <c:pt idx="8472">
                  <c:v>7.0841689109802246</c:v>
                </c:pt>
                <c:pt idx="8473">
                  <c:v>7.0849947929382324</c:v>
                </c:pt>
                <c:pt idx="8474">
                  <c:v>7.0858154296875</c:v>
                </c:pt>
                <c:pt idx="8475">
                  <c:v>7.0866632461547852</c:v>
                </c:pt>
                <c:pt idx="8476">
                  <c:v>7.0874896049499512</c:v>
                </c:pt>
                <c:pt idx="8477">
                  <c:v>7.0883426666259766</c:v>
                </c:pt>
                <c:pt idx="8478">
                  <c:v>7.0891637802124023</c:v>
                </c:pt>
                <c:pt idx="8479">
                  <c:v>7.0900115966796875</c:v>
                </c:pt>
                <c:pt idx="8480">
                  <c:v>7.0908308029174805</c:v>
                </c:pt>
                <c:pt idx="8481">
                  <c:v>7.0916543006896973</c:v>
                </c:pt>
                <c:pt idx="8482">
                  <c:v>7.0924954414367676</c:v>
                </c:pt>
                <c:pt idx="8483">
                  <c:v>7.0933313369750977</c:v>
                </c:pt>
                <c:pt idx="8484">
                  <c:v>7.0941548347473145</c:v>
                </c:pt>
                <c:pt idx="8485">
                  <c:v>7.0949916839599609</c:v>
                </c:pt>
                <c:pt idx="8486">
                  <c:v>7.095862865447998</c:v>
                </c:pt>
                <c:pt idx="8487">
                  <c:v>7.0966753959655762</c:v>
                </c:pt>
                <c:pt idx="8488">
                  <c:v>7.0975122451782227</c:v>
                </c:pt>
                <c:pt idx="8489">
                  <c:v>7.0983328819274902</c:v>
                </c:pt>
                <c:pt idx="8490">
                  <c:v>7.0991473197937012</c:v>
                </c:pt>
                <c:pt idx="8491">
                  <c:v>7.0999999046325684</c:v>
                </c:pt>
                <c:pt idx="8492">
                  <c:v>7.1008286476135254</c:v>
                </c:pt>
                <c:pt idx="8493">
                  <c:v>7.1016731262207031</c:v>
                </c:pt>
                <c:pt idx="8494">
                  <c:v>7.1024966239929199</c:v>
                </c:pt>
                <c:pt idx="8495">
                  <c:v>7.1033368110656738</c:v>
                </c:pt>
                <c:pt idx="8496">
                  <c:v>7.1041436195373535</c:v>
                </c:pt>
                <c:pt idx="8497">
                  <c:v>7.1049981117248535</c:v>
                </c:pt>
                <c:pt idx="8498">
                  <c:v>7.1058259010314941</c:v>
                </c:pt>
                <c:pt idx="8499">
                  <c:v>7.1066594123840332</c:v>
                </c:pt>
                <c:pt idx="8500">
                  <c:v>7.1074886322021484</c:v>
                </c:pt>
                <c:pt idx="8501">
                  <c:v>7.1083197593688965</c:v>
                </c:pt>
                <c:pt idx="8502">
                  <c:v>7.1091732978820801</c:v>
                </c:pt>
                <c:pt idx="8503">
                  <c:v>7.1100058555603027</c:v>
                </c:pt>
                <c:pt idx="8504">
                  <c:v>7.1108102798461914</c:v>
                </c:pt>
                <c:pt idx="8505">
                  <c:v>7.1116633415222168</c:v>
                </c:pt>
                <c:pt idx="8506">
                  <c:v>7.1125016212463379</c:v>
                </c:pt>
                <c:pt idx="8507">
                  <c:v>7.1133413314819336</c:v>
                </c:pt>
                <c:pt idx="8508">
                  <c:v>7.1141586303710938</c:v>
                </c:pt>
                <c:pt idx="8509">
                  <c:v>7.114997386932373</c:v>
                </c:pt>
                <c:pt idx="8510">
                  <c:v>7.1158285140991211</c:v>
                </c:pt>
                <c:pt idx="8511">
                  <c:v>7.1166701316833496</c:v>
                </c:pt>
                <c:pt idx="8512">
                  <c:v>7.1175031661987305</c:v>
                </c:pt>
                <c:pt idx="8513">
                  <c:v>7.1183476448059082</c:v>
                </c:pt>
                <c:pt idx="8514">
                  <c:v>7.1191577911376953</c:v>
                </c:pt>
                <c:pt idx="8515">
                  <c:v>7.119997501373291</c:v>
                </c:pt>
                <c:pt idx="8516">
                  <c:v>7.1208391189575195</c:v>
                </c:pt>
                <c:pt idx="8517">
                  <c:v>7.1216654777526855</c:v>
                </c:pt>
                <c:pt idx="8518">
                  <c:v>7.1225013732910156</c:v>
                </c:pt>
                <c:pt idx="8519">
                  <c:v>7.1233367919921875</c:v>
                </c:pt>
                <c:pt idx="8520">
                  <c:v>7.1241636276245117</c:v>
                </c:pt>
                <c:pt idx="8521">
                  <c:v>7.1250009536743164</c:v>
                </c:pt>
                <c:pt idx="8522">
                  <c:v>7.125823974609375</c:v>
                </c:pt>
                <c:pt idx="8523">
                  <c:v>7.1266636848449707</c:v>
                </c:pt>
                <c:pt idx="8524">
                  <c:v>7.1275119781494141</c:v>
                </c:pt>
                <c:pt idx="8525">
                  <c:v>7.1283316612243652</c:v>
                </c:pt>
                <c:pt idx="8526">
                  <c:v>7.1291422843933105</c:v>
                </c:pt>
                <c:pt idx="8527">
                  <c:v>7.1300010681152344</c:v>
                </c:pt>
                <c:pt idx="8528">
                  <c:v>7.1308307647705078</c:v>
                </c:pt>
                <c:pt idx="8529">
                  <c:v>7.1316609382629395</c:v>
                </c:pt>
                <c:pt idx="8530">
                  <c:v>7.1324982643127441</c:v>
                </c:pt>
                <c:pt idx="8531">
                  <c:v>7.1333217620849609</c:v>
                </c:pt>
                <c:pt idx="8532">
                  <c:v>7.1341705322265625</c:v>
                </c:pt>
                <c:pt idx="8533">
                  <c:v>7.1349978446960449</c:v>
                </c:pt>
                <c:pt idx="8534">
                  <c:v>7.1358447074890137</c:v>
                </c:pt>
                <c:pt idx="8535">
                  <c:v>7.1366806030273438</c:v>
                </c:pt>
                <c:pt idx="8536">
                  <c:v>7.1375112533569336</c:v>
                </c:pt>
                <c:pt idx="8537">
                  <c:v>7.138329029083252</c:v>
                </c:pt>
                <c:pt idx="8538">
                  <c:v>7.1391572952270508</c:v>
                </c:pt>
                <c:pt idx="8539">
                  <c:v>7.1400117874145508</c:v>
                </c:pt>
                <c:pt idx="8540">
                  <c:v>7.1408400535583496</c:v>
                </c:pt>
                <c:pt idx="8541">
                  <c:v>7.1416821479797363</c:v>
                </c:pt>
                <c:pt idx="8542">
                  <c:v>7.1424808502197266</c:v>
                </c:pt>
                <c:pt idx="8543">
                  <c:v>7.1433310508728027</c:v>
                </c:pt>
                <c:pt idx="8544">
                  <c:v>7.1441664695739746</c:v>
                </c:pt>
                <c:pt idx="8545">
                  <c:v>7.144989013671875</c:v>
                </c:pt>
                <c:pt idx="8546">
                  <c:v>7.145810604095459</c:v>
                </c:pt>
                <c:pt idx="8547">
                  <c:v>7.1466732025146484</c:v>
                </c:pt>
                <c:pt idx="8548">
                  <c:v>7.1475028991699219</c:v>
                </c:pt>
                <c:pt idx="8549">
                  <c:v>7.1483302116394043</c:v>
                </c:pt>
                <c:pt idx="8550">
                  <c:v>7.1491894721984863</c:v>
                </c:pt>
                <c:pt idx="8551">
                  <c:v>7.1499752998352051</c:v>
                </c:pt>
                <c:pt idx="8552">
                  <c:v>7.1508526802062988</c:v>
                </c:pt>
                <c:pt idx="8553">
                  <c:v>7.1516523361206055</c:v>
                </c:pt>
                <c:pt idx="8554">
                  <c:v>7.1524906158447266</c:v>
                </c:pt>
                <c:pt idx="8555">
                  <c:v>7.1533432006835938</c:v>
                </c:pt>
                <c:pt idx="8556">
                  <c:v>7.1541872024536133</c:v>
                </c:pt>
                <c:pt idx="8557">
                  <c:v>7.1549921035766602</c:v>
                </c:pt>
                <c:pt idx="8558">
                  <c:v>7.1558403968811035</c:v>
                </c:pt>
                <c:pt idx="8559">
                  <c:v>7.1566858291625977</c:v>
                </c:pt>
                <c:pt idx="8560">
                  <c:v>7.1575093269348145</c:v>
                </c:pt>
                <c:pt idx="8561">
                  <c:v>7.1583209037780762</c:v>
                </c:pt>
                <c:pt idx="8562">
                  <c:v>7.1591434478759766</c:v>
                </c:pt>
                <c:pt idx="8563">
                  <c:v>7.1600112915039063</c:v>
                </c:pt>
                <c:pt idx="8564">
                  <c:v>7.1608076095581055</c:v>
                </c:pt>
                <c:pt idx="8565">
                  <c:v>7.1616611480712891</c:v>
                </c:pt>
                <c:pt idx="8566">
                  <c:v>7.162482738494873</c:v>
                </c:pt>
                <c:pt idx="8567">
                  <c:v>7.1633377075195313</c:v>
                </c:pt>
                <c:pt idx="8568">
                  <c:v>7.1641592979431152</c:v>
                </c:pt>
                <c:pt idx="8569">
                  <c:v>7.1650128364562988</c:v>
                </c:pt>
                <c:pt idx="8570">
                  <c:v>7.165834903717041</c:v>
                </c:pt>
                <c:pt idx="8571">
                  <c:v>7.1666698455810547</c:v>
                </c:pt>
                <c:pt idx="8572">
                  <c:v>7.1675171852111816</c:v>
                </c:pt>
                <c:pt idx="8573">
                  <c:v>7.1683282852172852</c:v>
                </c:pt>
                <c:pt idx="8574">
                  <c:v>7.1691617965698242</c:v>
                </c:pt>
                <c:pt idx="8575">
                  <c:v>7.1700096130371094</c:v>
                </c:pt>
                <c:pt idx="8576">
                  <c:v>7.1708307266235352</c:v>
                </c:pt>
                <c:pt idx="8577">
                  <c:v>7.1716833114624023</c:v>
                </c:pt>
                <c:pt idx="8578">
                  <c:v>7.1725053787231445</c:v>
                </c:pt>
                <c:pt idx="8579">
                  <c:v>7.1733341217041016</c:v>
                </c:pt>
                <c:pt idx="8580">
                  <c:v>7.1741762161254883</c:v>
                </c:pt>
                <c:pt idx="8581">
                  <c:v>7.1750192642211914</c:v>
                </c:pt>
                <c:pt idx="8582">
                  <c:v>7.1758451461791992</c:v>
                </c:pt>
                <c:pt idx="8583">
                  <c:v>7.1766738891601563</c:v>
                </c:pt>
                <c:pt idx="8584">
                  <c:v>7.1775074005126953</c:v>
                </c:pt>
                <c:pt idx="8585">
                  <c:v>7.1783347129821777</c:v>
                </c:pt>
                <c:pt idx="8586">
                  <c:v>7.1791667938232422</c:v>
                </c:pt>
                <c:pt idx="8587">
                  <c:v>7.1800050735473633</c:v>
                </c:pt>
                <c:pt idx="8588">
                  <c:v>7.1808080673217773</c:v>
                </c:pt>
                <c:pt idx="8589">
                  <c:v>7.1816906929016113</c:v>
                </c:pt>
                <c:pt idx="8590">
                  <c:v>7.1824893951416016</c:v>
                </c:pt>
                <c:pt idx="8591">
                  <c:v>7.1833066940307617</c:v>
                </c:pt>
                <c:pt idx="8592">
                  <c:v>7.1841607093811035</c:v>
                </c:pt>
                <c:pt idx="8593">
                  <c:v>7.1849884986877441</c:v>
                </c:pt>
                <c:pt idx="8594">
                  <c:v>7.1858386993408203</c:v>
                </c:pt>
                <c:pt idx="8595">
                  <c:v>7.1866559982299805</c:v>
                </c:pt>
                <c:pt idx="8596">
                  <c:v>7.1875100135803223</c:v>
                </c:pt>
                <c:pt idx="8597">
                  <c:v>7.188316822052002</c:v>
                </c:pt>
                <c:pt idx="8598">
                  <c:v>7.1891727447509766</c:v>
                </c:pt>
                <c:pt idx="8599">
                  <c:v>7.1899876594543457</c:v>
                </c:pt>
                <c:pt idx="8600">
                  <c:v>7.1908388137817383</c:v>
                </c:pt>
                <c:pt idx="8601">
                  <c:v>7.1916537284851074</c:v>
                </c:pt>
                <c:pt idx="8602">
                  <c:v>7.1924924850463867</c:v>
                </c:pt>
                <c:pt idx="8603">
                  <c:v>7.1933207511901855</c:v>
                </c:pt>
                <c:pt idx="8604">
                  <c:v>7.1941628456115723</c:v>
                </c:pt>
                <c:pt idx="8605">
                  <c:v>7.1950035095214844</c:v>
                </c:pt>
                <c:pt idx="8606">
                  <c:v>7.1958246231079102</c:v>
                </c:pt>
                <c:pt idx="8607">
                  <c:v>7.1966462135314941</c:v>
                </c:pt>
                <c:pt idx="8608">
                  <c:v>7.197504997253418</c:v>
                </c:pt>
                <c:pt idx="8609">
                  <c:v>7.1983366012573242</c:v>
                </c:pt>
                <c:pt idx="8610">
                  <c:v>7.1991634368896484</c:v>
                </c:pt>
                <c:pt idx="8611">
                  <c:v>7.1999902725219727</c:v>
                </c:pt>
                <c:pt idx="8612">
                  <c:v>7.2008304595947266</c:v>
                </c:pt>
                <c:pt idx="8613">
                  <c:v>7.2016820907592773</c:v>
                </c:pt>
                <c:pt idx="8614">
                  <c:v>7.2025141716003418</c:v>
                </c:pt>
                <c:pt idx="8615">
                  <c:v>7.2033176422119141</c:v>
                </c:pt>
                <c:pt idx="8616">
                  <c:v>7.2041711807250977</c:v>
                </c:pt>
                <c:pt idx="8617">
                  <c:v>7.2049951553344727</c:v>
                </c:pt>
                <c:pt idx="8618">
                  <c:v>7.205838680267334</c:v>
                </c:pt>
                <c:pt idx="8619">
                  <c:v>7.2066683769226074</c:v>
                </c:pt>
                <c:pt idx="8620">
                  <c:v>7.2074942588806152</c:v>
                </c:pt>
                <c:pt idx="8621">
                  <c:v>7.2083430290222168</c:v>
                </c:pt>
                <c:pt idx="8622">
                  <c:v>7.2091617584228516</c:v>
                </c:pt>
                <c:pt idx="8623">
                  <c:v>7.2099900245666504</c:v>
                </c:pt>
                <c:pt idx="8624">
                  <c:v>7.2108330726623535</c:v>
                </c:pt>
                <c:pt idx="8625">
                  <c:v>7.2116827964782715</c:v>
                </c:pt>
                <c:pt idx="8626">
                  <c:v>7.2124848365783691</c:v>
                </c:pt>
                <c:pt idx="8627">
                  <c:v>7.2133212089538574</c:v>
                </c:pt>
                <c:pt idx="8628">
                  <c:v>7.2141389846801758</c:v>
                </c:pt>
                <c:pt idx="8629">
                  <c:v>7.2149934768676758</c:v>
                </c:pt>
                <c:pt idx="8630">
                  <c:v>7.2158322334289551</c:v>
                </c:pt>
                <c:pt idx="8631">
                  <c:v>7.2166581153869629</c:v>
                </c:pt>
                <c:pt idx="8632">
                  <c:v>7.2174973487854004</c:v>
                </c:pt>
                <c:pt idx="8633">
                  <c:v>7.2183341979980469</c:v>
                </c:pt>
                <c:pt idx="8634">
                  <c:v>7.2191548347473145</c:v>
                </c:pt>
                <c:pt idx="8635">
                  <c:v>7.2200093269348145</c:v>
                </c:pt>
                <c:pt idx="8636">
                  <c:v>7.2208209037780762</c:v>
                </c:pt>
                <c:pt idx="8637">
                  <c:v>7.2216939926147461</c:v>
                </c:pt>
                <c:pt idx="8638">
                  <c:v>7.222531795501709</c:v>
                </c:pt>
                <c:pt idx="8639">
                  <c:v>7.2233433723449707</c:v>
                </c:pt>
                <c:pt idx="8640">
                  <c:v>7.2241621017456055</c:v>
                </c:pt>
                <c:pt idx="8641">
                  <c:v>7.2249960899353027</c:v>
                </c:pt>
                <c:pt idx="8642">
                  <c:v>7.2258296012878418</c:v>
                </c:pt>
                <c:pt idx="8643">
                  <c:v>7.2266740798950195</c:v>
                </c:pt>
                <c:pt idx="8644">
                  <c:v>7.227482795715332</c:v>
                </c:pt>
                <c:pt idx="8645">
                  <c:v>7.2283220291137695</c:v>
                </c:pt>
                <c:pt idx="8646">
                  <c:v>7.2291550636291504</c:v>
                </c:pt>
                <c:pt idx="8647">
                  <c:v>7.2300186157226563</c:v>
                </c:pt>
                <c:pt idx="8648">
                  <c:v>7.2308411598205566</c:v>
                </c:pt>
                <c:pt idx="8649">
                  <c:v>7.2316884994506836</c:v>
                </c:pt>
                <c:pt idx="8650">
                  <c:v>7.232485294342041</c:v>
                </c:pt>
                <c:pt idx="8651">
                  <c:v>7.2333250045776367</c:v>
                </c:pt>
                <c:pt idx="8652">
                  <c:v>7.2341732978820801</c:v>
                </c:pt>
                <c:pt idx="8653">
                  <c:v>7.2349967956542969</c:v>
                </c:pt>
                <c:pt idx="8654">
                  <c:v>7.2358303070068359</c:v>
                </c:pt>
                <c:pt idx="8655">
                  <c:v>7.236663818359375</c:v>
                </c:pt>
                <c:pt idx="8656">
                  <c:v>7.2374997138977051</c:v>
                </c:pt>
                <c:pt idx="8657">
                  <c:v>7.2383208274841309</c:v>
                </c:pt>
                <c:pt idx="8658">
                  <c:v>7.2391619682312012</c:v>
                </c:pt>
                <c:pt idx="8659">
                  <c:v>7.2400107383728027</c:v>
                </c:pt>
                <c:pt idx="8660">
                  <c:v>7.2408261299133301</c:v>
                </c:pt>
                <c:pt idx="8661">
                  <c:v>7.241668701171875</c:v>
                </c:pt>
                <c:pt idx="8662">
                  <c:v>7.2425050735473633</c:v>
                </c:pt>
                <c:pt idx="8663">
                  <c:v>7.2433152198791504</c:v>
                </c:pt>
                <c:pt idx="8664">
                  <c:v>7.2441616058349609</c:v>
                </c:pt>
                <c:pt idx="8665">
                  <c:v>7.2450003623962402</c:v>
                </c:pt>
                <c:pt idx="8666">
                  <c:v>7.2458477020263672</c:v>
                </c:pt>
                <c:pt idx="8667">
                  <c:v>7.2466816902160645</c:v>
                </c:pt>
                <c:pt idx="8668">
                  <c:v>7.2475018501281738</c:v>
                </c:pt>
                <c:pt idx="8669">
                  <c:v>7.2483310699462891</c:v>
                </c:pt>
                <c:pt idx="8670">
                  <c:v>7.2491679191589355</c:v>
                </c:pt>
                <c:pt idx="8671">
                  <c:v>7.250004768371582</c:v>
                </c:pt>
                <c:pt idx="8672">
                  <c:v>7.2508254051208496</c:v>
                </c:pt>
                <c:pt idx="8673">
                  <c:v>7.2516365051269531</c:v>
                </c:pt>
                <c:pt idx="8674">
                  <c:v>7.2524957656860352</c:v>
                </c:pt>
                <c:pt idx="8675">
                  <c:v>7.2533502578735352</c:v>
                </c:pt>
                <c:pt idx="8676">
                  <c:v>7.2541828155517578</c:v>
                </c:pt>
                <c:pt idx="8677">
                  <c:v>7.2549881935119629</c:v>
                </c:pt>
                <c:pt idx="8678">
                  <c:v>7.2558426856994629</c:v>
                </c:pt>
                <c:pt idx="8679">
                  <c:v>7.2566804885864258</c:v>
                </c:pt>
                <c:pt idx="8680">
                  <c:v>7.2574825286865234</c:v>
                </c:pt>
                <c:pt idx="8681">
                  <c:v>7.2583341598510742</c:v>
                </c:pt>
                <c:pt idx="8682">
                  <c:v>7.2591714859008789</c:v>
                </c:pt>
                <c:pt idx="8683">
                  <c:v>7.2600150108337402</c:v>
                </c:pt>
                <c:pt idx="8684">
                  <c:v>7.2608394622802734</c:v>
                </c:pt>
                <c:pt idx="8685">
                  <c:v>7.2616801261901855</c:v>
                </c:pt>
                <c:pt idx="8686">
                  <c:v>7.2624754905700684</c:v>
                </c:pt>
                <c:pt idx="8687">
                  <c:v>7.2633628845214844</c:v>
                </c:pt>
                <c:pt idx="8688">
                  <c:v>7.2641654014587402</c:v>
                </c:pt>
                <c:pt idx="8689">
                  <c:v>7.2650017738342285</c:v>
                </c:pt>
                <c:pt idx="8690">
                  <c:v>7.2658352851867676</c:v>
                </c:pt>
                <c:pt idx="8691">
                  <c:v>7.2666645050048828</c:v>
                </c:pt>
                <c:pt idx="8692">
                  <c:v>7.2674970626831055</c:v>
                </c:pt>
                <c:pt idx="8693">
                  <c:v>7.2683401107788086</c:v>
                </c:pt>
                <c:pt idx="8694">
                  <c:v>7.2691621780395508</c:v>
                </c:pt>
                <c:pt idx="8695">
                  <c:v>7.2699823379516602</c:v>
                </c:pt>
                <c:pt idx="8696">
                  <c:v>7.270817756652832</c:v>
                </c:pt>
                <c:pt idx="8697">
                  <c:v>7.2716784477233887</c:v>
                </c:pt>
                <c:pt idx="8698">
                  <c:v>7.2724967002868652</c:v>
                </c:pt>
                <c:pt idx="8699">
                  <c:v>7.2733397483825684</c:v>
                </c:pt>
                <c:pt idx="8700">
                  <c:v>7.274165153503418</c:v>
                </c:pt>
                <c:pt idx="8701">
                  <c:v>7.275001049041748</c:v>
                </c:pt>
                <c:pt idx="8702">
                  <c:v>7.2758297920227051</c:v>
                </c:pt>
                <c:pt idx="8703">
                  <c:v>7.2766513824462891</c:v>
                </c:pt>
                <c:pt idx="8704">
                  <c:v>7.2775135040283203</c:v>
                </c:pt>
                <c:pt idx="8705">
                  <c:v>7.2783312797546387</c:v>
                </c:pt>
                <c:pt idx="8706">
                  <c:v>7.2791652679443359</c:v>
                </c:pt>
                <c:pt idx="8707">
                  <c:v>7.2799878120422363</c:v>
                </c:pt>
                <c:pt idx="8708">
                  <c:v>7.2808241844177246</c:v>
                </c:pt>
                <c:pt idx="8709">
                  <c:v>7.2816519737243652</c:v>
                </c:pt>
                <c:pt idx="8710">
                  <c:v>7.2825093269348145</c:v>
                </c:pt>
                <c:pt idx="8711">
                  <c:v>7.2833313941955566</c:v>
                </c:pt>
                <c:pt idx="8712">
                  <c:v>7.2841567993164063</c:v>
                </c:pt>
                <c:pt idx="8713">
                  <c:v>7.2850031852722168</c:v>
                </c:pt>
                <c:pt idx="8714">
                  <c:v>7.285822868347168</c:v>
                </c:pt>
                <c:pt idx="8715">
                  <c:v>7.2866816520690918</c:v>
                </c:pt>
                <c:pt idx="8716">
                  <c:v>7.2874894142150879</c:v>
                </c:pt>
                <c:pt idx="8717">
                  <c:v>7.288325309753418</c:v>
                </c:pt>
                <c:pt idx="8718">
                  <c:v>7.2891678810119629</c:v>
                </c:pt>
                <c:pt idx="8719">
                  <c:v>7.2899971008300781</c:v>
                </c:pt>
                <c:pt idx="8720">
                  <c:v>7.2908473014831543</c:v>
                </c:pt>
                <c:pt idx="8721">
                  <c:v>7.291663646697998</c:v>
                </c:pt>
                <c:pt idx="8722">
                  <c:v>7.2924938201904297</c:v>
                </c:pt>
                <c:pt idx="8723">
                  <c:v>7.2933545112609863</c:v>
                </c:pt>
                <c:pt idx="8724">
                  <c:v>7.2941746711730957</c:v>
                </c:pt>
                <c:pt idx="8725">
                  <c:v>7.2950043678283691</c:v>
                </c:pt>
                <c:pt idx="8726">
                  <c:v>7.2958488464355469</c:v>
                </c:pt>
                <c:pt idx="8727">
                  <c:v>7.2966885566711426</c:v>
                </c:pt>
                <c:pt idx="8728">
                  <c:v>7.2975029945373535</c:v>
                </c:pt>
                <c:pt idx="8729">
                  <c:v>7.2983365058898926</c:v>
                </c:pt>
                <c:pt idx="8730">
                  <c:v>7.2991805076599121</c:v>
                </c:pt>
                <c:pt idx="8731">
                  <c:v>7.3000087738037109</c:v>
                </c:pt>
                <c:pt idx="8732">
                  <c:v>7.3008284568786621</c:v>
                </c:pt>
                <c:pt idx="8733">
                  <c:v>7.3016581535339355</c:v>
                </c:pt>
                <c:pt idx="8734">
                  <c:v>7.3025197982788086</c:v>
                </c:pt>
                <c:pt idx="8735">
                  <c:v>7.303337574005127</c:v>
                </c:pt>
                <c:pt idx="8736">
                  <c:v>7.3041834831237793</c:v>
                </c:pt>
                <c:pt idx="8737">
                  <c:v>7.3049941062927246</c:v>
                </c:pt>
                <c:pt idx="8738">
                  <c:v>7.3058443069458008</c:v>
                </c:pt>
                <c:pt idx="8739">
                  <c:v>7.3066582679748535</c:v>
                </c:pt>
                <c:pt idx="8740">
                  <c:v>7.3074955940246582</c:v>
                </c:pt>
                <c:pt idx="8741">
                  <c:v>7.3083314895629883</c:v>
                </c:pt>
                <c:pt idx="8742">
                  <c:v>7.3091573715209961</c:v>
                </c:pt>
                <c:pt idx="8743">
                  <c:v>7.309995174407959</c:v>
                </c:pt>
                <c:pt idx="8744">
                  <c:v>7.3108439445495605</c:v>
                </c:pt>
                <c:pt idx="8745">
                  <c:v>7.311650276184082</c:v>
                </c:pt>
                <c:pt idx="8746">
                  <c:v>7.3125033378601074</c:v>
                </c:pt>
                <c:pt idx="8747">
                  <c:v>7.3133406639099121</c:v>
                </c:pt>
                <c:pt idx="8748">
                  <c:v>7.3141660690307617</c:v>
                </c:pt>
                <c:pt idx="8749">
                  <c:v>7.3149862289428711</c:v>
                </c:pt>
                <c:pt idx="8750">
                  <c:v>7.3158516883850098</c:v>
                </c:pt>
                <c:pt idx="8751">
                  <c:v>7.3166818618774414</c:v>
                </c:pt>
                <c:pt idx="8752">
                  <c:v>7.3175115585327148</c:v>
                </c:pt>
                <c:pt idx="8753">
                  <c:v>7.3183488845825195</c:v>
                </c:pt>
                <c:pt idx="8754">
                  <c:v>7.3191738128662109</c:v>
                </c:pt>
                <c:pt idx="8755">
                  <c:v>7.3199906349182129</c:v>
                </c:pt>
                <c:pt idx="8756">
                  <c:v>7.3208250999450684</c:v>
                </c:pt>
                <c:pt idx="8757">
                  <c:v>7.3216538429260254</c:v>
                </c:pt>
                <c:pt idx="8758">
                  <c:v>7.3224916458129883</c:v>
                </c:pt>
                <c:pt idx="8759">
                  <c:v>7.3233304023742676</c:v>
                </c:pt>
                <c:pt idx="8760">
                  <c:v>7.3241682052612305</c:v>
                </c:pt>
                <c:pt idx="8761">
                  <c:v>7.3249859809875488</c:v>
                </c:pt>
                <c:pt idx="8762">
                  <c:v>7.325843334197998</c:v>
                </c:pt>
                <c:pt idx="8763">
                  <c:v>7.3266606330871582</c:v>
                </c:pt>
                <c:pt idx="8764">
                  <c:v>7.3275113105773926</c:v>
                </c:pt>
                <c:pt idx="8765">
                  <c:v>7.3283228874206543</c:v>
                </c:pt>
                <c:pt idx="8766">
                  <c:v>7.3291621208190918</c:v>
                </c:pt>
                <c:pt idx="8767">
                  <c:v>7.3300065994262695</c:v>
                </c:pt>
                <c:pt idx="8768">
                  <c:v>7.3308186531066895</c:v>
                </c:pt>
                <c:pt idx="8769">
                  <c:v>7.3316531181335449</c:v>
                </c:pt>
                <c:pt idx="8770">
                  <c:v>7.3324928283691406</c:v>
                </c:pt>
                <c:pt idx="8771">
                  <c:v>7.3333353996276855</c:v>
                </c:pt>
                <c:pt idx="8772">
                  <c:v>7.3341760635375977</c:v>
                </c:pt>
                <c:pt idx="8773">
                  <c:v>7.3349943161010742</c:v>
                </c:pt>
                <c:pt idx="8774">
                  <c:v>7.3358321189880371</c:v>
                </c:pt>
                <c:pt idx="8775">
                  <c:v>7.336667537689209</c:v>
                </c:pt>
                <c:pt idx="8776">
                  <c:v>7.3374853134155273</c:v>
                </c:pt>
                <c:pt idx="8777">
                  <c:v>7.338341236114502</c:v>
                </c:pt>
                <c:pt idx="8778">
                  <c:v>7.3391547203063965</c:v>
                </c:pt>
                <c:pt idx="8779">
                  <c:v>7.3399991989135742</c:v>
                </c:pt>
                <c:pt idx="8780">
                  <c:v>7.3408470153808594</c:v>
                </c:pt>
                <c:pt idx="8781">
                  <c:v>7.3416762351989746</c:v>
                </c:pt>
                <c:pt idx="8782">
                  <c:v>7.3424949645996094</c:v>
                </c:pt>
                <c:pt idx="8783">
                  <c:v>7.3433241844177246</c:v>
                </c:pt>
                <c:pt idx="8784">
                  <c:v>7.3441953659057617</c:v>
                </c:pt>
                <c:pt idx="8785">
                  <c:v>7.3450207710266113</c:v>
                </c:pt>
                <c:pt idx="8786">
                  <c:v>7.345829963684082</c:v>
                </c:pt>
                <c:pt idx="8787">
                  <c:v>7.3466753959655762</c:v>
                </c:pt>
                <c:pt idx="8788">
                  <c:v>7.3475117683410645</c:v>
                </c:pt>
                <c:pt idx="8789">
                  <c:v>7.3483257293701172</c:v>
                </c:pt>
                <c:pt idx="8790">
                  <c:v>7.3491535186767578</c:v>
                </c:pt>
                <c:pt idx="8791">
                  <c:v>7.3500237464904785</c:v>
                </c:pt>
                <c:pt idx="8792">
                  <c:v>7.3508338928222656</c:v>
                </c:pt>
                <c:pt idx="8793">
                  <c:v>7.3516659736633301</c:v>
                </c:pt>
                <c:pt idx="8794">
                  <c:v>7.3524818420410156</c:v>
                </c:pt>
                <c:pt idx="8795">
                  <c:v>7.3533387184143066</c:v>
                </c:pt>
                <c:pt idx="8796">
                  <c:v>7.354163646697998</c:v>
                </c:pt>
                <c:pt idx="8797">
                  <c:v>7.3549985885620117</c:v>
                </c:pt>
                <c:pt idx="8798">
                  <c:v>7.3558440208435059</c:v>
                </c:pt>
                <c:pt idx="8799">
                  <c:v>7.3566718101501465</c:v>
                </c:pt>
                <c:pt idx="8800">
                  <c:v>7.3574862480163574</c:v>
                </c:pt>
                <c:pt idx="8801">
                  <c:v>7.3583202362060547</c:v>
                </c:pt>
                <c:pt idx="8802">
                  <c:v>7.3591790199279785</c:v>
                </c:pt>
                <c:pt idx="8803">
                  <c:v>7.3599920272827148</c:v>
                </c:pt>
                <c:pt idx="8804">
                  <c:v>7.3608322143554688</c:v>
                </c:pt>
                <c:pt idx="8805">
                  <c:v>7.3616929054260254</c:v>
                </c:pt>
                <c:pt idx="8806">
                  <c:v>7.3624973297119141</c:v>
                </c:pt>
                <c:pt idx="8807">
                  <c:v>7.3633475303649902</c:v>
                </c:pt>
                <c:pt idx="8808">
                  <c:v>7.3641805648803711</c:v>
                </c:pt>
                <c:pt idx="8809">
                  <c:v>7.3649940490722656</c:v>
                </c:pt>
                <c:pt idx="8810">
                  <c:v>7.3658475875854492</c:v>
                </c:pt>
                <c:pt idx="8811">
                  <c:v>7.3666534423828125</c:v>
                </c:pt>
                <c:pt idx="8812">
                  <c:v>7.3675065040588379</c:v>
                </c:pt>
                <c:pt idx="8813">
                  <c:v>7.368319034576416</c:v>
                </c:pt>
                <c:pt idx="8814">
                  <c:v>7.3691744804382324</c:v>
                </c:pt>
                <c:pt idx="8815">
                  <c:v>7.3700180053710938</c:v>
                </c:pt>
                <c:pt idx="8816">
                  <c:v>7.3708500862121582</c:v>
                </c:pt>
                <c:pt idx="8817">
                  <c:v>7.3716659545898438</c:v>
                </c:pt>
                <c:pt idx="8818">
                  <c:v>7.3725085258483887</c:v>
                </c:pt>
                <c:pt idx="8819">
                  <c:v>7.3733115196228027</c:v>
                </c:pt>
                <c:pt idx="8820">
                  <c:v>7.3741750717163086</c:v>
                </c:pt>
                <c:pt idx="8821">
                  <c:v>7.3749971389770508</c:v>
                </c:pt>
                <c:pt idx="8822">
                  <c:v>7.3758268356323242</c:v>
                </c:pt>
                <c:pt idx="8823">
                  <c:v>7.3766765594482422</c:v>
                </c:pt>
                <c:pt idx="8824">
                  <c:v>7.3774876594543457</c:v>
                </c:pt>
                <c:pt idx="8825">
                  <c:v>7.378331184387207</c:v>
                </c:pt>
                <c:pt idx="8826">
                  <c:v>7.3791656494140625</c:v>
                </c:pt>
                <c:pt idx="8827">
                  <c:v>7.380009651184082</c:v>
                </c:pt>
                <c:pt idx="8828">
                  <c:v>7.3808245658874512</c:v>
                </c:pt>
                <c:pt idx="8829">
                  <c:v>7.3816766738891602</c:v>
                </c:pt>
                <c:pt idx="8830">
                  <c:v>7.3825044631958008</c:v>
                </c:pt>
                <c:pt idx="8831">
                  <c:v>7.383326530456543</c:v>
                </c:pt>
                <c:pt idx="8832">
                  <c:v>7.3841671943664551</c:v>
                </c:pt>
                <c:pt idx="8833">
                  <c:v>7.3850197792053223</c:v>
                </c:pt>
                <c:pt idx="8834">
                  <c:v>7.3858098983764648</c:v>
                </c:pt>
                <c:pt idx="8835">
                  <c:v>7.3866572380065918</c:v>
                </c:pt>
                <c:pt idx="8836">
                  <c:v>7.3874936103820801</c:v>
                </c:pt>
                <c:pt idx="8837">
                  <c:v>7.3883223533630371</c:v>
                </c:pt>
                <c:pt idx="8838">
                  <c:v>7.3891630172729492</c:v>
                </c:pt>
                <c:pt idx="8839">
                  <c:v>7.3900270462036133</c:v>
                </c:pt>
                <c:pt idx="8840">
                  <c:v>7.3908376693725586</c:v>
                </c:pt>
                <c:pt idx="8841">
                  <c:v>7.3916687965393066</c:v>
                </c:pt>
                <c:pt idx="8842">
                  <c:v>7.3925037384033203</c:v>
                </c:pt>
                <c:pt idx="8843">
                  <c:v>7.3933196067810059</c:v>
                </c:pt>
                <c:pt idx="8844">
                  <c:v>7.394172191619873</c:v>
                </c:pt>
                <c:pt idx="8845">
                  <c:v>7.3950028419494629</c:v>
                </c:pt>
                <c:pt idx="8846">
                  <c:v>7.395845890045166</c:v>
                </c:pt>
                <c:pt idx="8847">
                  <c:v>7.3966794013977051</c:v>
                </c:pt>
                <c:pt idx="8848">
                  <c:v>7.3974976539611816</c:v>
                </c:pt>
                <c:pt idx="8849">
                  <c:v>7.398322582244873</c:v>
                </c:pt>
                <c:pt idx="8850">
                  <c:v>7.3991618156433105</c:v>
                </c:pt>
                <c:pt idx="8851">
                  <c:v>7.4000029563903809</c:v>
                </c:pt>
                <c:pt idx="8852">
                  <c:v>7.4008474349975586</c:v>
                </c:pt>
                <c:pt idx="8853">
                  <c:v>7.4016709327697754</c:v>
                </c:pt>
                <c:pt idx="8854">
                  <c:v>7.402522087097168</c:v>
                </c:pt>
                <c:pt idx="8855">
                  <c:v>7.4033160209655762</c:v>
                </c:pt>
                <c:pt idx="8856">
                  <c:v>7.404144287109375</c:v>
                </c:pt>
                <c:pt idx="8857">
                  <c:v>7.4049921035766602</c:v>
                </c:pt>
                <c:pt idx="8858">
                  <c:v>7.4058237075805664</c:v>
                </c:pt>
                <c:pt idx="8859">
                  <c:v>7.4066739082336426</c:v>
                </c:pt>
                <c:pt idx="8860">
                  <c:v>7.4074873924255371</c:v>
                </c:pt>
                <c:pt idx="8861">
                  <c:v>7.4083318710327148</c:v>
                </c:pt>
                <c:pt idx="8862">
                  <c:v>7.4091582298278809</c:v>
                </c:pt>
                <c:pt idx="8863">
                  <c:v>7.4100098609924316</c:v>
                </c:pt>
                <c:pt idx="8864">
                  <c:v>7.4108514785766602</c:v>
                </c:pt>
                <c:pt idx="8865">
                  <c:v>7.4116678237915039</c:v>
                </c:pt>
                <c:pt idx="8866">
                  <c:v>7.4125332832336426</c:v>
                </c:pt>
                <c:pt idx="8867">
                  <c:v>7.413327693939209</c:v>
                </c:pt>
                <c:pt idx="8868">
                  <c:v>7.414156436920166</c:v>
                </c:pt>
                <c:pt idx="8869">
                  <c:v>7.4150047302246094</c:v>
                </c:pt>
                <c:pt idx="8870">
                  <c:v>7.4158291816711426</c:v>
                </c:pt>
                <c:pt idx="8871">
                  <c:v>7.416649341583252</c:v>
                </c:pt>
                <c:pt idx="8872">
                  <c:v>7.4175033569335938</c:v>
                </c:pt>
                <c:pt idx="8873">
                  <c:v>7.4183268547058105</c:v>
                </c:pt>
                <c:pt idx="8874">
                  <c:v>7.4191503524780273</c:v>
                </c:pt>
                <c:pt idx="8875">
                  <c:v>7.4199991226196289</c:v>
                </c:pt>
                <c:pt idx="8876">
                  <c:v>7.4208173751831055</c:v>
                </c:pt>
                <c:pt idx="8877">
                  <c:v>7.4216761589050293</c:v>
                </c:pt>
                <c:pt idx="8878">
                  <c:v>7.4224967956542969</c:v>
                </c:pt>
                <c:pt idx="8879">
                  <c:v>7.4233384132385254</c:v>
                </c:pt>
                <c:pt idx="8880">
                  <c:v>7.424166202545166</c:v>
                </c:pt>
                <c:pt idx="8881">
                  <c:v>7.4249892234802246</c:v>
                </c:pt>
                <c:pt idx="8882">
                  <c:v>7.4258284568786621</c:v>
                </c:pt>
                <c:pt idx="8883">
                  <c:v>7.4266643524169922</c:v>
                </c:pt>
                <c:pt idx="8884">
                  <c:v>7.4274868965148926</c:v>
                </c:pt>
                <c:pt idx="8885">
                  <c:v>7.4283280372619629</c:v>
                </c:pt>
                <c:pt idx="8886">
                  <c:v>7.4291987419128418</c:v>
                </c:pt>
                <c:pt idx="8887">
                  <c:v>7.4300098419189453</c:v>
                </c:pt>
                <c:pt idx="8888">
                  <c:v>7.4308457374572754</c:v>
                </c:pt>
                <c:pt idx="8889">
                  <c:v>7.4316668510437012</c:v>
                </c:pt>
                <c:pt idx="8890">
                  <c:v>7.4324803352355957</c:v>
                </c:pt>
                <c:pt idx="8891">
                  <c:v>7.4333329200744629</c:v>
                </c:pt>
                <c:pt idx="8892">
                  <c:v>7.4341597557067871</c:v>
                </c:pt>
                <c:pt idx="8893">
                  <c:v>7.4350066184997559</c:v>
                </c:pt>
                <c:pt idx="8894">
                  <c:v>7.435826301574707</c:v>
                </c:pt>
                <c:pt idx="8895">
                  <c:v>7.4366731643676758</c:v>
                </c:pt>
                <c:pt idx="8896">
                  <c:v>7.4374780654907227</c:v>
                </c:pt>
                <c:pt idx="8897">
                  <c:v>7.4383344650268555</c:v>
                </c:pt>
                <c:pt idx="8898">
                  <c:v>7.4391603469848633</c:v>
                </c:pt>
                <c:pt idx="8899">
                  <c:v>7.4399929046630859</c:v>
                </c:pt>
                <c:pt idx="8900">
                  <c:v>7.4408226013183594</c:v>
                </c:pt>
                <c:pt idx="8901">
                  <c:v>7.4416513442993164</c:v>
                </c:pt>
                <c:pt idx="8902">
                  <c:v>7.4425058364868164</c:v>
                </c:pt>
                <c:pt idx="8903">
                  <c:v>7.4433412551879883</c:v>
                </c:pt>
                <c:pt idx="8904">
                  <c:v>7.4441437721252441</c:v>
                </c:pt>
                <c:pt idx="8905">
                  <c:v>7.4449954032897949</c:v>
                </c:pt>
                <c:pt idx="8906">
                  <c:v>7.4458365440368652</c:v>
                </c:pt>
                <c:pt idx="8907">
                  <c:v>7.4466814994812012</c:v>
                </c:pt>
                <c:pt idx="8908">
                  <c:v>7.4474930763244629</c:v>
                </c:pt>
                <c:pt idx="8909">
                  <c:v>7.4483308792114258</c:v>
                </c:pt>
                <c:pt idx="8910">
                  <c:v>7.4491581916809082</c:v>
                </c:pt>
                <c:pt idx="8911">
                  <c:v>7.4500012397766113</c:v>
                </c:pt>
                <c:pt idx="8912">
                  <c:v>7.4508347511291504</c:v>
                </c:pt>
                <c:pt idx="8913">
                  <c:v>7.4516773223876953</c:v>
                </c:pt>
                <c:pt idx="8914">
                  <c:v>7.4524927139282227</c:v>
                </c:pt>
                <c:pt idx="8915">
                  <c:v>7.4533333778381348</c:v>
                </c:pt>
                <c:pt idx="8916">
                  <c:v>7.4541759490966797</c:v>
                </c:pt>
                <c:pt idx="8917">
                  <c:v>7.4549975395202637</c:v>
                </c:pt>
                <c:pt idx="8918">
                  <c:v>7.4558367729187012</c:v>
                </c:pt>
                <c:pt idx="8919">
                  <c:v>7.4566726684570313</c:v>
                </c:pt>
                <c:pt idx="8920">
                  <c:v>7.4574971199035645</c:v>
                </c:pt>
                <c:pt idx="8921">
                  <c:v>7.4583353996276855</c:v>
                </c:pt>
                <c:pt idx="8922">
                  <c:v>7.4591550827026367</c:v>
                </c:pt>
                <c:pt idx="8923">
                  <c:v>7.4599967002868652</c:v>
                </c:pt>
                <c:pt idx="8924">
                  <c:v>7.460845947265625</c:v>
                </c:pt>
                <c:pt idx="8925">
                  <c:v>7.461665153503418</c:v>
                </c:pt>
                <c:pt idx="8926">
                  <c:v>7.4624724388122559</c:v>
                </c:pt>
                <c:pt idx="8927">
                  <c:v>7.4633364677429199</c:v>
                </c:pt>
                <c:pt idx="8928">
                  <c:v>7.4641656875610352</c:v>
                </c:pt>
                <c:pt idx="8929">
                  <c:v>7.4649968147277832</c:v>
                </c:pt>
                <c:pt idx="8930">
                  <c:v>7.4658298492431641</c:v>
                </c:pt>
                <c:pt idx="8931">
                  <c:v>7.4666562080383301</c:v>
                </c:pt>
                <c:pt idx="8932">
                  <c:v>7.4675040245056152</c:v>
                </c:pt>
                <c:pt idx="8933">
                  <c:v>7.4683303833007813</c:v>
                </c:pt>
                <c:pt idx="8934">
                  <c:v>7.4691801071166992</c:v>
                </c:pt>
                <c:pt idx="8935">
                  <c:v>7.4700136184692383</c:v>
                </c:pt>
                <c:pt idx="8936">
                  <c:v>7.4708442687988281</c:v>
                </c:pt>
                <c:pt idx="8937">
                  <c:v>7.4716644287109375</c:v>
                </c:pt>
                <c:pt idx="8938">
                  <c:v>7.4724912643432617</c:v>
                </c:pt>
                <c:pt idx="8939">
                  <c:v>7.4733471870422363</c:v>
                </c:pt>
                <c:pt idx="8940">
                  <c:v>7.4741716384887695</c:v>
                </c:pt>
                <c:pt idx="8941">
                  <c:v>7.4750161170959473</c:v>
                </c:pt>
                <c:pt idx="8942">
                  <c:v>7.4758148193359375</c:v>
                </c:pt>
                <c:pt idx="8943">
                  <c:v>7.4766650199890137</c:v>
                </c:pt>
                <c:pt idx="8944">
                  <c:v>7.4775042533874512</c:v>
                </c:pt>
                <c:pt idx="8945">
                  <c:v>7.4783234596252441</c:v>
                </c:pt>
                <c:pt idx="8946">
                  <c:v>7.4791464805603027</c:v>
                </c:pt>
                <c:pt idx="8947">
                  <c:v>7.4800076484680176</c:v>
                </c:pt>
                <c:pt idx="8948">
                  <c:v>7.4808363914489746</c:v>
                </c:pt>
                <c:pt idx="8949">
                  <c:v>7.4816656112670898</c:v>
                </c:pt>
                <c:pt idx="8950">
                  <c:v>7.482520580291748</c:v>
                </c:pt>
                <c:pt idx="8951">
                  <c:v>7.483309268951416</c:v>
                </c:pt>
                <c:pt idx="8952">
                  <c:v>7.4841828346252441</c:v>
                </c:pt>
                <c:pt idx="8953">
                  <c:v>7.4849863052368164</c:v>
                </c:pt>
                <c:pt idx="8954">
                  <c:v>7.4858260154724121</c:v>
                </c:pt>
                <c:pt idx="8955">
                  <c:v>7.4866766929626465</c:v>
                </c:pt>
                <c:pt idx="8956">
                  <c:v>7.4875216484069824</c:v>
                </c:pt>
                <c:pt idx="8957">
                  <c:v>7.4883251190185547</c:v>
                </c:pt>
                <c:pt idx="8958">
                  <c:v>7.4891753196716309</c:v>
                </c:pt>
                <c:pt idx="8959">
                  <c:v>7.490018367767334</c:v>
                </c:pt>
                <c:pt idx="8960">
                  <c:v>7.4908413887023926</c:v>
                </c:pt>
                <c:pt idx="8961">
                  <c:v>7.4916548728942871</c:v>
                </c:pt>
                <c:pt idx="8962">
                  <c:v>7.4924778938293457</c:v>
                </c:pt>
                <c:pt idx="8963">
                  <c:v>7.4933466911315918</c:v>
                </c:pt>
                <c:pt idx="8964">
                  <c:v>7.4941434860229492</c:v>
                </c:pt>
                <c:pt idx="8965">
                  <c:v>7.4949951171875</c:v>
                </c:pt>
                <c:pt idx="8966">
                  <c:v>7.4958186149597168</c:v>
                </c:pt>
                <c:pt idx="8967">
                  <c:v>7.4966697692871094</c:v>
                </c:pt>
                <c:pt idx="8968">
                  <c:v>7.4974923133850098</c:v>
                </c:pt>
                <c:pt idx="8969">
                  <c:v>7.4983458518981934</c:v>
                </c:pt>
                <c:pt idx="8970">
                  <c:v>7.4991650581359863</c:v>
                </c:pt>
                <c:pt idx="8971">
                  <c:v>7.500007152557373</c:v>
                </c:pt>
                <c:pt idx="8972">
                  <c:v>7.5008540153503418</c:v>
                </c:pt>
                <c:pt idx="8973">
                  <c:v>7.5016603469848633</c:v>
                </c:pt>
                <c:pt idx="8974">
                  <c:v>7.502495288848877</c:v>
                </c:pt>
                <c:pt idx="8975">
                  <c:v>7.5033464431762695</c:v>
                </c:pt>
                <c:pt idx="8976">
                  <c:v>7.5041651725769043</c:v>
                </c:pt>
                <c:pt idx="8977">
                  <c:v>7.5050182342529297</c:v>
                </c:pt>
                <c:pt idx="8978">
                  <c:v>7.5058369636535645</c:v>
                </c:pt>
                <c:pt idx="8979">
                  <c:v>7.5066637992858887</c:v>
                </c:pt>
                <c:pt idx="8980">
                  <c:v>7.5075082778930664</c:v>
                </c:pt>
                <c:pt idx="8981">
                  <c:v>7.5083513259887695</c:v>
                </c:pt>
                <c:pt idx="8982">
                  <c:v>7.5091791152954102</c:v>
                </c:pt>
                <c:pt idx="8983">
                  <c:v>7.5100064277648926</c:v>
                </c:pt>
                <c:pt idx="8984">
                  <c:v>7.5108423233032227</c:v>
                </c:pt>
                <c:pt idx="8985">
                  <c:v>7.5116686820983887</c:v>
                </c:pt>
                <c:pt idx="8986">
                  <c:v>7.5124998092651367</c:v>
                </c:pt>
                <c:pt idx="8987">
                  <c:v>7.5133395195007324</c:v>
                </c:pt>
                <c:pt idx="8988">
                  <c:v>7.5141396522521973</c:v>
                </c:pt>
                <c:pt idx="8989">
                  <c:v>7.515019416809082</c:v>
                </c:pt>
                <c:pt idx="8990">
                  <c:v>7.5158228874206543</c:v>
                </c:pt>
                <c:pt idx="8991">
                  <c:v>7.516639232635498</c:v>
                </c:pt>
                <c:pt idx="8992">
                  <c:v>7.5174946784973145</c:v>
                </c:pt>
                <c:pt idx="8993">
                  <c:v>7.5183196067810059</c:v>
                </c:pt>
                <c:pt idx="8994">
                  <c:v>7.5191731452941895</c:v>
                </c:pt>
                <c:pt idx="8995">
                  <c:v>7.5199894905090332</c:v>
                </c:pt>
                <c:pt idx="8996">
                  <c:v>7.520841121673584</c:v>
                </c:pt>
                <c:pt idx="8997">
                  <c:v>7.5216536521911621</c:v>
                </c:pt>
                <c:pt idx="8998">
                  <c:v>7.5225052833557129</c:v>
                </c:pt>
                <c:pt idx="8999">
                  <c:v>7.5233211517333984</c:v>
                </c:pt>
                <c:pt idx="9000">
                  <c:v>7.524169921875</c:v>
                </c:pt>
                <c:pt idx="9001">
                  <c:v>7.5249886512756348</c:v>
                </c:pt>
                <c:pt idx="9002">
                  <c:v>7.5258255004882813</c:v>
                </c:pt>
                <c:pt idx="9003">
                  <c:v>7.5266542434692383</c:v>
                </c:pt>
                <c:pt idx="9004">
                  <c:v>7.5274996757507324</c:v>
                </c:pt>
                <c:pt idx="9005">
                  <c:v>7.5283365249633789</c:v>
                </c:pt>
                <c:pt idx="9006">
                  <c:v>7.5291590690612793</c:v>
                </c:pt>
                <c:pt idx="9007">
                  <c:v>7.5299801826477051</c:v>
                </c:pt>
                <c:pt idx="9008">
                  <c:v>7.5308370590209961</c:v>
                </c:pt>
                <c:pt idx="9009">
                  <c:v>7.5316710472106934</c:v>
                </c:pt>
                <c:pt idx="9010">
                  <c:v>7.532496452331543</c:v>
                </c:pt>
                <c:pt idx="9011">
                  <c:v>7.533322811126709</c:v>
                </c:pt>
                <c:pt idx="9012">
                  <c:v>7.5341625213623047</c:v>
                </c:pt>
                <c:pt idx="9013">
                  <c:v>7.5350155830383301</c:v>
                </c:pt>
                <c:pt idx="9014">
                  <c:v>7.5358443260192871</c:v>
                </c:pt>
                <c:pt idx="9015">
                  <c:v>7.5366511344909668</c:v>
                </c:pt>
                <c:pt idx="9016">
                  <c:v>7.5375032424926758</c:v>
                </c:pt>
                <c:pt idx="9017">
                  <c:v>7.5383310317993164</c:v>
                </c:pt>
                <c:pt idx="9018">
                  <c:v>7.5391726493835449</c:v>
                </c:pt>
                <c:pt idx="9019">
                  <c:v>7.5399975776672363</c:v>
                </c:pt>
                <c:pt idx="9020">
                  <c:v>7.5408263206481934</c:v>
                </c:pt>
                <c:pt idx="9021">
                  <c:v>7.5416774749755859</c:v>
                </c:pt>
                <c:pt idx="9022">
                  <c:v>7.5424914360046387</c:v>
                </c:pt>
                <c:pt idx="9023">
                  <c:v>7.5433211326599121</c:v>
                </c:pt>
                <c:pt idx="9024">
                  <c:v>7.544166088104248</c:v>
                </c:pt>
                <c:pt idx="9025">
                  <c:v>7.5450172424316406</c:v>
                </c:pt>
                <c:pt idx="9026">
                  <c:v>7.5458168983459473</c:v>
                </c:pt>
                <c:pt idx="9027">
                  <c:v>7.5466556549072266</c:v>
                </c:pt>
                <c:pt idx="9028">
                  <c:v>7.5474720001220703</c:v>
                </c:pt>
                <c:pt idx="9029">
                  <c:v>7.5483298301696777</c:v>
                </c:pt>
                <c:pt idx="9030">
                  <c:v>7.5491652488708496</c:v>
                </c:pt>
                <c:pt idx="9031">
                  <c:v>7.5499916076660156</c:v>
                </c:pt>
                <c:pt idx="9032">
                  <c:v>7.5508279800415039</c:v>
                </c:pt>
                <c:pt idx="9033">
                  <c:v>7.551666259765625</c:v>
                </c:pt>
                <c:pt idx="9034">
                  <c:v>7.5524911880493164</c:v>
                </c:pt>
                <c:pt idx="9035">
                  <c:v>7.5533418655395508</c:v>
                </c:pt>
                <c:pt idx="9036">
                  <c:v>7.5541539192199707</c:v>
                </c:pt>
                <c:pt idx="9037">
                  <c:v>7.5550293922424316</c:v>
                </c:pt>
                <c:pt idx="9038">
                  <c:v>7.5558629035949707</c:v>
                </c:pt>
                <c:pt idx="9039">
                  <c:v>7.5566749572753906</c:v>
                </c:pt>
                <c:pt idx="9040">
                  <c:v>7.557492733001709</c:v>
                </c:pt>
                <c:pt idx="9041">
                  <c:v>7.5583281517028809</c:v>
                </c:pt>
                <c:pt idx="9042">
                  <c:v>7.5591630935668945</c:v>
                </c:pt>
                <c:pt idx="9043">
                  <c:v>7.5600061416625977</c:v>
                </c:pt>
                <c:pt idx="9044">
                  <c:v>7.560814380645752</c:v>
                </c:pt>
                <c:pt idx="9045">
                  <c:v>7.5616569519042969</c:v>
                </c:pt>
                <c:pt idx="9046">
                  <c:v>7.5624847412109375</c:v>
                </c:pt>
                <c:pt idx="9047">
                  <c:v>7.5633540153503418</c:v>
                </c:pt>
                <c:pt idx="9048">
                  <c:v>7.5641751289367676</c:v>
                </c:pt>
                <c:pt idx="9049">
                  <c:v>7.5650200843811035</c:v>
                </c:pt>
                <c:pt idx="9050">
                  <c:v>7.5658178329467773</c:v>
                </c:pt>
                <c:pt idx="9051">
                  <c:v>7.5666565895080566</c:v>
                </c:pt>
                <c:pt idx="9052">
                  <c:v>7.5675110816955566</c:v>
                </c:pt>
                <c:pt idx="9053">
                  <c:v>7.5683274269104004</c:v>
                </c:pt>
                <c:pt idx="9054">
                  <c:v>7.5691628456115723</c:v>
                </c:pt>
                <c:pt idx="9055">
                  <c:v>7.5699973106384277</c:v>
                </c:pt>
                <c:pt idx="9056">
                  <c:v>7.5708317756652832</c:v>
                </c:pt>
                <c:pt idx="9057">
                  <c:v>7.5716538429260254</c:v>
                </c:pt>
                <c:pt idx="9058">
                  <c:v>7.5724949836730957</c:v>
                </c:pt>
                <c:pt idx="9059">
                  <c:v>7.5733437538146973</c:v>
                </c:pt>
                <c:pt idx="9060">
                  <c:v>7.574162483215332</c:v>
                </c:pt>
                <c:pt idx="9061">
                  <c:v>7.5750007629394531</c:v>
                </c:pt>
                <c:pt idx="9062">
                  <c:v>7.5758395195007324</c:v>
                </c:pt>
                <c:pt idx="9063">
                  <c:v>7.5766477584838867</c:v>
                </c:pt>
                <c:pt idx="9064">
                  <c:v>7.5774955749511719</c:v>
                </c:pt>
                <c:pt idx="9065">
                  <c:v>7.5783367156982422</c:v>
                </c:pt>
                <c:pt idx="9066">
                  <c:v>7.5791826248168945</c:v>
                </c:pt>
                <c:pt idx="9067">
                  <c:v>7.580014705657959</c:v>
                </c:pt>
                <c:pt idx="9068">
                  <c:v>7.5808348655700684</c:v>
                </c:pt>
                <c:pt idx="9069">
                  <c:v>7.5816645622253418</c:v>
                </c:pt>
                <c:pt idx="9070">
                  <c:v>7.5825004577636719</c:v>
                </c:pt>
                <c:pt idx="9071">
                  <c:v>7.583336353302002</c:v>
                </c:pt>
                <c:pt idx="9072">
                  <c:v>7.5841617584228516</c:v>
                </c:pt>
                <c:pt idx="9073">
                  <c:v>7.5849738121032715</c:v>
                </c:pt>
                <c:pt idx="9074">
                  <c:v>7.5858292579650879</c:v>
                </c:pt>
                <c:pt idx="9075">
                  <c:v>7.5866813659667969</c:v>
                </c:pt>
                <c:pt idx="9076">
                  <c:v>7.5875163078308105</c:v>
                </c:pt>
                <c:pt idx="9077">
                  <c:v>7.588320255279541</c:v>
                </c:pt>
                <c:pt idx="9078">
                  <c:v>7.5891752243041992</c:v>
                </c:pt>
                <c:pt idx="9079">
                  <c:v>7.5900125503540039</c:v>
                </c:pt>
                <c:pt idx="9080">
                  <c:v>7.5908117294311523</c:v>
                </c:pt>
                <c:pt idx="9081">
                  <c:v>7.5916633605957031</c:v>
                </c:pt>
                <c:pt idx="9082">
                  <c:v>7.5925016403198242</c:v>
                </c:pt>
                <c:pt idx="9083">
                  <c:v>7.593346118927002</c:v>
                </c:pt>
                <c:pt idx="9084">
                  <c:v>7.5941739082336426</c:v>
                </c:pt>
                <c:pt idx="9085">
                  <c:v>7.5950136184692383</c:v>
                </c:pt>
                <c:pt idx="9086">
                  <c:v>7.5958094596862793</c:v>
                </c:pt>
                <c:pt idx="9087">
                  <c:v>7.5966973304748535</c:v>
                </c:pt>
                <c:pt idx="9088">
                  <c:v>7.5974974632263184</c:v>
                </c:pt>
                <c:pt idx="9089">
                  <c:v>7.5983357429504395</c:v>
                </c:pt>
                <c:pt idx="9090">
                  <c:v>7.5991668701171875</c:v>
                </c:pt>
                <c:pt idx="9091">
                  <c:v>7.5999994277954102</c:v>
                </c:pt>
                <c:pt idx="9092">
                  <c:v>7.6008305549621582</c:v>
                </c:pt>
                <c:pt idx="9093">
                  <c:v>7.6016731262207031</c:v>
                </c:pt>
                <c:pt idx="9094">
                  <c:v>7.6024971008300781</c:v>
                </c:pt>
                <c:pt idx="9095">
                  <c:v>7.6033158302307129</c:v>
                </c:pt>
                <c:pt idx="9096">
                  <c:v>7.6041474342346191</c:v>
                </c:pt>
                <c:pt idx="9097">
                  <c:v>7.6050095558166504</c:v>
                </c:pt>
                <c:pt idx="9098">
                  <c:v>7.6058330535888672</c:v>
                </c:pt>
                <c:pt idx="9099">
                  <c:v>7.6066737174987793</c:v>
                </c:pt>
                <c:pt idx="9100">
                  <c:v>7.6074967384338379</c:v>
                </c:pt>
                <c:pt idx="9101">
                  <c:v>7.6083312034606934</c:v>
                </c:pt>
                <c:pt idx="9102">
                  <c:v>7.609163761138916</c:v>
                </c:pt>
                <c:pt idx="9103">
                  <c:v>7.6099839210510254</c:v>
                </c:pt>
                <c:pt idx="9104">
                  <c:v>7.6108479499816895</c:v>
                </c:pt>
                <c:pt idx="9105">
                  <c:v>7.6116666793823242</c:v>
                </c:pt>
                <c:pt idx="9106">
                  <c:v>7.6124973297119141</c:v>
                </c:pt>
                <c:pt idx="9107">
                  <c:v>7.6133213043212891</c:v>
                </c:pt>
                <c:pt idx="9108">
                  <c:v>7.6141595840454102</c:v>
                </c:pt>
                <c:pt idx="9109">
                  <c:v>7.6149883270263672</c:v>
                </c:pt>
                <c:pt idx="9110">
                  <c:v>7.6158428192138672</c:v>
                </c:pt>
                <c:pt idx="9111">
                  <c:v>7.6166625022888184</c:v>
                </c:pt>
                <c:pt idx="9112">
                  <c:v>7.6174921989440918</c:v>
                </c:pt>
                <c:pt idx="9113">
                  <c:v>7.6183352470397949</c:v>
                </c:pt>
                <c:pt idx="9114">
                  <c:v>7.6191587448120117</c:v>
                </c:pt>
                <c:pt idx="9115">
                  <c:v>7.6200180053710938</c:v>
                </c:pt>
                <c:pt idx="9116">
                  <c:v>7.620823860168457</c:v>
                </c:pt>
                <c:pt idx="9117">
                  <c:v>7.6216583251953125</c:v>
                </c:pt>
                <c:pt idx="9118">
                  <c:v>7.6225004196166992</c:v>
                </c:pt>
                <c:pt idx="9119">
                  <c:v>7.6233329772949219</c:v>
                </c:pt>
                <c:pt idx="9120">
                  <c:v>7.6241841316223145</c:v>
                </c:pt>
                <c:pt idx="9121">
                  <c:v>7.6249971389770508</c:v>
                </c:pt>
                <c:pt idx="9122">
                  <c:v>7.625826358795166</c:v>
                </c:pt>
                <c:pt idx="9123">
                  <c:v>7.6266899108886719</c:v>
                </c:pt>
                <c:pt idx="9124">
                  <c:v>7.6275091171264648</c:v>
                </c:pt>
                <c:pt idx="9125">
                  <c:v>7.6283397674560547</c:v>
                </c:pt>
                <c:pt idx="9126">
                  <c:v>7.6291866302490234</c:v>
                </c:pt>
                <c:pt idx="9127">
                  <c:v>7.6300230026245117</c:v>
                </c:pt>
                <c:pt idx="9128">
                  <c:v>7.630836009979248</c:v>
                </c:pt>
                <c:pt idx="9129">
                  <c:v>7.6316680908203125</c:v>
                </c:pt>
                <c:pt idx="9130">
                  <c:v>7.6325154304504395</c:v>
                </c:pt>
                <c:pt idx="9131">
                  <c:v>7.6333436965942383</c:v>
                </c:pt>
                <c:pt idx="9132">
                  <c:v>7.634162425994873</c:v>
                </c:pt>
                <c:pt idx="9133">
                  <c:v>7.6349897384643555</c:v>
                </c:pt>
                <c:pt idx="9134">
                  <c:v>7.6358466148376465</c:v>
                </c:pt>
                <c:pt idx="9135">
                  <c:v>7.6366720199584961</c:v>
                </c:pt>
                <c:pt idx="9136">
                  <c:v>7.6375141143798828</c:v>
                </c:pt>
                <c:pt idx="9137">
                  <c:v>7.638329029083252</c:v>
                </c:pt>
                <c:pt idx="9138">
                  <c:v>7.6391787528991699</c:v>
                </c:pt>
                <c:pt idx="9139">
                  <c:v>7.6399903297424316</c:v>
                </c:pt>
                <c:pt idx="9140">
                  <c:v>7.6408281326293945</c:v>
                </c:pt>
                <c:pt idx="9141">
                  <c:v>7.6416630744934082</c:v>
                </c:pt>
                <c:pt idx="9142">
                  <c:v>7.642486572265625</c:v>
                </c:pt>
                <c:pt idx="9143">
                  <c:v>7.6433272361755371</c:v>
                </c:pt>
                <c:pt idx="9144">
                  <c:v>7.6441755294799805</c:v>
                </c:pt>
                <c:pt idx="9145">
                  <c:v>7.6449804306030273</c:v>
                </c:pt>
                <c:pt idx="9146">
                  <c:v>7.6458344459533691</c:v>
                </c:pt>
                <c:pt idx="9147">
                  <c:v>7.6466736793518066</c:v>
                </c:pt>
                <c:pt idx="9148">
                  <c:v>7.6475014686584473</c:v>
                </c:pt>
                <c:pt idx="9149">
                  <c:v>7.6483216285705566</c:v>
                </c:pt>
                <c:pt idx="9150">
                  <c:v>7.6491875648498535</c:v>
                </c:pt>
                <c:pt idx="9151">
                  <c:v>7.6500153541564941</c:v>
                </c:pt>
                <c:pt idx="9152">
                  <c:v>7.6508464813232422</c:v>
                </c:pt>
                <c:pt idx="9153">
                  <c:v>7.6516852378845215</c:v>
                </c:pt>
                <c:pt idx="9154">
                  <c:v>7.6525077819824219</c:v>
                </c:pt>
                <c:pt idx="9155">
                  <c:v>7.6533236503601074</c:v>
                </c:pt>
                <c:pt idx="9156">
                  <c:v>7.6541604995727539</c:v>
                </c:pt>
                <c:pt idx="9157">
                  <c:v>7.6549878120422363</c:v>
                </c:pt>
                <c:pt idx="9158">
                  <c:v>7.6558270454406738</c:v>
                </c:pt>
                <c:pt idx="9159">
                  <c:v>7.6566619873046875</c:v>
                </c:pt>
                <c:pt idx="9160">
                  <c:v>7.6575016975402832</c:v>
                </c:pt>
                <c:pt idx="9161">
                  <c:v>7.658318042755127</c:v>
                </c:pt>
                <c:pt idx="9162">
                  <c:v>7.6591763496398926</c:v>
                </c:pt>
                <c:pt idx="9163">
                  <c:v>7.6599907875061035</c:v>
                </c:pt>
                <c:pt idx="9164">
                  <c:v>7.6608457565307617</c:v>
                </c:pt>
                <c:pt idx="9165">
                  <c:v>7.6616544723510742</c:v>
                </c:pt>
                <c:pt idx="9166">
                  <c:v>7.6624941825866699</c:v>
                </c:pt>
                <c:pt idx="9167">
                  <c:v>7.6633429527282715</c:v>
                </c:pt>
                <c:pt idx="9168">
                  <c:v>7.6641488075256348</c:v>
                </c:pt>
                <c:pt idx="9169">
                  <c:v>7.6649837493896484</c:v>
                </c:pt>
                <c:pt idx="9170">
                  <c:v>7.6658272743225098</c:v>
                </c:pt>
                <c:pt idx="9171">
                  <c:v>7.6666727066040039</c:v>
                </c:pt>
                <c:pt idx="9172">
                  <c:v>7.6675105094909668</c:v>
                </c:pt>
                <c:pt idx="9173">
                  <c:v>7.668330192565918</c:v>
                </c:pt>
                <c:pt idx="9174">
                  <c:v>7.6691646575927734</c:v>
                </c:pt>
                <c:pt idx="9175">
                  <c:v>7.6700043678283691</c:v>
                </c:pt>
                <c:pt idx="9176">
                  <c:v>7.6708188056945801</c:v>
                </c:pt>
                <c:pt idx="9177">
                  <c:v>7.6716723442077637</c:v>
                </c:pt>
                <c:pt idx="9178">
                  <c:v>7.6724891662597656</c:v>
                </c:pt>
                <c:pt idx="9179">
                  <c:v>7.673332691192627</c:v>
                </c:pt>
                <c:pt idx="9180">
                  <c:v>7.6741824150085449</c:v>
                </c:pt>
                <c:pt idx="9181">
                  <c:v>7.6750087738037109</c:v>
                </c:pt>
                <c:pt idx="9182">
                  <c:v>7.6758246421813965</c:v>
                </c:pt>
                <c:pt idx="9183">
                  <c:v>7.6766562461853027</c:v>
                </c:pt>
                <c:pt idx="9184">
                  <c:v>7.6775298118591309</c:v>
                </c:pt>
                <c:pt idx="9185">
                  <c:v>7.6783552169799805</c:v>
                </c:pt>
                <c:pt idx="9186">
                  <c:v>7.6791634559631348</c:v>
                </c:pt>
                <c:pt idx="9187">
                  <c:v>7.6800103187561035</c:v>
                </c:pt>
                <c:pt idx="9188">
                  <c:v>7.680844783782959</c:v>
                </c:pt>
                <c:pt idx="9189">
                  <c:v>7.6816563606262207</c:v>
                </c:pt>
                <c:pt idx="9190">
                  <c:v>7.682487964630127</c:v>
                </c:pt>
                <c:pt idx="9191">
                  <c:v>7.6833600997924805</c:v>
                </c:pt>
                <c:pt idx="9192">
                  <c:v>7.6841697692871094</c:v>
                </c:pt>
                <c:pt idx="9193">
                  <c:v>7.684999942779541</c:v>
                </c:pt>
                <c:pt idx="9194">
                  <c:v>7.6858129501342773</c:v>
                </c:pt>
                <c:pt idx="9195">
                  <c:v>7.6866745948791504</c:v>
                </c:pt>
                <c:pt idx="9196">
                  <c:v>7.6874938011169434</c:v>
                </c:pt>
                <c:pt idx="9197">
                  <c:v>7.6883330345153809</c:v>
                </c:pt>
                <c:pt idx="9198">
                  <c:v>7.689178466796875</c:v>
                </c:pt>
                <c:pt idx="9199">
                  <c:v>7.6900053024291992</c:v>
                </c:pt>
                <c:pt idx="9200">
                  <c:v>7.6908206939697266</c:v>
                </c:pt>
                <c:pt idx="9201">
                  <c:v>7.6916532516479492</c:v>
                </c:pt>
                <c:pt idx="9202">
                  <c:v>7.6925139427185059</c:v>
                </c:pt>
                <c:pt idx="9203">
                  <c:v>7.693326473236084</c:v>
                </c:pt>
                <c:pt idx="9204">
                  <c:v>7.6941647529602051</c:v>
                </c:pt>
                <c:pt idx="9205">
                  <c:v>7.6950249671936035</c:v>
                </c:pt>
                <c:pt idx="9206">
                  <c:v>7.6958293914794922</c:v>
                </c:pt>
                <c:pt idx="9207">
                  <c:v>7.6966800689697266</c:v>
                </c:pt>
                <c:pt idx="9208">
                  <c:v>7.6975150108337402</c:v>
                </c:pt>
                <c:pt idx="9209">
                  <c:v>7.6983299255371094</c:v>
                </c:pt>
                <c:pt idx="9210">
                  <c:v>7.6991777420043945</c:v>
                </c:pt>
                <c:pt idx="9211">
                  <c:v>7.6999878883361816</c:v>
                </c:pt>
                <c:pt idx="9212">
                  <c:v>7.7008404731750488</c:v>
                </c:pt>
                <c:pt idx="9213">
                  <c:v>7.7016525268554688</c:v>
                </c:pt>
                <c:pt idx="9214">
                  <c:v>7.7025094032287598</c:v>
                </c:pt>
                <c:pt idx="9215">
                  <c:v>7.7033510208129883</c:v>
                </c:pt>
                <c:pt idx="9216">
                  <c:v>7.7041850090026855</c:v>
                </c:pt>
                <c:pt idx="9217">
                  <c:v>7.7049989700317383</c:v>
                </c:pt>
                <c:pt idx="9218">
                  <c:v>7.7058401107788086</c:v>
                </c:pt>
                <c:pt idx="9219">
                  <c:v>7.7066445350646973</c:v>
                </c:pt>
                <c:pt idx="9220">
                  <c:v>7.7075099945068359</c:v>
                </c:pt>
                <c:pt idx="9221">
                  <c:v>7.7083315849304199</c:v>
                </c:pt>
                <c:pt idx="9222">
                  <c:v>7.7091593742370605</c:v>
                </c:pt>
                <c:pt idx="9223">
                  <c:v>7.7100081443786621</c:v>
                </c:pt>
                <c:pt idx="9224">
                  <c:v>7.710820198059082</c:v>
                </c:pt>
                <c:pt idx="9225">
                  <c:v>7.7116632461547852</c:v>
                </c:pt>
                <c:pt idx="9226">
                  <c:v>7.712498664855957</c:v>
                </c:pt>
                <c:pt idx="9227">
                  <c:v>7.7133431434631348</c:v>
                </c:pt>
                <c:pt idx="9228">
                  <c:v>7.7141585350036621</c:v>
                </c:pt>
                <c:pt idx="9229">
                  <c:v>7.7150092124938965</c:v>
                </c:pt>
                <c:pt idx="9230">
                  <c:v>7.7158393859863281</c:v>
                </c:pt>
                <c:pt idx="9231">
                  <c:v>7.7166647911071777</c:v>
                </c:pt>
                <c:pt idx="9232">
                  <c:v>7.7175030708312988</c:v>
                </c:pt>
                <c:pt idx="9233">
                  <c:v>7.7183542251586914</c:v>
                </c:pt>
                <c:pt idx="9234">
                  <c:v>7.7191457748413086</c:v>
                </c:pt>
                <c:pt idx="9235">
                  <c:v>7.7199931144714355</c:v>
                </c:pt>
                <c:pt idx="9236">
                  <c:v>7.7208247184753418</c:v>
                </c:pt>
                <c:pt idx="9237">
                  <c:v>7.7216534614562988</c:v>
                </c:pt>
                <c:pt idx="9238">
                  <c:v>7.722498893737793</c:v>
                </c:pt>
                <c:pt idx="9239">
                  <c:v>7.7233614921569824</c:v>
                </c:pt>
                <c:pt idx="9240">
                  <c:v>7.7241735458374023</c:v>
                </c:pt>
                <c:pt idx="9241">
                  <c:v>7.7250008583068848</c:v>
                </c:pt>
                <c:pt idx="9242">
                  <c:v>7.7258343696594238</c:v>
                </c:pt>
                <c:pt idx="9243">
                  <c:v>7.726654052734375</c:v>
                </c:pt>
                <c:pt idx="9244">
                  <c:v>7.7275052070617676</c:v>
                </c:pt>
                <c:pt idx="9245">
                  <c:v>7.7283329963684082</c:v>
                </c:pt>
                <c:pt idx="9246">
                  <c:v>7.7291741371154785</c:v>
                </c:pt>
                <c:pt idx="9247">
                  <c:v>7.7300090789794922</c:v>
                </c:pt>
                <c:pt idx="9248">
                  <c:v>7.7308287620544434</c:v>
                </c:pt>
                <c:pt idx="9249">
                  <c:v>7.731656551361084</c:v>
                </c:pt>
                <c:pt idx="9250">
                  <c:v>7.7324953079223633</c:v>
                </c:pt>
                <c:pt idx="9251">
                  <c:v>7.7333331108093262</c:v>
                </c:pt>
                <c:pt idx="9252">
                  <c:v>7.7341876029968262</c:v>
                </c:pt>
                <c:pt idx="9253">
                  <c:v>7.7350015640258789</c:v>
                </c:pt>
                <c:pt idx="9254">
                  <c:v>7.7358541488647461</c:v>
                </c:pt>
                <c:pt idx="9255">
                  <c:v>7.7366456985473633</c:v>
                </c:pt>
                <c:pt idx="9256">
                  <c:v>7.7374782562255859</c:v>
                </c:pt>
                <c:pt idx="9257">
                  <c:v>7.7383246421813965</c:v>
                </c:pt>
                <c:pt idx="9258">
                  <c:v>7.7391581535339355</c:v>
                </c:pt>
                <c:pt idx="9259">
                  <c:v>7.7400078773498535</c:v>
                </c:pt>
                <c:pt idx="9260">
                  <c:v>7.7408223152160645</c:v>
                </c:pt>
                <c:pt idx="9261">
                  <c:v>7.741666316986084</c:v>
                </c:pt>
                <c:pt idx="9262">
                  <c:v>7.7424888610839844</c:v>
                </c:pt>
                <c:pt idx="9263">
                  <c:v>7.743340015411377</c:v>
                </c:pt>
                <c:pt idx="9264">
                  <c:v>7.7441873550415039</c:v>
                </c:pt>
                <c:pt idx="9265">
                  <c:v>7.7450017929077148</c:v>
                </c:pt>
                <c:pt idx="9266">
                  <c:v>7.7458653450012207</c:v>
                </c:pt>
                <c:pt idx="9267">
                  <c:v>7.7466621398925781</c:v>
                </c:pt>
                <c:pt idx="9268">
                  <c:v>7.7474923133850098</c:v>
                </c:pt>
                <c:pt idx="9269">
                  <c:v>7.7483358383178711</c:v>
                </c:pt>
                <c:pt idx="9270">
                  <c:v>7.7491602897644043</c:v>
                </c:pt>
                <c:pt idx="9271">
                  <c:v>7.7499823570251465</c:v>
                </c:pt>
                <c:pt idx="9272">
                  <c:v>7.7508354187011719</c:v>
                </c:pt>
                <c:pt idx="9273">
                  <c:v>7.7516627311706543</c:v>
                </c:pt>
                <c:pt idx="9274">
                  <c:v>7.7524857521057129</c:v>
                </c:pt>
                <c:pt idx="9275">
                  <c:v>7.7533302307128906</c:v>
                </c:pt>
                <c:pt idx="9276">
                  <c:v>7.7541542053222656</c:v>
                </c:pt>
                <c:pt idx="9277">
                  <c:v>7.755009651184082</c:v>
                </c:pt>
                <c:pt idx="9278">
                  <c:v>7.7558317184448242</c:v>
                </c:pt>
                <c:pt idx="9279">
                  <c:v>7.7566747665405273</c:v>
                </c:pt>
                <c:pt idx="9280">
                  <c:v>7.7574968338012695</c:v>
                </c:pt>
                <c:pt idx="9281">
                  <c:v>7.7583217620849609</c:v>
                </c:pt>
                <c:pt idx="9282">
                  <c:v>7.7591595649719238</c:v>
                </c:pt>
                <c:pt idx="9283">
                  <c:v>7.7599949836730957</c:v>
                </c:pt>
                <c:pt idx="9284">
                  <c:v>7.7608199119567871</c:v>
                </c:pt>
                <c:pt idx="9285">
                  <c:v>7.7616620063781738</c:v>
                </c:pt>
                <c:pt idx="9286">
                  <c:v>7.7625293731689453</c:v>
                </c:pt>
                <c:pt idx="9287">
                  <c:v>7.763340950012207</c:v>
                </c:pt>
                <c:pt idx="9288">
                  <c:v>7.7641782760620117</c:v>
                </c:pt>
                <c:pt idx="9289">
                  <c:v>7.7650003433227539</c:v>
                </c:pt>
                <c:pt idx="9290">
                  <c:v>7.7658114433288574</c:v>
                </c:pt>
                <c:pt idx="9291">
                  <c:v>7.7666683197021484</c:v>
                </c:pt>
                <c:pt idx="9292">
                  <c:v>7.7674980163574219</c:v>
                </c:pt>
                <c:pt idx="9293">
                  <c:v>7.7683377265930176</c:v>
                </c:pt>
                <c:pt idx="9294">
                  <c:v>7.7691583633422852</c:v>
                </c:pt>
                <c:pt idx="9295">
                  <c:v>7.7700066566467285</c:v>
                </c:pt>
                <c:pt idx="9296">
                  <c:v>7.770810604095459</c:v>
                </c:pt>
                <c:pt idx="9297">
                  <c:v>7.7716636657714844</c:v>
                </c:pt>
                <c:pt idx="9298">
                  <c:v>7.7724952697753906</c:v>
                </c:pt>
                <c:pt idx="9299">
                  <c:v>7.7733302116394043</c:v>
                </c:pt>
                <c:pt idx="9300">
                  <c:v>7.7741580009460449</c:v>
                </c:pt>
                <c:pt idx="9301">
                  <c:v>7.7749829292297363</c:v>
                </c:pt>
                <c:pt idx="9302">
                  <c:v>7.7758388519287109</c:v>
                </c:pt>
                <c:pt idx="9303">
                  <c:v>7.7766757011413574</c:v>
                </c:pt>
                <c:pt idx="9304">
                  <c:v>7.7774753570556641</c:v>
                </c:pt>
                <c:pt idx="9305">
                  <c:v>7.7783279418945313</c:v>
                </c:pt>
                <c:pt idx="9306">
                  <c:v>7.7791657447814941</c:v>
                </c:pt>
                <c:pt idx="9307">
                  <c:v>7.7800092697143555</c:v>
                </c:pt>
                <c:pt idx="9308">
                  <c:v>7.7808265686035156</c:v>
                </c:pt>
                <c:pt idx="9309">
                  <c:v>7.7816686630249023</c:v>
                </c:pt>
                <c:pt idx="9310">
                  <c:v>7.7824935913085938</c:v>
                </c:pt>
                <c:pt idx="9311">
                  <c:v>7.7833399772644043</c:v>
                </c:pt>
                <c:pt idx="9312">
                  <c:v>7.7841677665710449</c:v>
                </c:pt>
                <c:pt idx="9313">
                  <c:v>7.7850127220153809</c:v>
                </c:pt>
                <c:pt idx="9314">
                  <c:v>7.7858271598815918</c:v>
                </c:pt>
                <c:pt idx="9315">
                  <c:v>7.7866644859313965</c:v>
                </c:pt>
                <c:pt idx="9316">
                  <c:v>7.7875094413757324</c:v>
                </c:pt>
                <c:pt idx="9317">
                  <c:v>7.7883338928222656</c:v>
                </c:pt>
                <c:pt idx="9318">
                  <c:v>7.7891654968261719</c:v>
                </c:pt>
                <c:pt idx="9319">
                  <c:v>7.7900066375732422</c:v>
                </c:pt>
                <c:pt idx="9320">
                  <c:v>7.790827751159668</c:v>
                </c:pt>
                <c:pt idx="9321">
                  <c:v>7.7916655540466309</c:v>
                </c:pt>
                <c:pt idx="9322">
                  <c:v>7.7924880981445313</c:v>
                </c:pt>
                <c:pt idx="9323">
                  <c:v>7.7933292388916016</c:v>
                </c:pt>
                <c:pt idx="9324">
                  <c:v>7.7941770553588867</c:v>
                </c:pt>
                <c:pt idx="9325">
                  <c:v>7.7949981689453125</c:v>
                </c:pt>
                <c:pt idx="9326">
                  <c:v>7.7958054542541504</c:v>
                </c:pt>
                <c:pt idx="9327">
                  <c:v>7.7966680526733398</c:v>
                </c:pt>
                <c:pt idx="9328">
                  <c:v>7.7974972724914551</c:v>
                </c:pt>
                <c:pt idx="9329">
                  <c:v>7.7983279228210449</c:v>
                </c:pt>
                <c:pt idx="9330">
                  <c:v>7.7991628646850586</c:v>
                </c:pt>
                <c:pt idx="9331">
                  <c:v>7.7999882698059082</c:v>
                </c:pt>
                <c:pt idx="9332">
                  <c:v>7.8008389472961426</c:v>
                </c:pt>
                <c:pt idx="9333">
                  <c:v>7.801661491394043</c:v>
                </c:pt>
                <c:pt idx="9334">
                  <c:v>7.8025126457214355</c:v>
                </c:pt>
                <c:pt idx="9335">
                  <c:v>7.803347110748291</c:v>
                </c:pt>
                <c:pt idx="9336">
                  <c:v>7.8041796684265137</c:v>
                </c:pt>
                <c:pt idx="9337">
                  <c:v>7.8049955368041992</c:v>
                </c:pt>
                <c:pt idx="9338">
                  <c:v>7.805823802947998</c:v>
                </c:pt>
                <c:pt idx="9339">
                  <c:v>7.8066763877868652</c:v>
                </c:pt>
                <c:pt idx="9340">
                  <c:v>7.8075060844421387</c:v>
                </c:pt>
                <c:pt idx="9341">
                  <c:v>7.8083491325378418</c:v>
                </c:pt>
                <c:pt idx="9342">
                  <c:v>7.809147834777832</c:v>
                </c:pt>
                <c:pt idx="9343">
                  <c:v>7.8099956512451172</c:v>
                </c:pt>
                <c:pt idx="9344">
                  <c:v>7.8108344078063965</c:v>
                </c:pt>
                <c:pt idx="9345">
                  <c:v>7.8116564750671387</c:v>
                </c:pt>
                <c:pt idx="9346">
                  <c:v>7.8124761581420898</c:v>
                </c:pt>
                <c:pt idx="9347">
                  <c:v>7.8133420944213867</c:v>
                </c:pt>
                <c:pt idx="9348">
                  <c:v>7.8141741752624512</c:v>
                </c:pt>
                <c:pt idx="9349">
                  <c:v>7.8149991035461426</c:v>
                </c:pt>
                <c:pt idx="9350">
                  <c:v>7.815861701965332</c:v>
                </c:pt>
                <c:pt idx="9351">
                  <c:v>7.8166427612304688</c:v>
                </c:pt>
                <c:pt idx="9352">
                  <c:v>7.8175191879272461</c:v>
                </c:pt>
                <c:pt idx="9353">
                  <c:v>7.8183202743530273</c:v>
                </c:pt>
                <c:pt idx="9354">
                  <c:v>7.8191571235656738</c:v>
                </c:pt>
                <c:pt idx="9355">
                  <c:v>7.8200092315673828</c:v>
                </c:pt>
                <c:pt idx="9356">
                  <c:v>7.820854663848877</c:v>
                </c:pt>
                <c:pt idx="9357">
                  <c:v>7.8216562271118164</c:v>
                </c:pt>
                <c:pt idx="9358">
                  <c:v>7.8225059509277344</c:v>
                </c:pt>
                <c:pt idx="9359">
                  <c:v>7.8233532905578613</c:v>
                </c:pt>
                <c:pt idx="9360">
                  <c:v>7.8241734504699707</c:v>
                </c:pt>
                <c:pt idx="9361">
                  <c:v>7.8249897956848145</c:v>
                </c:pt>
                <c:pt idx="9362">
                  <c:v>7.8258085250854492</c:v>
                </c:pt>
                <c:pt idx="9363">
                  <c:v>7.8266792297363281</c:v>
                </c:pt>
                <c:pt idx="9364">
                  <c:v>7.8274745941162109</c:v>
                </c:pt>
                <c:pt idx="9365">
                  <c:v>7.8283262252807617</c:v>
                </c:pt>
                <c:pt idx="9366">
                  <c:v>7.8291525840759277</c:v>
                </c:pt>
                <c:pt idx="9367">
                  <c:v>7.8300032615661621</c:v>
                </c:pt>
                <c:pt idx="9368">
                  <c:v>7.8308291435241699</c:v>
                </c:pt>
                <c:pt idx="9369">
                  <c:v>7.8316788673400879</c:v>
                </c:pt>
                <c:pt idx="9370">
                  <c:v>7.8325004577636719</c:v>
                </c:pt>
                <c:pt idx="9371">
                  <c:v>7.8333406448364258</c:v>
                </c:pt>
                <c:pt idx="9372">
                  <c:v>7.8341851234436035</c:v>
                </c:pt>
                <c:pt idx="9373">
                  <c:v>7.8349895477294922</c:v>
                </c:pt>
                <c:pt idx="9374">
                  <c:v>7.8358287811279297</c:v>
                </c:pt>
                <c:pt idx="9375">
                  <c:v>7.8366775512695313</c:v>
                </c:pt>
                <c:pt idx="9376">
                  <c:v>7.8374981880187988</c:v>
                </c:pt>
                <c:pt idx="9377">
                  <c:v>7.8383498191833496</c:v>
                </c:pt>
                <c:pt idx="9378">
                  <c:v>7.83917236328125</c:v>
                </c:pt>
                <c:pt idx="9379">
                  <c:v>7.839998722076416</c:v>
                </c:pt>
                <c:pt idx="9380">
                  <c:v>7.8408427238464355</c:v>
                </c:pt>
                <c:pt idx="9381">
                  <c:v>7.8416852951049805</c:v>
                </c:pt>
                <c:pt idx="9382">
                  <c:v>7.8425111770629883</c:v>
                </c:pt>
                <c:pt idx="9383">
                  <c:v>7.8433408737182617</c:v>
                </c:pt>
                <c:pt idx="9384">
                  <c:v>7.8441767692565918</c:v>
                </c:pt>
                <c:pt idx="9385">
                  <c:v>7.8450026512145996</c:v>
                </c:pt>
                <c:pt idx="9386">
                  <c:v>7.8458342552185059</c:v>
                </c:pt>
                <c:pt idx="9387">
                  <c:v>7.8466739654541016</c:v>
                </c:pt>
                <c:pt idx="9388">
                  <c:v>7.8474745750427246</c:v>
                </c:pt>
                <c:pt idx="9389">
                  <c:v>7.848358154296875</c:v>
                </c:pt>
                <c:pt idx="9390">
                  <c:v>7.849158763885498</c:v>
                </c:pt>
                <c:pt idx="9391">
                  <c:v>7.8499703407287598</c:v>
                </c:pt>
                <c:pt idx="9392">
                  <c:v>7.850825309753418</c:v>
                </c:pt>
                <c:pt idx="9393">
                  <c:v>7.8516573905944824</c:v>
                </c:pt>
                <c:pt idx="9394">
                  <c:v>7.8525052070617676</c:v>
                </c:pt>
                <c:pt idx="9395">
                  <c:v>7.8533234596252441</c:v>
                </c:pt>
                <c:pt idx="9396">
                  <c:v>7.8541769981384277</c:v>
                </c:pt>
                <c:pt idx="9397">
                  <c:v>7.8549842834472656</c:v>
                </c:pt>
                <c:pt idx="9398">
                  <c:v>7.8558387756347656</c:v>
                </c:pt>
                <c:pt idx="9399">
                  <c:v>7.8566536903381348</c:v>
                </c:pt>
                <c:pt idx="9400">
                  <c:v>7.8575029373168945</c:v>
                </c:pt>
                <c:pt idx="9401">
                  <c:v>7.8583211898803711</c:v>
                </c:pt>
                <c:pt idx="9402">
                  <c:v>7.8591585159301758</c:v>
                </c:pt>
                <c:pt idx="9403">
                  <c:v>7.8599872589111328</c:v>
                </c:pt>
                <c:pt idx="9404">
                  <c:v>7.860832691192627</c:v>
                </c:pt>
                <c:pt idx="9405">
                  <c:v>7.861670970916748</c:v>
                </c:pt>
                <c:pt idx="9406">
                  <c:v>7.8624944686889648</c:v>
                </c:pt>
                <c:pt idx="9407">
                  <c:v>7.8633136749267578</c:v>
                </c:pt>
                <c:pt idx="9408">
                  <c:v>7.8641715049743652</c:v>
                </c:pt>
                <c:pt idx="9409">
                  <c:v>7.8650050163269043</c:v>
                </c:pt>
                <c:pt idx="9410">
                  <c:v>7.8658328056335449</c:v>
                </c:pt>
                <c:pt idx="9411">
                  <c:v>7.8666572570800781</c:v>
                </c:pt>
                <c:pt idx="9412">
                  <c:v>7.8674979209899902</c:v>
                </c:pt>
                <c:pt idx="9413">
                  <c:v>7.8683485984802246</c:v>
                </c:pt>
                <c:pt idx="9414">
                  <c:v>7.8691787719726563</c:v>
                </c:pt>
                <c:pt idx="9415">
                  <c:v>7.8699851036071777</c:v>
                </c:pt>
                <c:pt idx="9416">
                  <c:v>7.8708348274230957</c:v>
                </c:pt>
                <c:pt idx="9417">
                  <c:v>7.8716602325439453</c:v>
                </c:pt>
                <c:pt idx="9418">
                  <c:v>7.8725066184997559</c:v>
                </c:pt>
                <c:pt idx="9419">
                  <c:v>7.8733301162719727</c:v>
                </c:pt>
                <c:pt idx="9420">
                  <c:v>7.8741602897644043</c:v>
                </c:pt>
                <c:pt idx="9421">
                  <c:v>7.8750104904174805</c:v>
                </c:pt>
                <c:pt idx="9422">
                  <c:v>7.875826358795166</c:v>
                </c:pt>
                <c:pt idx="9423">
                  <c:v>7.8766531944274902</c:v>
                </c:pt>
                <c:pt idx="9424">
                  <c:v>7.877500057220459</c:v>
                </c:pt>
                <c:pt idx="9425">
                  <c:v>7.8783483505249023</c:v>
                </c:pt>
                <c:pt idx="9426">
                  <c:v>7.8791494369506836</c:v>
                </c:pt>
                <c:pt idx="9427">
                  <c:v>7.8799877166748047</c:v>
                </c:pt>
                <c:pt idx="9428">
                  <c:v>7.8808035850524902</c:v>
                </c:pt>
                <c:pt idx="9429">
                  <c:v>7.8816604614257813</c:v>
                </c:pt>
                <c:pt idx="9430">
                  <c:v>7.8824982643127441</c:v>
                </c:pt>
                <c:pt idx="9431">
                  <c:v>7.883326530456543</c:v>
                </c:pt>
                <c:pt idx="9432">
                  <c:v>7.8841633796691895</c:v>
                </c:pt>
                <c:pt idx="9433">
                  <c:v>7.8850007057189941</c:v>
                </c:pt>
                <c:pt idx="9434">
                  <c:v>7.8858227729797363</c:v>
                </c:pt>
                <c:pt idx="9435">
                  <c:v>7.8866729736328125</c:v>
                </c:pt>
                <c:pt idx="9436">
                  <c:v>7.8874845504760742</c:v>
                </c:pt>
                <c:pt idx="9437">
                  <c:v>7.8883624076843262</c:v>
                </c:pt>
                <c:pt idx="9438">
                  <c:v>7.8891992568969727</c:v>
                </c:pt>
                <c:pt idx="9439">
                  <c:v>7.8900108337402344</c:v>
                </c:pt>
                <c:pt idx="9440">
                  <c:v>7.8908262252807617</c:v>
                </c:pt>
                <c:pt idx="9441">
                  <c:v>7.8916621208190918</c:v>
                </c:pt>
                <c:pt idx="9442">
                  <c:v>7.8924965858459473</c:v>
                </c:pt>
                <c:pt idx="9443">
                  <c:v>7.8933401107788086</c:v>
                </c:pt>
                <c:pt idx="9444">
                  <c:v>7.8941493034362793</c:v>
                </c:pt>
                <c:pt idx="9445">
                  <c:v>7.8949918746948242</c:v>
                </c:pt>
                <c:pt idx="9446">
                  <c:v>7.8958196640014648</c:v>
                </c:pt>
                <c:pt idx="9447">
                  <c:v>7.8966841697692871</c:v>
                </c:pt>
                <c:pt idx="9448">
                  <c:v>7.8975081443786621</c:v>
                </c:pt>
                <c:pt idx="9449">
                  <c:v>7.8983554840087891</c:v>
                </c:pt>
                <c:pt idx="9450">
                  <c:v>7.8991513252258301</c:v>
                </c:pt>
                <c:pt idx="9451">
                  <c:v>7.8999929428100586</c:v>
                </c:pt>
                <c:pt idx="9452">
                  <c:v>7.9008469581604004</c:v>
                </c:pt>
                <c:pt idx="9453">
                  <c:v>7.9016647338867188</c:v>
                </c:pt>
                <c:pt idx="9454">
                  <c:v>7.902496337890625</c:v>
                </c:pt>
                <c:pt idx="9455">
                  <c:v>7.9033279418945313</c:v>
                </c:pt>
                <c:pt idx="9456">
                  <c:v>7.9041647911071777</c:v>
                </c:pt>
                <c:pt idx="9457">
                  <c:v>7.9049878120422363</c:v>
                </c:pt>
                <c:pt idx="9458">
                  <c:v>7.9058294296264648</c:v>
                </c:pt>
                <c:pt idx="9459">
                  <c:v>7.906674861907959</c:v>
                </c:pt>
                <c:pt idx="9460">
                  <c:v>7.9074950218200684</c:v>
                </c:pt>
                <c:pt idx="9461">
                  <c:v>7.9083342552185059</c:v>
                </c:pt>
                <c:pt idx="9462">
                  <c:v>7.9091739654541016</c:v>
                </c:pt>
                <c:pt idx="9463">
                  <c:v>7.9099812507629395</c:v>
                </c:pt>
                <c:pt idx="9464">
                  <c:v>7.9108290672302246</c:v>
                </c:pt>
                <c:pt idx="9465">
                  <c:v>7.9116640090942383</c:v>
                </c:pt>
                <c:pt idx="9466">
                  <c:v>7.9125161170959473</c:v>
                </c:pt>
                <c:pt idx="9467">
                  <c:v>7.9133491516113281</c:v>
                </c:pt>
                <c:pt idx="9468">
                  <c:v>7.9141697883605957</c:v>
                </c:pt>
                <c:pt idx="9469">
                  <c:v>7.9149999618530273</c:v>
                </c:pt>
                <c:pt idx="9470">
                  <c:v>7.9158315658569336</c:v>
                </c:pt>
                <c:pt idx="9471">
                  <c:v>7.9166746139526367</c:v>
                </c:pt>
                <c:pt idx="9472">
                  <c:v>7.9174938201904297</c:v>
                </c:pt>
                <c:pt idx="9473">
                  <c:v>7.9183053970336914</c:v>
                </c:pt>
                <c:pt idx="9474">
                  <c:v>7.9191603660583496</c:v>
                </c:pt>
                <c:pt idx="9475">
                  <c:v>7.9200143814086914</c:v>
                </c:pt>
                <c:pt idx="9476">
                  <c:v>7.9208512306213379</c:v>
                </c:pt>
                <c:pt idx="9477">
                  <c:v>7.9216547012329102</c:v>
                </c:pt>
                <c:pt idx="9478">
                  <c:v>7.9225091934204102</c:v>
                </c:pt>
                <c:pt idx="9479">
                  <c:v>7.9233474731445313</c:v>
                </c:pt>
                <c:pt idx="9480">
                  <c:v>7.9241471290588379</c:v>
                </c:pt>
                <c:pt idx="9481">
                  <c:v>7.9249997138977051</c:v>
                </c:pt>
                <c:pt idx="9482">
                  <c:v>7.9258356094360352</c:v>
                </c:pt>
                <c:pt idx="9483">
                  <c:v>7.9266810417175293</c:v>
                </c:pt>
                <c:pt idx="9484">
                  <c:v>7.9275069236755371</c:v>
                </c:pt>
                <c:pt idx="9485">
                  <c:v>7.9283456802368164</c:v>
                </c:pt>
                <c:pt idx="9486">
                  <c:v>7.9291410446166992</c:v>
                </c:pt>
                <c:pt idx="9487">
                  <c:v>7.9300265312194824</c:v>
                </c:pt>
                <c:pt idx="9488">
                  <c:v>7.9308314323425293</c:v>
                </c:pt>
                <c:pt idx="9489">
                  <c:v>7.9316697120666504</c:v>
                </c:pt>
                <c:pt idx="9490">
                  <c:v>7.9325032234191895</c:v>
                </c:pt>
                <c:pt idx="9491">
                  <c:v>7.9333329200744629</c:v>
                </c:pt>
                <c:pt idx="9492">
                  <c:v>7.9341659545898438</c:v>
                </c:pt>
                <c:pt idx="9493">
                  <c:v>7.9350042343139648</c:v>
                </c:pt>
                <c:pt idx="9494">
                  <c:v>7.9358310699462891</c:v>
                </c:pt>
                <c:pt idx="9495">
                  <c:v>7.9366469383239746</c:v>
                </c:pt>
                <c:pt idx="9496">
                  <c:v>7.9374833106994629</c:v>
                </c:pt>
                <c:pt idx="9497">
                  <c:v>7.9383449554443359</c:v>
                </c:pt>
                <c:pt idx="9498">
                  <c:v>7.9391641616821289</c:v>
                </c:pt>
                <c:pt idx="9499">
                  <c:v>7.9400062561035156</c:v>
                </c:pt>
                <c:pt idx="9500">
                  <c:v>7.9408321380615234</c:v>
                </c:pt>
                <c:pt idx="9501">
                  <c:v>7.9416651725769043</c:v>
                </c:pt>
                <c:pt idx="9502">
                  <c:v>7.9424953460693359</c:v>
                </c:pt>
                <c:pt idx="9503">
                  <c:v>7.9433193206787109</c:v>
                </c:pt>
                <c:pt idx="9504">
                  <c:v>7.9441814422607422</c:v>
                </c:pt>
                <c:pt idx="9505">
                  <c:v>7.9449949264526367</c:v>
                </c:pt>
                <c:pt idx="9506">
                  <c:v>7.9458317756652832</c:v>
                </c:pt>
                <c:pt idx="9507">
                  <c:v>7.946652889251709</c:v>
                </c:pt>
                <c:pt idx="9508">
                  <c:v>7.9474940299987793</c:v>
                </c:pt>
                <c:pt idx="9509">
                  <c:v>7.9483218193054199</c:v>
                </c:pt>
                <c:pt idx="9510">
                  <c:v>7.9491753578186035</c:v>
                </c:pt>
                <c:pt idx="9511">
                  <c:v>7.9499979019165039</c:v>
                </c:pt>
                <c:pt idx="9512">
                  <c:v>7.9508223533630371</c:v>
                </c:pt>
                <c:pt idx="9513">
                  <c:v>7.9516696929931641</c:v>
                </c:pt>
                <c:pt idx="9514">
                  <c:v>7.9524941444396973</c:v>
                </c:pt>
                <c:pt idx="9515">
                  <c:v>7.9533514976501465</c:v>
                </c:pt>
                <c:pt idx="9516">
                  <c:v>7.954160213470459</c:v>
                </c:pt>
                <c:pt idx="9517">
                  <c:v>7.9549932479858398</c:v>
                </c:pt>
                <c:pt idx="9518">
                  <c:v>7.9558324813842773</c:v>
                </c:pt>
                <c:pt idx="9519">
                  <c:v>7.9566669464111328</c:v>
                </c:pt>
                <c:pt idx="9520">
                  <c:v>7.9575138092041016</c:v>
                </c:pt>
                <c:pt idx="9521">
                  <c:v>7.9583292007446289</c:v>
                </c:pt>
                <c:pt idx="9522">
                  <c:v>7.9591584205627441</c:v>
                </c:pt>
                <c:pt idx="9523">
                  <c:v>7.9600229263305664</c:v>
                </c:pt>
                <c:pt idx="9524">
                  <c:v>7.9608392715454102</c:v>
                </c:pt>
                <c:pt idx="9525">
                  <c:v>7.9616742134094238</c:v>
                </c:pt>
                <c:pt idx="9526">
                  <c:v>7.9625182151794434</c:v>
                </c:pt>
                <c:pt idx="9527">
                  <c:v>7.9633560180664063</c:v>
                </c:pt>
                <c:pt idx="9528">
                  <c:v>7.9641718864440918</c:v>
                </c:pt>
                <c:pt idx="9529">
                  <c:v>7.965003490447998</c:v>
                </c:pt>
                <c:pt idx="9530">
                  <c:v>7.9658465385437012</c:v>
                </c:pt>
                <c:pt idx="9531">
                  <c:v>7.9666762351989746</c:v>
                </c:pt>
                <c:pt idx="9532">
                  <c:v>7.967496395111084</c:v>
                </c:pt>
                <c:pt idx="9533">
                  <c:v>7.968325138092041</c:v>
                </c:pt>
                <c:pt idx="9534">
                  <c:v>7.969184398651123</c:v>
                </c:pt>
                <c:pt idx="9535">
                  <c:v>7.9700050354003906</c:v>
                </c:pt>
                <c:pt idx="9536">
                  <c:v>7.9708476066589355</c:v>
                </c:pt>
                <c:pt idx="9537">
                  <c:v>7.9716606140136719</c:v>
                </c:pt>
                <c:pt idx="9538">
                  <c:v>7.9725146293640137</c:v>
                </c:pt>
                <c:pt idx="9539">
                  <c:v>7.97332763671875</c:v>
                </c:pt>
                <c:pt idx="9540">
                  <c:v>7.9741616249084473</c:v>
                </c:pt>
                <c:pt idx="9541">
                  <c:v>7.9749975204467773</c:v>
                </c:pt>
                <c:pt idx="9542">
                  <c:v>7.9758219718933105</c:v>
                </c:pt>
                <c:pt idx="9543">
                  <c:v>7.9766635894775391</c:v>
                </c:pt>
                <c:pt idx="9544">
                  <c:v>7.9775090217590332</c:v>
                </c:pt>
                <c:pt idx="9545">
                  <c:v>7.9783148765563965</c:v>
                </c:pt>
                <c:pt idx="9546">
                  <c:v>7.9791698455810547</c:v>
                </c:pt>
                <c:pt idx="9547">
                  <c:v>7.9800119400024414</c:v>
                </c:pt>
                <c:pt idx="9548">
                  <c:v>7.9808330535888672</c:v>
                </c:pt>
                <c:pt idx="9549">
                  <c:v>7.9816513061523438</c:v>
                </c:pt>
                <c:pt idx="9550">
                  <c:v>7.982518196105957</c:v>
                </c:pt>
                <c:pt idx="9551">
                  <c:v>7.9833493232727051</c:v>
                </c:pt>
                <c:pt idx="9552">
                  <c:v>7.9841780662536621</c:v>
                </c:pt>
                <c:pt idx="9553">
                  <c:v>7.9850149154663086</c:v>
                </c:pt>
                <c:pt idx="9554">
                  <c:v>7.9858403205871582</c:v>
                </c:pt>
                <c:pt idx="9555">
                  <c:v>7.9866580963134766</c:v>
                </c:pt>
                <c:pt idx="9556">
                  <c:v>7.9874892234802246</c:v>
                </c:pt>
                <c:pt idx="9557">
                  <c:v>7.9883232116699219</c:v>
                </c:pt>
                <c:pt idx="9558">
                  <c:v>7.9891595840454102</c:v>
                </c:pt>
                <c:pt idx="9559">
                  <c:v>7.9899978637695313</c:v>
                </c:pt>
                <c:pt idx="9560">
                  <c:v>7.9908318519592285</c:v>
                </c:pt>
                <c:pt idx="9561">
                  <c:v>7.9916539192199707</c:v>
                </c:pt>
                <c:pt idx="9562">
                  <c:v>7.9925093650817871</c:v>
                </c:pt>
                <c:pt idx="9563">
                  <c:v>7.9933252334594727</c:v>
                </c:pt>
                <c:pt idx="9564">
                  <c:v>7.9941778182983398</c:v>
                </c:pt>
                <c:pt idx="9565">
                  <c:v>7.9949889183044434</c:v>
                </c:pt>
                <c:pt idx="9566">
                  <c:v>7.9958276748657227</c:v>
                </c:pt>
                <c:pt idx="9567">
                  <c:v>7.9966764450073242</c:v>
                </c:pt>
                <c:pt idx="9568">
                  <c:v>7.9974875450134277</c:v>
                </c:pt>
                <c:pt idx="9569">
                  <c:v>7.9983162879943848</c:v>
                </c:pt>
                <c:pt idx="9570">
                  <c:v>7.9991631507873535</c:v>
                </c:pt>
                <c:pt idx="9571">
                  <c:v>8.0000028610229492</c:v>
                </c:pt>
                <c:pt idx="9572">
                  <c:v>8.0008411407470703</c:v>
                </c:pt>
                <c:pt idx="9573">
                  <c:v>8.0016593933105469</c:v>
                </c:pt>
                <c:pt idx="9574">
                  <c:v>8.002497673034668</c:v>
                </c:pt>
                <c:pt idx="9575">
                  <c:v>8.0033330917358398</c:v>
                </c:pt>
                <c:pt idx="9576">
                  <c:v>8.0041513442993164</c:v>
                </c:pt>
                <c:pt idx="9577">
                  <c:v>8.0050039291381836</c:v>
                </c:pt>
                <c:pt idx="9578">
                  <c:v>8.0058193206787109</c:v>
                </c:pt>
                <c:pt idx="9579">
                  <c:v>8.0066652297973633</c:v>
                </c:pt>
                <c:pt idx="9580">
                  <c:v>8.0075130462646484</c:v>
                </c:pt>
                <c:pt idx="9581">
                  <c:v>8.0083417892456055</c:v>
                </c:pt>
                <c:pt idx="9582">
                  <c:v>8.0091629028320313</c:v>
                </c:pt>
                <c:pt idx="9583">
                  <c:v>8.0099906921386719</c:v>
                </c:pt>
                <c:pt idx="9584">
                  <c:v>8.0108613967895508</c:v>
                </c:pt>
                <c:pt idx="9585">
                  <c:v>8.011688232421875</c:v>
                </c:pt>
                <c:pt idx="9586">
                  <c:v>8.0124979019165039</c:v>
                </c:pt>
                <c:pt idx="9587">
                  <c:v>8.0133419036865234</c:v>
                </c:pt>
                <c:pt idx="9588">
                  <c:v>8.0141792297363281</c:v>
                </c:pt>
                <c:pt idx="9589">
                  <c:v>8.0149927139282227</c:v>
                </c:pt>
                <c:pt idx="9590">
                  <c:v>8.0158224105834961</c:v>
                </c:pt>
                <c:pt idx="9591">
                  <c:v>8.0166912078857422</c:v>
                </c:pt>
                <c:pt idx="9592">
                  <c:v>8.0175046920776367</c:v>
                </c:pt>
                <c:pt idx="9593">
                  <c:v>8.0183382034301758</c:v>
                </c:pt>
                <c:pt idx="9594">
                  <c:v>8.0191459655761719</c:v>
                </c:pt>
                <c:pt idx="9595">
                  <c:v>8.0200071334838867</c:v>
                </c:pt>
                <c:pt idx="9596">
                  <c:v>8.0208282470703125</c:v>
                </c:pt>
                <c:pt idx="9597">
                  <c:v>8.0216655731201172</c:v>
                </c:pt>
                <c:pt idx="9598">
                  <c:v>8.0225114822387695</c:v>
                </c:pt>
                <c:pt idx="9599">
                  <c:v>8.0233402252197266</c:v>
                </c:pt>
                <c:pt idx="9600">
                  <c:v>8.0241546630859375</c:v>
                </c:pt>
                <c:pt idx="9601">
                  <c:v>8.0249862670898438</c:v>
                </c:pt>
                <c:pt idx="9602">
                  <c:v>8.0258455276489258</c:v>
                </c:pt>
                <c:pt idx="9603">
                  <c:v>8.0266599655151367</c:v>
                </c:pt>
                <c:pt idx="9604">
                  <c:v>8.0275001525878906</c:v>
                </c:pt>
                <c:pt idx="9605">
                  <c:v>8.0283613204956055</c:v>
                </c:pt>
                <c:pt idx="9606">
                  <c:v>8.0291633605957031</c:v>
                </c:pt>
                <c:pt idx="9607">
                  <c:v>8.0300121307373047</c:v>
                </c:pt>
                <c:pt idx="9608">
                  <c:v>8.0308446884155273</c:v>
                </c:pt>
                <c:pt idx="9609">
                  <c:v>8.0316658020019531</c:v>
                </c:pt>
                <c:pt idx="9610">
                  <c:v>8.0325117111206055</c:v>
                </c:pt>
                <c:pt idx="9611">
                  <c:v>8.0333166122436523</c:v>
                </c:pt>
                <c:pt idx="9612">
                  <c:v>8.0341739654541016</c:v>
                </c:pt>
                <c:pt idx="9613">
                  <c:v>8.0349884033203125</c:v>
                </c:pt>
                <c:pt idx="9614">
                  <c:v>8.0358419418334961</c:v>
                </c:pt>
                <c:pt idx="9615">
                  <c:v>8.03668212890625</c:v>
                </c:pt>
                <c:pt idx="9616">
                  <c:v>8.0375194549560547</c:v>
                </c:pt>
                <c:pt idx="9617">
                  <c:v>8.038330078125</c:v>
                </c:pt>
                <c:pt idx="9618">
                  <c:v>8.0391721725463867</c:v>
                </c:pt>
                <c:pt idx="9619">
                  <c:v>8.03997802734375</c:v>
                </c:pt>
                <c:pt idx="9620">
                  <c:v>8.0408411026000977</c:v>
                </c:pt>
                <c:pt idx="9621">
                  <c:v>8.0416669845581055</c:v>
                </c:pt>
                <c:pt idx="9622">
                  <c:v>8.0424976348876953</c:v>
                </c:pt>
                <c:pt idx="9623">
                  <c:v>8.0433425903320313</c:v>
                </c:pt>
                <c:pt idx="9624">
                  <c:v>8.0441560745239258</c:v>
                </c:pt>
                <c:pt idx="9625">
                  <c:v>8.0449972152709961</c:v>
                </c:pt>
                <c:pt idx="9626">
                  <c:v>8.0458335876464844</c:v>
                </c:pt>
                <c:pt idx="9627">
                  <c:v>8.0466756820678711</c:v>
                </c:pt>
                <c:pt idx="9628">
                  <c:v>8.0474929809570313</c:v>
                </c:pt>
                <c:pt idx="9629">
                  <c:v>8.0483407974243164</c:v>
                </c:pt>
                <c:pt idx="9630">
                  <c:v>8.0491714477539063</c:v>
                </c:pt>
                <c:pt idx="9631">
                  <c:v>8.0499916076660156</c:v>
                </c:pt>
                <c:pt idx="9632">
                  <c:v>8.0508346557617188</c:v>
                </c:pt>
                <c:pt idx="9633">
                  <c:v>8.0516853332519531</c:v>
                </c:pt>
                <c:pt idx="9634">
                  <c:v>8.0524787902832031</c:v>
                </c:pt>
                <c:pt idx="9635">
                  <c:v>8.0533266067504883</c:v>
                </c:pt>
                <c:pt idx="9636">
                  <c:v>8.0541572570800781</c:v>
                </c:pt>
                <c:pt idx="9637">
                  <c:v>8.0549888610839844</c:v>
                </c:pt>
                <c:pt idx="9638">
                  <c:v>8.0558300018310547</c:v>
                </c:pt>
                <c:pt idx="9639">
                  <c:v>8.056696891784668</c:v>
                </c:pt>
                <c:pt idx="9640">
                  <c:v>8.0575056076049805</c:v>
                </c:pt>
                <c:pt idx="9641">
                  <c:v>8.0583353042602539</c:v>
                </c:pt>
                <c:pt idx="9642">
                  <c:v>8.059168815612793</c:v>
                </c:pt>
                <c:pt idx="9643">
                  <c:v>8.0599880218505859</c:v>
                </c:pt>
                <c:pt idx="9644">
                  <c:v>8.0608377456665039</c:v>
                </c:pt>
                <c:pt idx="9645">
                  <c:v>8.0616674423217773</c:v>
                </c:pt>
                <c:pt idx="9646">
                  <c:v>8.0625104904174805</c:v>
                </c:pt>
                <c:pt idx="9647">
                  <c:v>8.0633487701416016</c:v>
                </c:pt>
                <c:pt idx="9648">
                  <c:v>8.0641641616821289</c:v>
                </c:pt>
                <c:pt idx="9649">
                  <c:v>8.0649890899658203</c:v>
                </c:pt>
                <c:pt idx="9650">
                  <c:v>8.0658292770385742</c:v>
                </c:pt>
                <c:pt idx="9651">
                  <c:v>8.0666646957397461</c:v>
                </c:pt>
                <c:pt idx="9652">
                  <c:v>8.0675172805786133</c:v>
                </c:pt>
                <c:pt idx="9653">
                  <c:v>8.0683345794677734</c:v>
                </c:pt>
                <c:pt idx="9654">
                  <c:v>8.0691928863525391</c:v>
                </c:pt>
                <c:pt idx="9655">
                  <c:v>8.0699796676635742</c:v>
                </c:pt>
                <c:pt idx="9656">
                  <c:v>8.0708112716674805</c:v>
                </c:pt>
                <c:pt idx="9657">
                  <c:v>8.0716571807861328</c:v>
                </c:pt>
                <c:pt idx="9658">
                  <c:v>8.0724935531616211</c:v>
                </c:pt>
                <c:pt idx="9659">
                  <c:v>8.0733432769775391</c:v>
                </c:pt>
                <c:pt idx="9660">
                  <c:v>8.0741548538208008</c:v>
                </c:pt>
                <c:pt idx="9661">
                  <c:v>8.0750007629394531</c:v>
                </c:pt>
                <c:pt idx="9662">
                  <c:v>8.0758275985717773</c:v>
                </c:pt>
                <c:pt idx="9663">
                  <c:v>8.0766763687133789</c:v>
                </c:pt>
                <c:pt idx="9664">
                  <c:v>8.0775156021118164</c:v>
                </c:pt>
                <c:pt idx="9665">
                  <c:v>8.078333854675293</c:v>
                </c:pt>
                <c:pt idx="9666">
                  <c:v>8.0791969299316406</c:v>
                </c:pt>
                <c:pt idx="9667">
                  <c:v>8.0799951553344727</c:v>
                </c:pt>
                <c:pt idx="9668">
                  <c:v>8.0808210372924805</c:v>
                </c:pt>
                <c:pt idx="9669">
                  <c:v>8.0816707611083984</c:v>
                </c:pt>
                <c:pt idx="9670">
                  <c:v>8.0824928283691406</c:v>
                </c:pt>
                <c:pt idx="9671">
                  <c:v>8.0833139419555664</c:v>
                </c:pt>
                <c:pt idx="9672">
                  <c:v>8.0841684341430664</c:v>
                </c:pt>
                <c:pt idx="9673">
                  <c:v>8.0849943161010742</c:v>
                </c:pt>
                <c:pt idx="9674">
                  <c:v>8.0858163833618164</c:v>
                </c:pt>
                <c:pt idx="9675">
                  <c:v>8.0866641998291016</c:v>
                </c:pt>
                <c:pt idx="9676">
                  <c:v>8.0874843597412109</c:v>
                </c:pt>
                <c:pt idx="9677">
                  <c:v>8.0883417129516602</c:v>
                </c:pt>
                <c:pt idx="9678">
                  <c:v>8.0891637802124023</c:v>
                </c:pt>
                <c:pt idx="9679">
                  <c:v>8.0900068283081055</c:v>
                </c:pt>
                <c:pt idx="9680">
                  <c:v>8.0908346176147461</c:v>
                </c:pt>
                <c:pt idx="9681">
                  <c:v>8.0916547775268555</c:v>
                </c:pt>
                <c:pt idx="9682">
                  <c:v>8.0924930572509766</c:v>
                </c:pt>
                <c:pt idx="9683">
                  <c:v>8.0933294296264648</c:v>
                </c:pt>
                <c:pt idx="9684">
                  <c:v>8.0941553115844727</c:v>
                </c:pt>
                <c:pt idx="9685">
                  <c:v>8.0949935913085938</c:v>
                </c:pt>
                <c:pt idx="9686">
                  <c:v>8.0958642959594727</c:v>
                </c:pt>
                <c:pt idx="9687">
                  <c:v>8.0966758728027344</c:v>
                </c:pt>
                <c:pt idx="9688">
                  <c:v>8.0975131988525391</c:v>
                </c:pt>
                <c:pt idx="9689">
                  <c:v>8.0983333587646484</c:v>
                </c:pt>
                <c:pt idx="9690">
                  <c:v>8.0991477966308594</c:v>
                </c:pt>
                <c:pt idx="9691">
                  <c:v>8.100001335144043</c:v>
                </c:pt>
                <c:pt idx="9692">
                  <c:v>8.1008281707763672</c:v>
                </c:pt>
                <c:pt idx="9693">
                  <c:v>8.1016702651977539</c:v>
                </c:pt>
                <c:pt idx="9694">
                  <c:v>8.1024971008300781</c:v>
                </c:pt>
                <c:pt idx="9695">
                  <c:v>8.1033401489257813</c:v>
                </c:pt>
                <c:pt idx="9696">
                  <c:v>8.1041431427001953</c:v>
                </c:pt>
                <c:pt idx="9697">
                  <c:v>8.1049995422363281</c:v>
                </c:pt>
                <c:pt idx="9698">
                  <c:v>8.1058282852172852</c:v>
                </c:pt>
                <c:pt idx="9699">
                  <c:v>8.1066627502441406</c:v>
                </c:pt>
                <c:pt idx="9700">
                  <c:v>8.1074905395507813</c:v>
                </c:pt>
                <c:pt idx="9701">
                  <c:v>8.1083183288574219</c:v>
                </c:pt>
                <c:pt idx="9702">
                  <c:v>8.1091756820678711</c:v>
                </c:pt>
                <c:pt idx="9703">
                  <c:v>8.1100072860717773</c:v>
                </c:pt>
                <c:pt idx="9704">
                  <c:v>8.1108112335205078</c:v>
                </c:pt>
                <c:pt idx="9705">
                  <c:v>8.1116628646850586</c:v>
                </c:pt>
                <c:pt idx="9706">
                  <c:v>8.1125020980834961</c:v>
                </c:pt>
                <c:pt idx="9707">
                  <c:v>8.1133460998535156</c:v>
                </c:pt>
                <c:pt idx="9708">
                  <c:v>8.1141595840454102</c:v>
                </c:pt>
                <c:pt idx="9709">
                  <c:v>8.1150007247924805</c:v>
                </c:pt>
                <c:pt idx="9710">
                  <c:v>8.1158266067504883</c:v>
                </c:pt>
                <c:pt idx="9711">
                  <c:v>8.1166696548461914</c:v>
                </c:pt>
                <c:pt idx="9712">
                  <c:v>8.1175012588500977</c:v>
                </c:pt>
                <c:pt idx="9713">
                  <c:v>8.1183452606201172</c:v>
                </c:pt>
                <c:pt idx="9714">
                  <c:v>8.1191606521606445</c:v>
                </c:pt>
                <c:pt idx="9715">
                  <c:v>8.1200008392333984</c:v>
                </c:pt>
                <c:pt idx="9716">
                  <c:v>8.1208429336547852</c:v>
                </c:pt>
                <c:pt idx="9717">
                  <c:v>8.1216650009155273</c:v>
                </c:pt>
                <c:pt idx="9718">
                  <c:v>8.1224985122680664</c:v>
                </c:pt>
                <c:pt idx="9719">
                  <c:v>8.1233377456665039</c:v>
                </c:pt>
                <c:pt idx="9720">
                  <c:v>8.1241607666015625</c:v>
                </c:pt>
                <c:pt idx="9721">
                  <c:v>8.1250057220458984</c:v>
                </c:pt>
                <c:pt idx="9722">
                  <c:v>8.1258220672607422</c:v>
                </c:pt>
                <c:pt idx="9723">
                  <c:v>8.1266632080078125</c:v>
                </c:pt>
                <c:pt idx="9724">
                  <c:v>8.1275119781494141</c:v>
                </c:pt>
                <c:pt idx="9725">
                  <c:v>8.1283330917358398</c:v>
                </c:pt>
                <c:pt idx="9726">
                  <c:v>8.1291379928588867</c:v>
                </c:pt>
                <c:pt idx="9727">
                  <c:v>8.1300010681152344</c:v>
                </c:pt>
                <c:pt idx="9728">
                  <c:v>8.1308298110961914</c:v>
                </c:pt>
                <c:pt idx="9729">
                  <c:v>8.1316614151000977</c:v>
                </c:pt>
                <c:pt idx="9730">
                  <c:v>8.1324968338012695</c:v>
                </c:pt>
                <c:pt idx="9731">
                  <c:v>8.1333198547363281</c:v>
                </c:pt>
                <c:pt idx="9732">
                  <c:v>8.1341705322265625</c:v>
                </c:pt>
                <c:pt idx="9733">
                  <c:v>8.1349964141845703</c:v>
                </c:pt>
                <c:pt idx="9734">
                  <c:v>8.1358461380004883</c:v>
                </c:pt>
                <c:pt idx="9735">
                  <c:v>8.1366806030273438</c:v>
                </c:pt>
                <c:pt idx="9736">
                  <c:v>8.1375112533569336</c:v>
                </c:pt>
                <c:pt idx="9737">
                  <c:v>8.1383295059204102</c:v>
                </c:pt>
                <c:pt idx="9738">
                  <c:v>8.1391592025756836</c:v>
                </c:pt>
                <c:pt idx="9739">
                  <c:v>8.1400089263916016</c:v>
                </c:pt>
                <c:pt idx="9740">
                  <c:v>8.1408405303955078</c:v>
                </c:pt>
                <c:pt idx="9741">
                  <c:v>8.1416778564453125</c:v>
                </c:pt>
                <c:pt idx="9742">
                  <c:v>8.1424808502197266</c:v>
                </c:pt>
                <c:pt idx="9743">
                  <c:v>8.1433277130126953</c:v>
                </c:pt>
                <c:pt idx="9744">
                  <c:v>8.1441650390625</c:v>
                </c:pt>
                <c:pt idx="9745">
                  <c:v>8.144989013671875</c:v>
                </c:pt>
                <c:pt idx="9746">
                  <c:v>8.1458110809326172</c:v>
                </c:pt>
                <c:pt idx="9747">
                  <c:v>8.1466751098632813</c:v>
                </c:pt>
                <c:pt idx="9748">
                  <c:v>8.1475067138671875</c:v>
                </c:pt>
                <c:pt idx="9749">
                  <c:v>8.1483325958251953</c:v>
                </c:pt>
                <c:pt idx="9750">
                  <c:v>8.1491928100585938</c:v>
                </c:pt>
                <c:pt idx="9751">
                  <c:v>8.1499786376953125</c:v>
                </c:pt>
                <c:pt idx="9752">
                  <c:v>8.1508522033691406</c:v>
                </c:pt>
                <c:pt idx="9753">
                  <c:v>8.1516523361206055</c:v>
                </c:pt>
                <c:pt idx="9754">
                  <c:v>8.152491569519043</c:v>
                </c:pt>
                <c:pt idx="9755">
                  <c:v>8.1533412933349609</c:v>
                </c:pt>
                <c:pt idx="9756">
                  <c:v>8.1541872024536133</c:v>
                </c:pt>
                <c:pt idx="9757">
                  <c:v>8.1549911499023438</c:v>
                </c:pt>
                <c:pt idx="9758">
                  <c:v>8.1558370590209961</c:v>
                </c:pt>
                <c:pt idx="9759">
                  <c:v>8.1566848754882813</c:v>
                </c:pt>
                <c:pt idx="9760">
                  <c:v>8.1575069427490234</c:v>
                </c:pt>
                <c:pt idx="9761">
                  <c:v>8.1583213806152344</c:v>
                </c:pt>
                <c:pt idx="9762">
                  <c:v>8.159144401550293</c:v>
                </c:pt>
                <c:pt idx="9763">
                  <c:v>8.1600103378295898</c:v>
                </c:pt>
                <c:pt idx="9764">
                  <c:v>8.1608066558837891</c:v>
                </c:pt>
                <c:pt idx="9765">
                  <c:v>8.1616611480712891</c:v>
                </c:pt>
                <c:pt idx="9766">
                  <c:v>8.1624813079833984</c:v>
                </c:pt>
                <c:pt idx="9767">
                  <c:v>8.1633386611938477</c:v>
                </c:pt>
                <c:pt idx="9768">
                  <c:v>8.1641607284545898</c:v>
                </c:pt>
                <c:pt idx="9769">
                  <c:v>8.1650114059448242</c:v>
                </c:pt>
                <c:pt idx="9770">
                  <c:v>8.1658315658569336</c:v>
                </c:pt>
                <c:pt idx="9771">
                  <c:v>8.1666727066040039</c:v>
                </c:pt>
                <c:pt idx="9772">
                  <c:v>8.1675176620483398</c:v>
                </c:pt>
                <c:pt idx="9773">
                  <c:v>8.1683235168457031</c:v>
                </c:pt>
                <c:pt idx="9774">
                  <c:v>8.1691617965698242</c:v>
                </c:pt>
                <c:pt idx="9775">
                  <c:v>8.1700105667114258</c:v>
                </c:pt>
                <c:pt idx="9776">
                  <c:v>8.1708288192749023</c:v>
                </c:pt>
                <c:pt idx="9777">
                  <c:v>8.1716842651367188</c:v>
                </c:pt>
                <c:pt idx="9778">
                  <c:v>8.1725034713745117</c:v>
                </c:pt>
                <c:pt idx="9779">
                  <c:v>8.1733283996582031</c:v>
                </c:pt>
                <c:pt idx="9780">
                  <c:v>8.1741790771484375</c:v>
                </c:pt>
                <c:pt idx="9781">
                  <c:v>8.1750154495239258</c:v>
                </c:pt>
                <c:pt idx="9782">
                  <c:v>8.1758441925048828</c:v>
                </c:pt>
                <c:pt idx="9783">
                  <c:v>8.176671028137207</c:v>
                </c:pt>
                <c:pt idx="9784">
                  <c:v>8.1775083541870117</c:v>
                </c:pt>
                <c:pt idx="9785">
                  <c:v>8.1783351898193359</c:v>
                </c:pt>
                <c:pt idx="9786">
                  <c:v>8.1791648864746094</c:v>
                </c:pt>
                <c:pt idx="9787">
                  <c:v>8.1800050735473633</c:v>
                </c:pt>
                <c:pt idx="9788">
                  <c:v>8.1808099746704102</c:v>
                </c:pt>
                <c:pt idx="9789">
                  <c:v>8.1816883087158203</c:v>
                </c:pt>
                <c:pt idx="9790">
                  <c:v>8.1824893951416016</c:v>
                </c:pt>
                <c:pt idx="9791">
                  <c:v>8.1833038330078125</c:v>
                </c:pt>
                <c:pt idx="9792">
                  <c:v>8.1841621398925781</c:v>
                </c:pt>
                <c:pt idx="9793">
                  <c:v>8.1849889755249023</c:v>
                </c:pt>
                <c:pt idx="9794">
                  <c:v>8.1858386993408203</c:v>
                </c:pt>
                <c:pt idx="9795">
                  <c:v>8.1866579055786133</c:v>
                </c:pt>
                <c:pt idx="9796">
                  <c:v>8.1875114440917969</c:v>
                </c:pt>
                <c:pt idx="9797">
                  <c:v>8.1883201599121094</c:v>
                </c:pt>
                <c:pt idx="9798">
                  <c:v>8.189173698425293</c:v>
                </c:pt>
                <c:pt idx="9799">
                  <c:v>8.1899881362915039</c:v>
                </c:pt>
                <c:pt idx="9800">
                  <c:v>8.1908369064331055</c:v>
                </c:pt>
                <c:pt idx="9801">
                  <c:v>8.1916561126708984</c:v>
                </c:pt>
                <c:pt idx="9802">
                  <c:v>8.1924905776977539</c:v>
                </c:pt>
                <c:pt idx="9803">
                  <c:v>8.193324089050293</c:v>
                </c:pt>
                <c:pt idx="9804">
                  <c:v>8.1941652297973633</c:v>
                </c:pt>
                <c:pt idx="9805">
                  <c:v>8.1950035095214844</c:v>
                </c:pt>
                <c:pt idx="9806">
                  <c:v>8.1958236694335938</c:v>
                </c:pt>
                <c:pt idx="9807">
                  <c:v>8.1966457366943359</c:v>
                </c:pt>
                <c:pt idx="9808">
                  <c:v>8.197504997253418</c:v>
                </c:pt>
                <c:pt idx="9809">
                  <c:v>8.1983375549316406</c:v>
                </c:pt>
                <c:pt idx="9810">
                  <c:v>8.1991643905639648</c:v>
                </c:pt>
                <c:pt idx="9811">
                  <c:v>8.1999902725219727</c:v>
                </c:pt>
                <c:pt idx="9812">
                  <c:v>8.2008275985717773</c:v>
                </c:pt>
                <c:pt idx="9813">
                  <c:v>8.2016820907592773</c:v>
                </c:pt>
                <c:pt idx="9814">
                  <c:v>8.2025136947631836</c:v>
                </c:pt>
                <c:pt idx="9815">
                  <c:v>8.2033176422119141</c:v>
                </c:pt>
                <c:pt idx="9816">
                  <c:v>8.2041683197021484</c:v>
                </c:pt>
                <c:pt idx="9817">
                  <c:v>8.2049999237060547</c:v>
                </c:pt>
                <c:pt idx="9818">
                  <c:v>8.205841064453125</c:v>
                </c:pt>
                <c:pt idx="9819">
                  <c:v>8.2066659927368164</c:v>
                </c:pt>
                <c:pt idx="9820">
                  <c:v>8.2074918746948242</c:v>
                </c:pt>
                <c:pt idx="9821">
                  <c:v>8.2083444595336914</c:v>
                </c:pt>
                <c:pt idx="9822">
                  <c:v>8.2091588973999023</c:v>
                </c:pt>
                <c:pt idx="9823">
                  <c:v>8.2099885940551758</c:v>
                </c:pt>
                <c:pt idx="9824">
                  <c:v>8.2108345031738281</c:v>
                </c:pt>
                <c:pt idx="9825">
                  <c:v>8.2116823196411133</c:v>
                </c:pt>
                <c:pt idx="9826">
                  <c:v>8.2124862670898438</c:v>
                </c:pt>
                <c:pt idx="9827">
                  <c:v>8.2133216857910156</c:v>
                </c:pt>
                <c:pt idx="9828">
                  <c:v>8.2141389846801758</c:v>
                </c:pt>
                <c:pt idx="9829">
                  <c:v>8.214996337890625</c:v>
                </c:pt>
                <c:pt idx="9830">
                  <c:v>8.2158336639404297</c:v>
                </c:pt>
                <c:pt idx="9831">
                  <c:v>8.2166585922241211</c:v>
                </c:pt>
                <c:pt idx="9832">
                  <c:v>8.2174978256225586</c:v>
                </c:pt>
                <c:pt idx="9833">
                  <c:v>8.2183322906494141</c:v>
                </c:pt>
                <c:pt idx="9834">
                  <c:v>8.2191534042358398</c:v>
                </c:pt>
                <c:pt idx="9835">
                  <c:v>8.2200088500976563</c:v>
                </c:pt>
                <c:pt idx="9836">
                  <c:v>8.2208223342895508</c:v>
                </c:pt>
                <c:pt idx="9837">
                  <c:v>8.2216949462890625</c:v>
                </c:pt>
                <c:pt idx="9838">
                  <c:v>8.2225303649902344</c:v>
                </c:pt>
                <c:pt idx="9839">
                  <c:v>8.2233419418334961</c:v>
                </c:pt>
                <c:pt idx="9840">
                  <c:v>8.2241640090942383</c:v>
                </c:pt>
                <c:pt idx="9841">
                  <c:v>8.2249946594238281</c:v>
                </c:pt>
                <c:pt idx="9842">
                  <c:v>8.225830078125</c:v>
                </c:pt>
                <c:pt idx="9843">
                  <c:v>8.2266712188720703</c:v>
                </c:pt>
                <c:pt idx="9844">
                  <c:v>8.227482795715332</c:v>
                </c:pt>
                <c:pt idx="9845">
                  <c:v>8.2283201217651367</c:v>
                </c:pt>
                <c:pt idx="9846">
                  <c:v>8.229151725769043</c:v>
                </c:pt>
                <c:pt idx="9847">
                  <c:v>8.230015754699707</c:v>
                </c:pt>
                <c:pt idx="9848">
                  <c:v>8.2308416366577148</c:v>
                </c:pt>
                <c:pt idx="9849">
                  <c:v>8.231689453125</c:v>
                </c:pt>
                <c:pt idx="9850">
                  <c:v>8.2324857711791992</c:v>
                </c:pt>
                <c:pt idx="9851">
                  <c:v>8.2333259582519531</c:v>
                </c:pt>
                <c:pt idx="9852">
                  <c:v>8.2341747283935547</c:v>
                </c:pt>
                <c:pt idx="9853">
                  <c:v>8.2349948883056641</c:v>
                </c:pt>
                <c:pt idx="9854">
                  <c:v>8.2358283996582031</c:v>
                </c:pt>
                <c:pt idx="9855">
                  <c:v>8.2366609573364258</c:v>
                </c:pt>
                <c:pt idx="9856">
                  <c:v>8.2374973297119141</c:v>
                </c:pt>
                <c:pt idx="9857">
                  <c:v>8.2383203506469727</c:v>
                </c:pt>
                <c:pt idx="9858">
                  <c:v>8.239166259765625</c:v>
                </c:pt>
                <c:pt idx="9859">
                  <c:v>8.2400102615356445</c:v>
                </c:pt>
                <c:pt idx="9860">
                  <c:v>8.2408304214477539</c:v>
                </c:pt>
                <c:pt idx="9861">
                  <c:v>8.2416648864746094</c:v>
                </c:pt>
                <c:pt idx="9862">
                  <c:v>8.2425041198730469</c:v>
                </c:pt>
                <c:pt idx="9863">
                  <c:v>8.2433156967163086</c:v>
                </c:pt>
                <c:pt idx="9864">
                  <c:v>8.2441616058349609</c:v>
                </c:pt>
                <c:pt idx="9865">
                  <c:v>8.2450037002563477</c:v>
                </c:pt>
                <c:pt idx="9866">
                  <c:v>8.245849609375</c:v>
                </c:pt>
                <c:pt idx="9867">
                  <c:v>8.2466821670532227</c:v>
                </c:pt>
                <c:pt idx="9868">
                  <c:v>8.2475013732910156</c:v>
                </c:pt>
                <c:pt idx="9869">
                  <c:v>8.2483310699462891</c:v>
                </c:pt>
                <c:pt idx="9870">
                  <c:v>8.2491664886474609</c:v>
                </c:pt>
                <c:pt idx="9871">
                  <c:v>8.2500038146972656</c:v>
                </c:pt>
                <c:pt idx="9872">
                  <c:v>8.2508268356323242</c:v>
                </c:pt>
                <c:pt idx="9873">
                  <c:v>8.2516403198242188</c:v>
                </c:pt>
                <c:pt idx="9874">
                  <c:v>8.2524948120117188</c:v>
                </c:pt>
                <c:pt idx="9875">
                  <c:v>8.2533493041992188</c:v>
                </c:pt>
                <c:pt idx="9876">
                  <c:v>8.254185676574707</c:v>
                </c:pt>
                <c:pt idx="9877">
                  <c:v>8.2549886703491211</c:v>
                </c:pt>
                <c:pt idx="9878">
                  <c:v>8.2558412551879883</c:v>
                </c:pt>
                <c:pt idx="9879">
                  <c:v>8.2566776275634766</c:v>
                </c:pt>
                <c:pt idx="9880">
                  <c:v>8.2574796676635742</c:v>
                </c:pt>
                <c:pt idx="9881">
                  <c:v>8.2583322525024414</c:v>
                </c:pt>
                <c:pt idx="9882">
                  <c:v>8.2591695785522461</c:v>
                </c:pt>
                <c:pt idx="9883">
                  <c:v>8.2600126266479492</c:v>
                </c:pt>
                <c:pt idx="9884">
                  <c:v>8.2608394622802734</c:v>
                </c:pt>
                <c:pt idx="9885">
                  <c:v>8.2616786956787109</c:v>
                </c:pt>
                <c:pt idx="9886">
                  <c:v>8.2624750137329102</c:v>
                </c:pt>
                <c:pt idx="9887">
                  <c:v>8.2633590698242188</c:v>
                </c:pt>
                <c:pt idx="9888">
                  <c:v>8.2641639709472656</c:v>
                </c:pt>
                <c:pt idx="9889">
                  <c:v>8.2650032043457031</c:v>
                </c:pt>
                <c:pt idx="9890">
                  <c:v>8.2658357620239258</c:v>
                </c:pt>
                <c:pt idx="9891">
                  <c:v>8.2666654586791992</c:v>
                </c:pt>
                <c:pt idx="9892">
                  <c:v>8.2674999237060547</c:v>
                </c:pt>
                <c:pt idx="9893">
                  <c:v>8.2683401107788086</c:v>
                </c:pt>
                <c:pt idx="9894">
                  <c:v>8.2691650390625</c:v>
                </c:pt>
                <c:pt idx="9895">
                  <c:v>8.2699813842773438</c:v>
                </c:pt>
                <c:pt idx="9896">
                  <c:v>8.2708139419555664</c:v>
                </c:pt>
                <c:pt idx="9897">
                  <c:v>8.2716741561889648</c:v>
                </c:pt>
                <c:pt idx="9898">
                  <c:v>8.2724952697753906</c:v>
                </c:pt>
                <c:pt idx="9899">
                  <c:v>8.2733440399169922</c:v>
                </c:pt>
                <c:pt idx="9900">
                  <c:v>8.2741632461547852</c:v>
                </c:pt>
                <c:pt idx="9901">
                  <c:v>8.274998664855957</c:v>
                </c:pt>
                <c:pt idx="9902">
                  <c:v>8.2758274078369141</c:v>
                </c:pt>
                <c:pt idx="9903">
                  <c:v>8.2766513824462891</c:v>
                </c:pt>
                <c:pt idx="9904">
                  <c:v>8.2775154113769531</c:v>
                </c:pt>
                <c:pt idx="9905">
                  <c:v>8.2783336639404297</c:v>
                </c:pt>
                <c:pt idx="9906">
                  <c:v>8.2791690826416016</c:v>
                </c:pt>
                <c:pt idx="9907">
                  <c:v>8.2799873352050781</c:v>
                </c:pt>
                <c:pt idx="9908">
                  <c:v>8.2808218002319336</c:v>
                </c:pt>
                <c:pt idx="9909">
                  <c:v>8.2814912796020508</c:v>
                </c:pt>
                <c:pt idx="9910">
                  <c:v>8.2815027236938477</c:v>
                </c:pt>
                <c:pt idx="9911">
                  <c:v>8.2814970016479492</c:v>
                </c:pt>
                <c:pt idx="9912">
                  <c:v>8.2814950942993164</c:v>
                </c:pt>
                <c:pt idx="9913">
                  <c:v>8.2814922332763672</c:v>
                </c:pt>
                <c:pt idx="9914">
                  <c:v>8.281494140625</c:v>
                </c:pt>
                <c:pt idx="9915">
                  <c:v>8.2814922332763672</c:v>
                </c:pt>
                <c:pt idx="9916">
                  <c:v>8.2814922332763672</c:v>
                </c:pt>
                <c:pt idx="9917">
                  <c:v>8.2814931869506836</c:v>
                </c:pt>
                <c:pt idx="9918">
                  <c:v>8.281494140625</c:v>
                </c:pt>
                <c:pt idx="9919">
                  <c:v>8.281494140625</c:v>
                </c:pt>
                <c:pt idx="9920">
                  <c:v>8.2814931869506836</c:v>
                </c:pt>
                <c:pt idx="9921">
                  <c:v>8.2814922332763672</c:v>
                </c:pt>
                <c:pt idx="9922">
                  <c:v>8.2814922332763672</c:v>
                </c:pt>
                <c:pt idx="9923">
                  <c:v>8.281494140625</c:v>
                </c:pt>
                <c:pt idx="9924">
                  <c:v>8.2814931869506836</c:v>
                </c:pt>
                <c:pt idx="9925">
                  <c:v>8.2814931869506836</c:v>
                </c:pt>
                <c:pt idx="9926">
                  <c:v>8.2814931869506836</c:v>
                </c:pt>
                <c:pt idx="9927">
                  <c:v>8.2814950942993164</c:v>
                </c:pt>
                <c:pt idx="9928">
                  <c:v>8.281494140625</c:v>
                </c:pt>
                <c:pt idx="9929">
                  <c:v>8.281494140625</c:v>
                </c:pt>
                <c:pt idx="9930">
                  <c:v>8.2814950942993164</c:v>
                </c:pt>
                <c:pt idx="9931">
                  <c:v>8.281494140625</c:v>
                </c:pt>
                <c:pt idx="9932">
                  <c:v>8.281494140625</c:v>
                </c:pt>
                <c:pt idx="9933">
                  <c:v>8.281494140625</c:v>
                </c:pt>
                <c:pt idx="9934">
                  <c:v>8.2814931869506836</c:v>
                </c:pt>
                <c:pt idx="9935">
                  <c:v>8.281494140625</c:v>
                </c:pt>
                <c:pt idx="9936">
                  <c:v>8.281494140625</c:v>
                </c:pt>
                <c:pt idx="9937">
                  <c:v>8.2814922332763672</c:v>
                </c:pt>
                <c:pt idx="9938">
                  <c:v>8.2814931869506836</c:v>
                </c:pt>
                <c:pt idx="9939">
                  <c:v>8.2814931869506836</c:v>
                </c:pt>
                <c:pt idx="9940">
                  <c:v>8.2814922332763672</c:v>
                </c:pt>
                <c:pt idx="9941">
                  <c:v>8.2814931869506836</c:v>
                </c:pt>
                <c:pt idx="9942">
                  <c:v>8.281494140625</c:v>
                </c:pt>
                <c:pt idx="9943">
                  <c:v>8.2814931869506836</c:v>
                </c:pt>
              </c:numCache>
            </c:numRef>
          </c:xVal>
          <c:yVal>
            <c:numRef>
              <c:f>'[DCB_SE4445_2Irrad_2NotIrrad (1).xls]Unirr1'!$B$4:$B$9982</c:f>
              <c:numCache>
                <c:formatCode>General</c:formatCode>
                <c:ptCount val="9979"/>
                <c:pt idx="0">
                  <c:v>8.1416517496109009E-2</c:v>
                </c:pt>
                <c:pt idx="1">
                  <c:v>4.1913870722055435E-2</c:v>
                </c:pt>
                <c:pt idx="2">
                  <c:v>0.12540978193283081</c:v>
                </c:pt>
                <c:pt idx="3">
                  <c:v>0.12162938714027405</c:v>
                </c:pt>
                <c:pt idx="4">
                  <c:v>0.12398751080036163</c:v>
                </c:pt>
                <c:pt idx="5">
                  <c:v>2.3563800379633904E-2</c:v>
                </c:pt>
                <c:pt idx="6">
                  <c:v>4.2713109403848648E-2</c:v>
                </c:pt>
                <c:pt idx="7">
                  <c:v>0.13262884318828583</c:v>
                </c:pt>
                <c:pt idx="8">
                  <c:v>0.11014187335968018</c:v>
                </c:pt>
                <c:pt idx="9">
                  <c:v>0.20650963485240936</c:v>
                </c:pt>
                <c:pt idx="10">
                  <c:v>0.21771357953548431</c:v>
                </c:pt>
                <c:pt idx="11">
                  <c:v>0.32191529870033264</c:v>
                </c:pt>
                <c:pt idx="12">
                  <c:v>0.23927497863769531</c:v>
                </c:pt>
                <c:pt idx="13">
                  <c:v>0.26047319173812866</c:v>
                </c:pt>
                <c:pt idx="14">
                  <c:v>0.28640595078468323</c:v>
                </c:pt>
                <c:pt idx="15">
                  <c:v>0.33354321122169495</c:v>
                </c:pt>
                <c:pt idx="16">
                  <c:v>0.29230302572250366</c:v>
                </c:pt>
                <c:pt idx="17">
                  <c:v>0.42652520537376404</c:v>
                </c:pt>
                <c:pt idx="18">
                  <c:v>0.49627929925918579</c:v>
                </c:pt>
                <c:pt idx="19">
                  <c:v>0.53700178861618042</c:v>
                </c:pt>
                <c:pt idx="20">
                  <c:v>0.5152776837348938</c:v>
                </c:pt>
                <c:pt idx="21">
                  <c:v>0.56886053085327148</c:v>
                </c:pt>
                <c:pt idx="22">
                  <c:v>0.66034698486328125</c:v>
                </c:pt>
                <c:pt idx="23">
                  <c:v>0.58805549144744873</c:v>
                </c:pt>
                <c:pt idx="24">
                  <c:v>0.5237659215927124</c:v>
                </c:pt>
                <c:pt idx="25">
                  <c:v>0.66488856077194214</c:v>
                </c:pt>
                <c:pt idx="26">
                  <c:v>0.69559246301651001</c:v>
                </c:pt>
                <c:pt idx="27">
                  <c:v>0.64875656366348267</c:v>
                </c:pt>
                <c:pt idx="28">
                  <c:v>0.81749594211578369</c:v>
                </c:pt>
                <c:pt idx="29">
                  <c:v>0.75374341011047363</c:v>
                </c:pt>
                <c:pt idx="30">
                  <c:v>0.69096970558166504</c:v>
                </c:pt>
                <c:pt idx="31">
                  <c:v>0.78331273794174194</c:v>
                </c:pt>
                <c:pt idx="32">
                  <c:v>0.76588559150695801</c:v>
                </c:pt>
                <c:pt idx="33">
                  <c:v>0.821308434009552</c:v>
                </c:pt>
                <c:pt idx="34">
                  <c:v>0.78359562158584595</c:v>
                </c:pt>
                <c:pt idx="35">
                  <c:v>0.86808037757873535</c:v>
                </c:pt>
                <c:pt idx="36">
                  <c:v>0.97824877500534058</c:v>
                </c:pt>
                <c:pt idx="37">
                  <c:v>0.9103999137878418</c:v>
                </c:pt>
                <c:pt idx="38">
                  <c:v>1.0140892267227173</c:v>
                </c:pt>
                <c:pt idx="39">
                  <c:v>1.0220175981521606</c:v>
                </c:pt>
                <c:pt idx="40">
                  <c:v>1.0198724269866943</c:v>
                </c:pt>
                <c:pt idx="41">
                  <c:v>1.1101478338241577</c:v>
                </c:pt>
                <c:pt idx="42">
                  <c:v>1.0662091970443726</c:v>
                </c:pt>
                <c:pt idx="43">
                  <c:v>1.0928109884262085</c:v>
                </c:pt>
                <c:pt idx="44">
                  <c:v>1.1053662300109863</c:v>
                </c:pt>
                <c:pt idx="45">
                  <c:v>0.91438019275665283</c:v>
                </c:pt>
                <c:pt idx="46">
                  <c:v>0.75669199228286743</c:v>
                </c:pt>
                <c:pt idx="47">
                  <c:v>0.78469008207321167</c:v>
                </c:pt>
                <c:pt idx="48">
                  <c:v>0.87304192781448364</c:v>
                </c:pt>
                <c:pt idx="49">
                  <c:v>0.77777665853500366</c:v>
                </c:pt>
                <c:pt idx="50">
                  <c:v>0.85384410619735718</c:v>
                </c:pt>
                <c:pt idx="51">
                  <c:v>0.93369179964065552</c:v>
                </c:pt>
                <c:pt idx="52">
                  <c:v>0.9215049147605896</c:v>
                </c:pt>
                <c:pt idx="53">
                  <c:v>0.94972395896911621</c:v>
                </c:pt>
                <c:pt idx="54">
                  <c:v>0.93192273378372192</c:v>
                </c:pt>
                <c:pt idx="55">
                  <c:v>0.99588316679000854</c:v>
                </c:pt>
                <c:pt idx="56">
                  <c:v>0.95246279239654541</c:v>
                </c:pt>
                <c:pt idx="57">
                  <c:v>1.0402157306671143</c:v>
                </c:pt>
                <c:pt idx="58">
                  <c:v>0.97154849767684937</c:v>
                </c:pt>
                <c:pt idx="59">
                  <c:v>0.99958431720733643</c:v>
                </c:pt>
                <c:pt idx="60">
                  <c:v>1.0364190340042114</c:v>
                </c:pt>
                <c:pt idx="61">
                  <c:v>1.0600173473358154</c:v>
                </c:pt>
                <c:pt idx="62">
                  <c:v>1.1000105142593384</c:v>
                </c:pt>
                <c:pt idx="63">
                  <c:v>1.1680057048797607</c:v>
                </c:pt>
                <c:pt idx="64">
                  <c:v>1.1661361455917358</c:v>
                </c:pt>
                <c:pt idx="65">
                  <c:v>1.148973822593689</c:v>
                </c:pt>
                <c:pt idx="66">
                  <c:v>1.2356133460998535</c:v>
                </c:pt>
                <c:pt idx="67">
                  <c:v>1.2328958511352539</c:v>
                </c:pt>
                <c:pt idx="68">
                  <c:v>1.2675620317459106</c:v>
                </c:pt>
                <c:pt idx="69">
                  <c:v>1.2430031299591064</c:v>
                </c:pt>
                <c:pt idx="70">
                  <c:v>1.2962379455566406</c:v>
                </c:pt>
                <c:pt idx="71">
                  <c:v>1.2990312576293945</c:v>
                </c:pt>
                <c:pt idx="72">
                  <c:v>1.3323453664779663</c:v>
                </c:pt>
                <c:pt idx="73">
                  <c:v>1.311894416809082</c:v>
                </c:pt>
                <c:pt idx="74">
                  <c:v>1.3363312482833862</c:v>
                </c:pt>
                <c:pt idx="75">
                  <c:v>1.3920426368713379</c:v>
                </c:pt>
                <c:pt idx="76">
                  <c:v>1.4021258354187012</c:v>
                </c:pt>
                <c:pt idx="77">
                  <c:v>1.4166045188903809</c:v>
                </c:pt>
                <c:pt idx="78">
                  <c:v>1.403611421585083</c:v>
                </c:pt>
                <c:pt idx="79">
                  <c:v>1.4320073127746582</c:v>
                </c:pt>
                <c:pt idx="80">
                  <c:v>1.5130003690719604</c:v>
                </c:pt>
                <c:pt idx="81">
                  <c:v>1.4619097709655762</c:v>
                </c:pt>
                <c:pt idx="82">
                  <c:v>1.5353724956512451</c:v>
                </c:pt>
                <c:pt idx="83">
                  <c:v>1.5263365507125854</c:v>
                </c:pt>
                <c:pt idx="84">
                  <c:v>1.6182451248168945</c:v>
                </c:pt>
                <c:pt idx="85">
                  <c:v>1.4871679544448853</c:v>
                </c:pt>
                <c:pt idx="86">
                  <c:v>1.5612342357635498</c:v>
                </c:pt>
                <c:pt idx="87">
                  <c:v>1.6049212217330933</c:v>
                </c:pt>
                <c:pt idx="88">
                  <c:v>1.6227339506149292</c:v>
                </c:pt>
                <c:pt idx="89">
                  <c:v>1.6184284687042236</c:v>
                </c:pt>
                <c:pt idx="90">
                  <c:v>1.6452419757843018</c:v>
                </c:pt>
                <c:pt idx="91">
                  <c:v>1.6233342885971069</c:v>
                </c:pt>
                <c:pt idx="92">
                  <c:v>1.6669166088104248</c:v>
                </c:pt>
                <c:pt idx="93">
                  <c:v>1.6891835927963257</c:v>
                </c:pt>
                <c:pt idx="94">
                  <c:v>1.6834260225296021</c:v>
                </c:pt>
                <c:pt idx="95">
                  <c:v>1.733450174331665</c:v>
                </c:pt>
                <c:pt idx="96">
                  <c:v>1.7750469446182251</c:v>
                </c:pt>
                <c:pt idx="97">
                  <c:v>1.7853481769561768</c:v>
                </c:pt>
                <c:pt idx="98">
                  <c:v>1.7978477478027344</c:v>
                </c:pt>
                <c:pt idx="99">
                  <c:v>1.754480242729187</c:v>
                </c:pt>
                <c:pt idx="100">
                  <c:v>1.7543208599090576</c:v>
                </c:pt>
                <c:pt idx="101">
                  <c:v>1.7709769010543823</c:v>
                </c:pt>
                <c:pt idx="102">
                  <c:v>1.8151226043701172</c:v>
                </c:pt>
                <c:pt idx="103">
                  <c:v>1.9004800319671631</c:v>
                </c:pt>
                <c:pt idx="104">
                  <c:v>1.8582972288131714</c:v>
                </c:pt>
                <c:pt idx="105">
                  <c:v>1.8781840801239014</c:v>
                </c:pt>
                <c:pt idx="106">
                  <c:v>1.9434661865234375</c:v>
                </c:pt>
                <c:pt idx="107">
                  <c:v>1.8650668859481812</c:v>
                </c:pt>
                <c:pt idx="108">
                  <c:v>2.0352098941802979</c:v>
                </c:pt>
                <c:pt idx="109">
                  <c:v>2.053936243057251</c:v>
                </c:pt>
                <c:pt idx="110">
                  <c:v>2.1501634120941162</c:v>
                </c:pt>
                <c:pt idx="111">
                  <c:v>2.049591064453125</c:v>
                </c:pt>
                <c:pt idx="112">
                  <c:v>2.1180629730224609</c:v>
                </c:pt>
                <c:pt idx="113">
                  <c:v>2.1425457000732422</c:v>
                </c:pt>
                <c:pt idx="114">
                  <c:v>2.1974928379058838</c:v>
                </c:pt>
                <c:pt idx="115">
                  <c:v>2.1889939308166504</c:v>
                </c:pt>
                <c:pt idx="116">
                  <c:v>2.1581525802612305</c:v>
                </c:pt>
                <c:pt idx="117">
                  <c:v>2.1802031993865967</c:v>
                </c:pt>
                <c:pt idx="118">
                  <c:v>2.2351305484771729</c:v>
                </c:pt>
                <c:pt idx="119">
                  <c:v>2.2288544178009033</c:v>
                </c:pt>
                <c:pt idx="120">
                  <c:v>2.3021190166473389</c:v>
                </c:pt>
                <c:pt idx="121">
                  <c:v>2.2721447944641113</c:v>
                </c:pt>
                <c:pt idx="122">
                  <c:v>2.283038854598999</c:v>
                </c:pt>
                <c:pt idx="123">
                  <c:v>2.3472082614898682</c:v>
                </c:pt>
                <c:pt idx="124">
                  <c:v>2.2525501251220703</c:v>
                </c:pt>
                <c:pt idx="125">
                  <c:v>2.29960036277771</c:v>
                </c:pt>
                <c:pt idx="126">
                  <c:v>2.3342931270599365</c:v>
                </c:pt>
                <c:pt idx="127">
                  <c:v>2.3578019142150879</c:v>
                </c:pt>
                <c:pt idx="128">
                  <c:v>2.295961856842041</c:v>
                </c:pt>
                <c:pt idx="129">
                  <c:v>2.2996697425842285</c:v>
                </c:pt>
                <c:pt idx="130">
                  <c:v>2.3003120422363281</c:v>
                </c:pt>
                <c:pt idx="131">
                  <c:v>2.3027725219726563</c:v>
                </c:pt>
                <c:pt idx="132">
                  <c:v>2.4178140163421631</c:v>
                </c:pt>
                <c:pt idx="133">
                  <c:v>2.4316732883453369</c:v>
                </c:pt>
                <c:pt idx="134">
                  <c:v>2.3933529853820801</c:v>
                </c:pt>
                <c:pt idx="135">
                  <c:v>2.3823566436767578</c:v>
                </c:pt>
                <c:pt idx="136">
                  <c:v>2.3705203533172607</c:v>
                </c:pt>
                <c:pt idx="137">
                  <c:v>2.299731969833374</c:v>
                </c:pt>
                <c:pt idx="138">
                  <c:v>2.3680729866027832</c:v>
                </c:pt>
                <c:pt idx="139">
                  <c:v>2.3876924514770508</c:v>
                </c:pt>
                <c:pt idx="140">
                  <c:v>2.533390998840332</c:v>
                </c:pt>
                <c:pt idx="141">
                  <c:v>2.4991970062255859</c:v>
                </c:pt>
                <c:pt idx="142">
                  <c:v>2.5596146583557129</c:v>
                </c:pt>
                <c:pt idx="143">
                  <c:v>2.5116028785705566</c:v>
                </c:pt>
                <c:pt idx="144">
                  <c:v>2.4910998344421387</c:v>
                </c:pt>
                <c:pt idx="145">
                  <c:v>2.5078985691070557</c:v>
                </c:pt>
                <c:pt idx="146">
                  <c:v>2.4843461513519287</c:v>
                </c:pt>
                <c:pt idx="147">
                  <c:v>2.4647171497344971</c:v>
                </c:pt>
                <c:pt idx="148">
                  <c:v>2.5075879096984863</c:v>
                </c:pt>
                <c:pt idx="149">
                  <c:v>2.6400063037872314</c:v>
                </c:pt>
                <c:pt idx="150">
                  <c:v>2.6161046028137207</c:v>
                </c:pt>
                <c:pt idx="151">
                  <c:v>2.6277463436126709</c:v>
                </c:pt>
                <c:pt idx="152">
                  <c:v>2.6069087982177734</c:v>
                </c:pt>
                <c:pt idx="153">
                  <c:v>2.656144380569458</c:v>
                </c:pt>
                <c:pt idx="154">
                  <c:v>2.6590878963470459</c:v>
                </c:pt>
                <c:pt idx="155">
                  <c:v>2.6493780612945557</c:v>
                </c:pt>
                <c:pt idx="156">
                  <c:v>2.6231520175933838</c:v>
                </c:pt>
                <c:pt idx="157">
                  <c:v>2.6727244853973389</c:v>
                </c:pt>
                <c:pt idx="158">
                  <c:v>2.6898064613342285</c:v>
                </c:pt>
                <c:pt idx="159">
                  <c:v>2.6672167778015137</c:v>
                </c:pt>
                <c:pt idx="160">
                  <c:v>2.6761069297790527</c:v>
                </c:pt>
                <c:pt idx="161">
                  <c:v>2.668755054473877</c:v>
                </c:pt>
                <c:pt idx="162">
                  <c:v>2.7137863636016846</c:v>
                </c:pt>
                <c:pt idx="163">
                  <c:v>2.7381870746612549</c:v>
                </c:pt>
                <c:pt idx="164">
                  <c:v>2.7417364120483398</c:v>
                </c:pt>
                <c:pt idx="165">
                  <c:v>2.677807092666626</c:v>
                </c:pt>
                <c:pt idx="166">
                  <c:v>2.6827723979949951</c:v>
                </c:pt>
                <c:pt idx="167">
                  <c:v>2.7712266445159912</c:v>
                </c:pt>
                <c:pt idx="168">
                  <c:v>2.8296613693237305</c:v>
                </c:pt>
                <c:pt idx="169">
                  <c:v>2.7759230136871338</c:v>
                </c:pt>
                <c:pt idx="170">
                  <c:v>2.7768778800964355</c:v>
                </c:pt>
                <c:pt idx="171">
                  <c:v>2.8554449081420898</c:v>
                </c:pt>
                <c:pt idx="172">
                  <c:v>2.7366311550140381</c:v>
                </c:pt>
                <c:pt idx="173">
                  <c:v>2.8698298931121826</c:v>
                </c:pt>
                <c:pt idx="174">
                  <c:v>2.8144736289978027</c:v>
                </c:pt>
                <c:pt idx="175">
                  <c:v>2.8072922229766846</c:v>
                </c:pt>
                <c:pt idx="176">
                  <c:v>2.7634077072143555</c:v>
                </c:pt>
                <c:pt idx="177">
                  <c:v>2.8945112228393555</c:v>
                </c:pt>
                <c:pt idx="178">
                  <c:v>2.8428065776824951</c:v>
                </c:pt>
                <c:pt idx="179">
                  <c:v>2.8857417106628418</c:v>
                </c:pt>
                <c:pt idx="180">
                  <c:v>2.9194419384002686</c:v>
                </c:pt>
                <c:pt idx="181">
                  <c:v>2.9042661190032959</c:v>
                </c:pt>
                <c:pt idx="182">
                  <c:v>2.8816983699798584</c:v>
                </c:pt>
                <c:pt idx="183">
                  <c:v>2.9445257186889648</c:v>
                </c:pt>
                <c:pt idx="184">
                  <c:v>2.9529361724853516</c:v>
                </c:pt>
                <c:pt idx="185">
                  <c:v>2.9704575538635254</c:v>
                </c:pt>
                <c:pt idx="186">
                  <c:v>3.048663854598999</c:v>
                </c:pt>
                <c:pt idx="187">
                  <c:v>3.021371603012085</c:v>
                </c:pt>
                <c:pt idx="188">
                  <c:v>3.090153694152832</c:v>
                </c:pt>
                <c:pt idx="189">
                  <c:v>3.0602307319641113</c:v>
                </c:pt>
                <c:pt idx="190">
                  <c:v>3.1458084583282471</c:v>
                </c:pt>
                <c:pt idx="191">
                  <c:v>3.1283493041992188</c:v>
                </c:pt>
                <c:pt idx="192">
                  <c:v>3.1245450973510742</c:v>
                </c:pt>
                <c:pt idx="193">
                  <c:v>3.1116454601287842</c:v>
                </c:pt>
                <c:pt idx="194">
                  <c:v>3.1454150676727295</c:v>
                </c:pt>
                <c:pt idx="195">
                  <c:v>3.0420157909393311</c:v>
                </c:pt>
                <c:pt idx="196">
                  <c:v>3.1883502006530762</c:v>
                </c:pt>
                <c:pt idx="197">
                  <c:v>3.2794449329376221</c:v>
                </c:pt>
                <c:pt idx="198">
                  <c:v>3.2583448886871338</c:v>
                </c:pt>
                <c:pt idx="199">
                  <c:v>3.244814395904541</c:v>
                </c:pt>
                <c:pt idx="200">
                  <c:v>3.220578670501709</c:v>
                </c:pt>
                <c:pt idx="201">
                  <c:v>3.2852773666381836</c:v>
                </c:pt>
                <c:pt idx="202">
                  <c:v>3.3198447227478027</c:v>
                </c:pt>
                <c:pt idx="203">
                  <c:v>3.3092203140258789</c:v>
                </c:pt>
                <c:pt idx="204">
                  <c:v>3.329981803894043</c:v>
                </c:pt>
                <c:pt idx="205">
                  <c:v>3.2379183769226074</c:v>
                </c:pt>
                <c:pt idx="206">
                  <c:v>3.2939927577972412</c:v>
                </c:pt>
                <c:pt idx="207">
                  <c:v>3.2791788578033447</c:v>
                </c:pt>
                <c:pt idx="208">
                  <c:v>3.2622954845428467</c:v>
                </c:pt>
                <c:pt idx="209">
                  <c:v>3.3075134754180908</c:v>
                </c:pt>
                <c:pt idx="210">
                  <c:v>3.2541756629943848</c:v>
                </c:pt>
                <c:pt idx="211">
                  <c:v>3.2983555793762207</c:v>
                </c:pt>
                <c:pt idx="212">
                  <c:v>3.356198787689209</c:v>
                </c:pt>
                <c:pt idx="213">
                  <c:v>3.2597453594207764</c:v>
                </c:pt>
                <c:pt idx="214">
                  <c:v>3.2778716087341309</c:v>
                </c:pt>
                <c:pt idx="215">
                  <c:v>3.2069172859191895</c:v>
                </c:pt>
                <c:pt idx="216">
                  <c:v>3.3604469299316406</c:v>
                </c:pt>
                <c:pt idx="217">
                  <c:v>3.3246753215789795</c:v>
                </c:pt>
                <c:pt idx="218">
                  <c:v>3.3813526630401611</c:v>
                </c:pt>
                <c:pt idx="219">
                  <c:v>3.4317891597747803</c:v>
                </c:pt>
                <c:pt idx="220">
                  <c:v>3.3727126121520996</c:v>
                </c:pt>
                <c:pt idx="221">
                  <c:v>3.4990003108978271</c:v>
                </c:pt>
                <c:pt idx="222">
                  <c:v>3.4863786697387695</c:v>
                </c:pt>
                <c:pt idx="223">
                  <c:v>3.4672625064849854</c:v>
                </c:pt>
                <c:pt idx="224">
                  <c:v>3.4787986278533936</c:v>
                </c:pt>
                <c:pt idx="225">
                  <c:v>3.4868965148925781</c:v>
                </c:pt>
                <c:pt idx="226">
                  <c:v>3.532395601272583</c:v>
                </c:pt>
                <c:pt idx="227">
                  <c:v>3.5390241146087646</c:v>
                </c:pt>
                <c:pt idx="228">
                  <c:v>3.6465198993682861</c:v>
                </c:pt>
                <c:pt idx="229">
                  <c:v>3.5926012992858887</c:v>
                </c:pt>
                <c:pt idx="230">
                  <c:v>3.5362923145294189</c:v>
                </c:pt>
                <c:pt idx="231">
                  <c:v>3.6118507385253906</c:v>
                </c:pt>
                <c:pt idx="232">
                  <c:v>3.6371488571166992</c:v>
                </c:pt>
                <c:pt idx="233">
                  <c:v>3.5947911739349365</c:v>
                </c:pt>
                <c:pt idx="234">
                  <c:v>3.5152254104614258</c:v>
                </c:pt>
                <c:pt idx="235">
                  <c:v>3.6100180149078369</c:v>
                </c:pt>
                <c:pt idx="236">
                  <c:v>3.5671367645263672</c:v>
                </c:pt>
                <c:pt idx="237">
                  <c:v>3.6529407501220703</c:v>
                </c:pt>
                <c:pt idx="238">
                  <c:v>3.5396225452423096</c:v>
                </c:pt>
                <c:pt idx="239">
                  <c:v>3.5969569683074951</c:v>
                </c:pt>
                <c:pt idx="240">
                  <c:v>3.5584733486175537</c:v>
                </c:pt>
                <c:pt idx="241">
                  <c:v>3.6372597217559814</c:v>
                </c:pt>
                <c:pt idx="242">
                  <c:v>3.695396900177002</c:v>
                </c:pt>
                <c:pt idx="243">
                  <c:v>3.6677060127258301</c:v>
                </c:pt>
                <c:pt idx="244">
                  <c:v>3.6922121047973633</c:v>
                </c:pt>
                <c:pt idx="245">
                  <c:v>3.6809732913970947</c:v>
                </c:pt>
                <c:pt idx="246">
                  <c:v>3.7781569957733154</c:v>
                </c:pt>
                <c:pt idx="247">
                  <c:v>3.7064073085784912</c:v>
                </c:pt>
                <c:pt idx="248">
                  <c:v>3.8207135200500488</c:v>
                </c:pt>
                <c:pt idx="249">
                  <c:v>3.7392895221710205</c:v>
                </c:pt>
                <c:pt idx="250">
                  <c:v>3.8636918067932129</c:v>
                </c:pt>
                <c:pt idx="251">
                  <c:v>3.786715030670166</c:v>
                </c:pt>
                <c:pt idx="252">
                  <c:v>3.7339463233947754</c:v>
                </c:pt>
                <c:pt idx="253">
                  <c:v>3.7934796810150146</c:v>
                </c:pt>
                <c:pt idx="254">
                  <c:v>3.7745895385742188</c:v>
                </c:pt>
                <c:pt idx="255">
                  <c:v>3.8364872932434082</c:v>
                </c:pt>
                <c:pt idx="256">
                  <c:v>3.9151880741119385</c:v>
                </c:pt>
                <c:pt idx="257">
                  <c:v>3.9231753349304199</c:v>
                </c:pt>
                <c:pt idx="258">
                  <c:v>3.9851582050323486</c:v>
                </c:pt>
                <c:pt idx="259">
                  <c:v>3.9467930793762207</c:v>
                </c:pt>
                <c:pt idx="260">
                  <c:v>3.9755032062530518</c:v>
                </c:pt>
                <c:pt idx="261">
                  <c:v>3.9824848175048828</c:v>
                </c:pt>
                <c:pt idx="262">
                  <c:v>4.0095710754394531</c:v>
                </c:pt>
                <c:pt idx="263">
                  <c:v>4.0696959495544434</c:v>
                </c:pt>
                <c:pt idx="264">
                  <c:v>4.0995497703552246</c:v>
                </c:pt>
                <c:pt idx="265">
                  <c:v>4.0836291313171387</c:v>
                </c:pt>
                <c:pt idx="266">
                  <c:v>4.1258482933044434</c:v>
                </c:pt>
                <c:pt idx="267">
                  <c:v>4.0803756713867188</c:v>
                </c:pt>
                <c:pt idx="268">
                  <c:v>4.0455713272094727</c:v>
                </c:pt>
                <c:pt idx="269">
                  <c:v>4.0559773445129395</c:v>
                </c:pt>
                <c:pt idx="270">
                  <c:v>4.117185115814209</c:v>
                </c:pt>
                <c:pt idx="271">
                  <c:v>4.0938358306884766</c:v>
                </c:pt>
                <c:pt idx="272">
                  <c:v>4.049560546875</c:v>
                </c:pt>
                <c:pt idx="273">
                  <c:v>4.1204204559326172</c:v>
                </c:pt>
                <c:pt idx="274">
                  <c:v>4.1422090530395508</c:v>
                </c:pt>
                <c:pt idx="275">
                  <c:v>4.0944747924804688</c:v>
                </c:pt>
                <c:pt idx="276">
                  <c:v>4.1168293952941895</c:v>
                </c:pt>
                <c:pt idx="277">
                  <c:v>4.1347408294677734</c:v>
                </c:pt>
                <c:pt idx="278">
                  <c:v>4.2079014778137207</c:v>
                </c:pt>
                <c:pt idx="279">
                  <c:v>4.2355341911315918</c:v>
                </c:pt>
                <c:pt idx="280">
                  <c:v>4.3193888664245605</c:v>
                </c:pt>
                <c:pt idx="281">
                  <c:v>4.3358573913574219</c:v>
                </c:pt>
                <c:pt idx="282">
                  <c:v>4.3296775817871094</c:v>
                </c:pt>
                <c:pt idx="283">
                  <c:v>4.3505668640136719</c:v>
                </c:pt>
                <c:pt idx="284">
                  <c:v>4.276451587677002</c:v>
                </c:pt>
                <c:pt idx="285">
                  <c:v>4.3264274597167969</c:v>
                </c:pt>
                <c:pt idx="286">
                  <c:v>4.2927136421203613</c:v>
                </c:pt>
                <c:pt idx="287">
                  <c:v>4.3007020950317383</c:v>
                </c:pt>
                <c:pt idx="288">
                  <c:v>4.3425717353820801</c:v>
                </c:pt>
                <c:pt idx="289">
                  <c:v>4.4351668357849121</c:v>
                </c:pt>
                <c:pt idx="290">
                  <c:v>4.4057173728942871</c:v>
                </c:pt>
                <c:pt idx="291">
                  <c:v>4.3985323905944824</c:v>
                </c:pt>
                <c:pt idx="292">
                  <c:v>4.3940854072570801</c:v>
                </c:pt>
                <c:pt idx="293">
                  <c:v>4.4745478630065918</c:v>
                </c:pt>
                <c:pt idx="294">
                  <c:v>4.489924430847168</c:v>
                </c:pt>
                <c:pt idx="295">
                  <c:v>4.4537777900695801</c:v>
                </c:pt>
                <c:pt idx="296">
                  <c:v>4.4481124877929688</c:v>
                </c:pt>
                <c:pt idx="297">
                  <c:v>4.5075497627258301</c:v>
                </c:pt>
                <c:pt idx="298">
                  <c:v>4.3531923294067383</c:v>
                </c:pt>
                <c:pt idx="299">
                  <c:v>4.3794937133789063</c:v>
                </c:pt>
                <c:pt idx="300">
                  <c:v>4.4130663871765137</c:v>
                </c:pt>
                <c:pt idx="301">
                  <c:v>4.3911771774291992</c:v>
                </c:pt>
                <c:pt idx="302">
                  <c:v>4.4754128456115723</c:v>
                </c:pt>
                <c:pt idx="303">
                  <c:v>4.4912290573120117</c:v>
                </c:pt>
                <c:pt idx="304">
                  <c:v>4.4331045150756836</c:v>
                </c:pt>
                <c:pt idx="305">
                  <c:v>4.4110770225524902</c:v>
                </c:pt>
                <c:pt idx="306">
                  <c:v>4.5251784324645996</c:v>
                </c:pt>
                <c:pt idx="307">
                  <c:v>4.5337300300598145</c:v>
                </c:pt>
                <c:pt idx="308">
                  <c:v>4.4944748878479004</c:v>
                </c:pt>
                <c:pt idx="309">
                  <c:v>4.4935464859008789</c:v>
                </c:pt>
                <c:pt idx="310">
                  <c:v>4.599484920501709</c:v>
                </c:pt>
                <c:pt idx="311">
                  <c:v>4.584470272064209</c:v>
                </c:pt>
                <c:pt idx="312">
                  <c:v>4.5449199676513672</c:v>
                </c:pt>
                <c:pt idx="313">
                  <c:v>4.5198168754577637</c:v>
                </c:pt>
                <c:pt idx="314">
                  <c:v>4.5890936851501465</c:v>
                </c:pt>
                <c:pt idx="315">
                  <c:v>4.6181097030639648</c:v>
                </c:pt>
                <c:pt idx="316">
                  <c:v>4.565396785736084</c:v>
                </c:pt>
                <c:pt idx="317">
                  <c:v>4.5721306800842285</c:v>
                </c:pt>
                <c:pt idx="318">
                  <c:v>4.677978515625</c:v>
                </c:pt>
                <c:pt idx="319">
                  <c:v>4.6466240882873535</c:v>
                </c:pt>
                <c:pt idx="320">
                  <c:v>4.5859355926513672</c:v>
                </c:pt>
                <c:pt idx="321">
                  <c:v>4.570134162902832</c:v>
                </c:pt>
                <c:pt idx="322">
                  <c:v>4.6406393051147461</c:v>
                </c:pt>
                <c:pt idx="323">
                  <c:v>4.7006535530090332</c:v>
                </c:pt>
                <c:pt idx="324">
                  <c:v>4.7572388648986816</c:v>
                </c:pt>
                <c:pt idx="325">
                  <c:v>4.6894207000732422</c:v>
                </c:pt>
                <c:pt idx="326">
                  <c:v>4.6332244873046875</c:v>
                </c:pt>
                <c:pt idx="327">
                  <c:v>4.6963577270507813</c:v>
                </c:pt>
                <c:pt idx="328">
                  <c:v>4.6978797912597656</c:v>
                </c:pt>
                <c:pt idx="329">
                  <c:v>4.6402544975280762</c:v>
                </c:pt>
                <c:pt idx="330">
                  <c:v>4.6478004455566406</c:v>
                </c:pt>
                <c:pt idx="331">
                  <c:v>4.6391749382019043</c:v>
                </c:pt>
                <c:pt idx="332">
                  <c:v>4.7122969627380371</c:v>
                </c:pt>
                <c:pt idx="333">
                  <c:v>4.685615062713623</c:v>
                </c:pt>
                <c:pt idx="334">
                  <c:v>4.7409353256225586</c:v>
                </c:pt>
                <c:pt idx="335">
                  <c:v>4.7604498863220215</c:v>
                </c:pt>
                <c:pt idx="336">
                  <c:v>4.8628802299499512</c:v>
                </c:pt>
                <c:pt idx="337">
                  <c:v>4.8308506011962891</c:v>
                </c:pt>
                <c:pt idx="338">
                  <c:v>4.799036979675293</c:v>
                </c:pt>
                <c:pt idx="339">
                  <c:v>4.9289851188659668</c:v>
                </c:pt>
                <c:pt idx="340">
                  <c:v>4.8286666870117188</c:v>
                </c:pt>
                <c:pt idx="341">
                  <c:v>4.8479876518249512</c:v>
                </c:pt>
                <c:pt idx="342">
                  <c:v>4.8105311393737793</c:v>
                </c:pt>
                <c:pt idx="343">
                  <c:v>4.8064441680908203</c:v>
                </c:pt>
                <c:pt idx="344">
                  <c:v>4.8953857421875</c:v>
                </c:pt>
                <c:pt idx="345">
                  <c:v>4.8393955230712891</c:v>
                </c:pt>
                <c:pt idx="346">
                  <c:v>4.8656468391418457</c:v>
                </c:pt>
                <c:pt idx="347">
                  <c:v>4.8935995101928711</c:v>
                </c:pt>
                <c:pt idx="348">
                  <c:v>4.8398804664611816</c:v>
                </c:pt>
                <c:pt idx="349">
                  <c:v>4.8341073989868164</c:v>
                </c:pt>
                <c:pt idx="350">
                  <c:v>4.8353123664855957</c:v>
                </c:pt>
                <c:pt idx="351">
                  <c:v>4.8748607635498047</c:v>
                </c:pt>
                <c:pt idx="352">
                  <c:v>4.8669376373291016</c:v>
                </c:pt>
                <c:pt idx="353">
                  <c:v>4.9138689041137695</c:v>
                </c:pt>
                <c:pt idx="354">
                  <c:v>4.9365420341491699</c:v>
                </c:pt>
                <c:pt idx="355">
                  <c:v>5.0144600868225098</c:v>
                </c:pt>
                <c:pt idx="356">
                  <c:v>4.9780688285827637</c:v>
                </c:pt>
                <c:pt idx="357">
                  <c:v>4.9810757637023926</c:v>
                </c:pt>
                <c:pt idx="358">
                  <c:v>4.9820642471313477</c:v>
                </c:pt>
                <c:pt idx="359">
                  <c:v>4.9829282760620117</c:v>
                </c:pt>
                <c:pt idx="360">
                  <c:v>5.0298824310302734</c:v>
                </c:pt>
                <c:pt idx="361">
                  <c:v>4.9937219619750977</c:v>
                </c:pt>
                <c:pt idx="362">
                  <c:v>5.1026058197021484</c:v>
                </c:pt>
                <c:pt idx="363">
                  <c:v>5.102264404296875</c:v>
                </c:pt>
                <c:pt idx="364">
                  <c:v>5.2105965614318848</c:v>
                </c:pt>
                <c:pt idx="365">
                  <c:v>5.1694250106811523</c:v>
                </c:pt>
                <c:pt idx="366">
                  <c:v>5.1587686538696289</c:v>
                </c:pt>
                <c:pt idx="367">
                  <c:v>5.0364584922790527</c:v>
                </c:pt>
                <c:pt idx="368">
                  <c:v>5.0675430297851563</c:v>
                </c:pt>
                <c:pt idx="369">
                  <c:v>5.1606817245483398</c:v>
                </c:pt>
                <c:pt idx="370">
                  <c:v>5.0877528190612793</c:v>
                </c:pt>
                <c:pt idx="371">
                  <c:v>5.0709419250488281</c:v>
                </c:pt>
                <c:pt idx="372">
                  <c:v>4.9955239295959473</c:v>
                </c:pt>
                <c:pt idx="373">
                  <c:v>5.0463948249816895</c:v>
                </c:pt>
                <c:pt idx="374">
                  <c:v>5.1139712333679199</c:v>
                </c:pt>
                <c:pt idx="375">
                  <c:v>5.1498293876647949</c:v>
                </c:pt>
                <c:pt idx="376">
                  <c:v>5.0820074081420898</c:v>
                </c:pt>
                <c:pt idx="377">
                  <c:v>5.2018628120422363</c:v>
                </c:pt>
                <c:pt idx="378">
                  <c:v>5.1896004676818848</c:v>
                </c:pt>
                <c:pt idx="379">
                  <c:v>5.2824211120605469</c:v>
                </c:pt>
                <c:pt idx="380">
                  <c:v>5.2730569839477539</c:v>
                </c:pt>
                <c:pt idx="381">
                  <c:v>5.3079390525817871</c:v>
                </c:pt>
                <c:pt idx="382">
                  <c:v>5.2868380546569824</c:v>
                </c:pt>
                <c:pt idx="383">
                  <c:v>5.2097663879394531</c:v>
                </c:pt>
                <c:pt idx="384">
                  <c:v>5.3070979118347168</c:v>
                </c:pt>
                <c:pt idx="385">
                  <c:v>5.3254809379577637</c:v>
                </c:pt>
                <c:pt idx="386">
                  <c:v>5.2895197868347168</c:v>
                </c:pt>
                <c:pt idx="387">
                  <c:v>5.3207511901855469</c:v>
                </c:pt>
                <c:pt idx="388">
                  <c:v>5.2626266479492188</c:v>
                </c:pt>
                <c:pt idx="389">
                  <c:v>5.3138508796691895</c:v>
                </c:pt>
                <c:pt idx="390">
                  <c:v>5.3141536712646484</c:v>
                </c:pt>
                <c:pt idx="391">
                  <c:v>5.3320941925048828</c:v>
                </c:pt>
                <c:pt idx="392">
                  <c:v>5.3674736022949219</c:v>
                </c:pt>
                <c:pt idx="393">
                  <c:v>5.3902482986450195</c:v>
                </c:pt>
                <c:pt idx="394">
                  <c:v>5.371213436126709</c:v>
                </c:pt>
                <c:pt idx="395">
                  <c:v>5.3965778350830078</c:v>
                </c:pt>
                <c:pt idx="396">
                  <c:v>5.4040541648864746</c:v>
                </c:pt>
                <c:pt idx="397">
                  <c:v>5.4166245460510254</c:v>
                </c:pt>
                <c:pt idx="398">
                  <c:v>5.4666385650634766</c:v>
                </c:pt>
                <c:pt idx="399">
                  <c:v>5.4732265472412109</c:v>
                </c:pt>
                <c:pt idx="400">
                  <c:v>5.4883251190185547</c:v>
                </c:pt>
                <c:pt idx="401">
                  <c:v>5.4579339027404785</c:v>
                </c:pt>
                <c:pt idx="402">
                  <c:v>5.5102472305297852</c:v>
                </c:pt>
                <c:pt idx="403">
                  <c:v>5.5984277725219727</c:v>
                </c:pt>
                <c:pt idx="404">
                  <c:v>5.4480371475219727</c:v>
                </c:pt>
                <c:pt idx="405">
                  <c:v>5.5658645629882813</c:v>
                </c:pt>
                <c:pt idx="406">
                  <c:v>5.4258389472961426</c:v>
                </c:pt>
                <c:pt idx="407">
                  <c:v>5.5282540321350098</c:v>
                </c:pt>
                <c:pt idx="408">
                  <c:v>5.5507287979125977</c:v>
                </c:pt>
                <c:pt idx="409">
                  <c:v>5.5771012306213379</c:v>
                </c:pt>
                <c:pt idx="410">
                  <c:v>5.5119471549987793</c:v>
                </c:pt>
                <c:pt idx="411">
                  <c:v>5.5589380264282227</c:v>
                </c:pt>
                <c:pt idx="412">
                  <c:v>5.6015744209289551</c:v>
                </c:pt>
                <c:pt idx="413">
                  <c:v>5.6699209213256836</c:v>
                </c:pt>
                <c:pt idx="414">
                  <c:v>5.6436104774475098</c:v>
                </c:pt>
                <c:pt idx="415">
                  <c:v>5.5818939208984375</c:v>
                </c:pt>
                <c:pt idx="416">
                  <c:v>5.7135396003723145</c:v>
                </c:pt>
                <c:pt idx="417">
                  <c:v>5.6724438667297363</c:v>
                </c:pt>
                <c:pt idx="418">
                  <c:v>5.7402429580688477</c:v>
                </c:pt>
                <c:pt idx="419">
                  <c:v>5.7302193641662598</c:v>
                </c:pt>
                <c:pt idx="420">
                  <c:v>5.662722110748291</c:v>
                </c:pt>
                <c:pt idx="421">
                  <c:v>5.7101564407348633</c:v>
                </c:pt>
                <c:pt idx="422">
                  <c:v>5.7446866035461426</c:v>
                </c:pt>
                <c:pt idx="423">
                  <c:v>5.8302831649780273</c:v>
                </c:pt>
                <c:pt idx="424">
                  <c:v>5.7756400108337402</c:v>
                </c:pt>
                <c:pt idx="425">
                  <c:v>5.7766871452331543</c:v>
                </c:pt>
                <c:pt idx="426">
                  <c:v>5.7899589538574219</c:v>
                </c:pt>
                <c:pt idx="427">
                  <c:v>5.8099937438964844</c:v>
                </c:pt>
                <c:pt idx="428">
                  <c:v>5.7839598655700684</c:v>
                </c:pt>
                <c:pt idx="429">
                  <c:v>5.8265218734741211</c:v>
                </c:pt>
                <c:pt idx="430">
                  <c:v>5.8491930961608887</c:v>
                </c:pt>
                <c:pt idx="431">
                  <c:v>5.8298478126525879</c:v>
                </c:pt>
                <c:pt idx="432">
                  <c:v>5.9175257682800293</c:v>
                </c:pt>
                <c:pt idx="433">
                  <c:v>5.8993463516235352</c:v>
                </c:pt>
                <c:pt idx="434">
                  <c:v>5.9338879585266113</c:v>
                </c:pt>
                <c:pt idx="435">
                  <c:v>5.8854498863220215</c:v>
                </c:pt>
                <c:pt idx="436">
                  <c:v>5.8700480461120605</c:v>
                </c:pt>
                <c:pt idx="437">
                  <c:v>5.9368104934692383</c:v>
                </c:pt>
                <c:pt idx="438">
                  <c:v>5.9408469200134277</c:v>
                </c:pt>
                <c:pt idx="439">
                  <c:v>5.8064541816711426</c:v>
                </c:pt>
                <c:pt idx="440">
                  <c:v>5.8383045196533203</c:v>
                </c:pt>
                <c:pt idx="441">
                  <c:v>5.9524979591369629</c:v>
                </c:pt>
                <c:pt idx="442">
                  <c:v>5.9653415679931641</c:v>
                </c:pt>
                <c:pt idx="443">
                  <c:v>5.8854913711547852</c:v>
                </c:pt>
                <c:pt idx="444">
                  <c:v>5.9058103561401367</c:v>
                </c:pt>
                <c:pt idx="445">
                  <c:v>5.9100551605224609</c:v>
                </c:pt>
                <c:pt idx="446">
                  <c:v>6.0001721382141113</c:v>
                </c:pt>
                <c:pt idx="447">
                  <c:v>5.9547123908996582</c:v>
                </c:pt>
                <c:pt idx="448">
                  <c:v>5.9177656173706055</c:v>
                </c:pt>
                <c:pt idx="449">
                  <c:v>5.9619808197021484</c:v>
                </c:pt>
                <c:pt idx="450">
                  <c:v>6.0174016952514648</c:v>
                </c:pt>
                <c:pt idx="451">
                  <c:v>5.9614500999450684</c:v>
                </c:pt>
                <c:pt idx="452">
                  <c:v>5.922187328338623</c:v>
                </c:pt>
                <c:pt idx="453">
                  <c:v>6.0632109642028809</c:v>
                </c:pt>
                <c:pt idx="454">
                  <c:v>6.0728511810302734</c:v>
                </c:pt>
                <c:pt idx="455">
                  <c:v>5.9591712951660156</c:v>
                </c:pt>
                <c:pt idx="456">
                  <c:v>6.1223635673522949</c:v>
                </c:pt>
                <c:pt idx="457">
                  <c:v>6.0890717506408691</c:v>
                </c:pt>
                <c:pt idx="458">
                  <c:v>6.0805768966674805</c:v>
                </c:pt>
                <c:pt idx="459">
                  <c:v>6.0783214569091797</c:v>
                </c:pt>
                <c:pt idx="460">
                  <c:v>6.1376028060913086</c:v>
                </c:pt>
                <c:pt idx="461">
                  <c:v>6.144838809967041</c:v>
                </c:pt>
                <c:pt idx="462">
                  <c:v>6.1484689712524414</c:v>
                </c:pt>
                <c:pt idx="463">
                  <c:v>6.1161179542541504</c:v>
                </c:pt>
                <c:pt idx="464">
                  <c:v>6.1653833389282227</c:v>
                </c:pt>
                <c:pt idx="465">
                  <c:v>6.0451359748840332</c:v>
                </c:pt>
                <c:pt idx="466">
                  <c:v>6.1137652397155762</c:v>
                </c:pt>
                <c:pt idx="467">
                  <c:v>6.1576108932495117</c:v>
                </c:pt>
                <c:pt idx="468">
                  <c:v>6.1713657379150391</c:v>
                </c:pt>
                <c:pt idx="469">
                  <c:v>6.1267609596252441</c:v>
                </c:pt>
                <c:pt idx="470">
                  <c:v>6.1720099449157715</c:v>
                </c:pt>
                <c:pt idx="471">
                  <c:v>6.1475939750671387</c:v>
                </c:pt>
                <c:pt idx="472">
                  <c:v>6.1393766403198242</c:v>
                </c:pt>
                <c:pt idx="473">
                  <c:v>6.1346840858459473</c:v>
                </c:pt>
                <c:pt idx="474">
                  <c:v>6.149439811706543</c:v>
                </c:pt>
                <c:pt idx="475">
                  <c:v>6.2178759574890137</c:v>
                </c:pt>
                <c:pt idx="476">
                  <c:v>6.2857265472412109</c:v>
                </c:pt>
                <c:pt idx="477">
                  <c:v>6.2555422782897949</c:v>
                </c:pt>
                <c:pt idx="478">
                  <c:v>6.3013248443603516</c:v>
                </c:pt>
                <c:pt idx="479">
                  <c:v>6.3435564041137695</c:v>
                </c:pt>
                <c:pt idx="480">
                  <c:v>6.3027944564819336</c:v>
                </c:pt>
                <c:pt idx="481">
                  <c:v>6.2508664131164551</c:v>
                </c:pt>
                <c:pt idx="482">
                  <c:v>6.222564697265625</c:v>
                </c:pt>
                <c:pt idx="483">
                  <c:v>6.2736048698425293</c:v>
                </c:pt>
                <c:pt idx="484">
                  <c:v>6.3273558616638184</c:v>
                </c:pt>
                <c:pt idx="485">
                  <c:v>6.3566579818725586</c:v>
                </c:pt>
                <c:pt idx="486">
                  <c:v>6.338416576385498</c:v>
                </c:pt>
                <c:pt idx="487">
                  <c:v>6.314521312713623</c:v>
                </c:pt>
                <c:pt idx="488">
                  <c:v>6.3377509117126465</c:v>
                </c:pt>
                <c:pt idx="489">
                  <c:v>6.3401761054992676</c:v>
                </c:pt>
                <c:pt idx="490">
                  <c:v>6.39013671875</c:v>
                </c:pt>
                <c:pt idx="491">
                  <c:v>6.3904738426208496</c:v>
                </c:pt>
                <c:pt idx="492">
                  <c:v>6.4340715408325195</c:v>
                </c:pt>
                <c:pt idx="493">
                  <c:v>6.3904156684875488</c:v>
                </c:pt>
                <c:pt idx="494">
                  <c:v>6.4232783317565918</c:v>
                </c:pt>
                <c:pt idx="495">
                  <c:v>6.3988261222839355</c:v>
                </c:pt>
                <c:pt idx="496">
                  <c:v>6.4513149261474609</c:v>
                </c:pt>
                <c:pt idx="497">
                  <c:v>6.4385623931884766</c:v>
                </c:pt>
                <c:pt idx="498">
                  <c:v>6.4531316757202148</c:v>
                </c:pt>
                <c:pt idx="499">
                  <c:v>6.4182257652282715</c:v>
                </c:pt>
                <c:pt idx="500">
                  <c:v>6.5216917991638184</c:v>
                </c:pt>
                <c:pt idx="501">
                  <c:v>6.4653043746948242</c:v>
                </c:pt>
                <c:pt idx="502">
                  <c:v>6.5311808586120605</c:v>
                </c:pt>
                <c:pt idx="503">
                  <c:v>6.4472165107727051</c:v>
                </c:pt>
                <c:pt idx="504">
                  <c:v>6.5294222831726074</c:v>
                </c:pt>
                <c:pt idx="505">
                  <c:v>6.4980697631835938</c:v>
                </c:pt>
                <c:pt idx="506">
                  <c:v>6.3971281051635742</c:v>
                </c:pt>
                <c:pt idx="507">
                  <c:v>6.5411157608032227</c:v>
                </c:pt>
                <c:pt idx="508">
                  <c:v>6.5184354782104492</c:v>
                </c:pt>
                <c:pt idx="509">
                  <c:v>6.4959230422973633</c:v>
                </c:pt>
                <c:pt idx="510">
                  <c:v>6.4984321594238281</c:v>
                </c:pt>
                <c:pt idx="511">
                  <c:v>6.5280609130859375</c:v>
                </c:pt>
                <c:pt idx="512">
                  <c:v>6.4836053848266602</c:v>
                </c:pt>
                <c:pt idx="513">
                  <c:v>6.5201301574707031</c:v>
                </c:pt>
                <c:pt idx="514">
                  <c:v>6.5337338447570801</c:v>
                </c:pt>
                <c:pt idx="515">
                  <c:v>6.5355820655822754</c:v>
                </c:pt>
                <c:pt idx="516">
                  <c:v>6.5924005508422852</c:v>
                </c:pt>
                <c:pt idx="517">
                  <c:v>6.6583037376403809</c:v>
                </c:pt>
                <c:pt idx="518">
                  <c:v>6.5533156394958496</c:v>
                </c:pt>
                <c:pt idx="519">
                  <c:v>6.6638369560241699</c:v>
                </c:pt>
                <c:pt idx="520">
                  <c:v>6.5857100486755371</c:v>
                </c:pt>
                <c:pt idx="521">
                  <c:v>6.6095561981201172</c:v>
                </c:pt>
                <c:pt idx="522">
                  <c:v>6.5866665840148926</c:v>
                </c:pt>
                <c:pt idx="523">
                  <c:v>6.6841673851013184</c:v>
                </c:pt>
                <c:pt idx="524">
                  <c:v>6.7076067924499512</c:v>
                </c:pt>
                <c:pt idx="525">
                  <c:v>6.7716422080993652</c:v>
                </c:pt>
                <c:pt idx="526">
                  <c:v>6.6782870292663574</c:v>
                </c:pt>
                <c:pt idx="527">
                  <c:v>6.6170506477355957</c:v>
                </c:pt>
                <c:pt idx="528">
                  <c:v>6.7032470703125</c:v>
                </c:pt>
                <c:pt idx="529">
                  <c:v>6.6399636268615723</c:v>
                </c:pt>
                <c:pt idx="530">
                  <c:v>6.7124271392822266</c:v>
                </c:pt>
                <c:pt idx="531">
                  <c:v>6.7424483299255371</c:v>
                </c:pt>
                <c:pt idx="532">
                  <c:v>6.7956194877624512</c:v>
                </c:pt>
                <c:pt idx="533">
                  <c:v>6.8828983306884766</c:v>
                </c:pt>
                <c:pt idx="534">
                  <c:v>6.8754968643188477</c:v>
                </c:pt>
                <c:pt idx="535">
                  <c:v>6.8274383544921875</c:v>
                </c:pt>
                <c:pt idx="536">
                  <c:v>6.8612065315246582</c:v>
                </c:pt>
                <c:pt idx="537">
                  <c:v>6.9327578544616699</c:v>
                </c:pt>
                <c:pt idx="538">
                  <c:v>6.903843879699707</c:v>
                </c:pt>
                <c:pt idx="539">
                  <c:v>6.9238572120666504</c:v>
                </c:pt>
                <c:pt idx="540">
                  <c:v>6.8826074600219727</c:v>
                </c:pt>
                <c:pt idx="541">
                  <c:v>6.8882546424865723</c:v>
                </c:pt>
                <c:pt idx="542">
                  <c:v>6.8983035087585449</c:v>
                </c:pt>
                <c:pt idx="543">
                  <c:v>6.8751072883605957</c:v>
                </c:pt>
                <c:pt idx="544">
                  <c:v>6.890388011932373</c:v>
                </c:pt>
                <c:pt idx="545">
                  <c:v>6.9397783279418945</c:v>
                </c:pt>
                <c:pt idx="546">
                  <c:v>6.9592781066894531</c:v>
                </c:pt>
                <c:pt idx="547">
                  <c:v>6.9772605895996094</c:v>
                </c:pt>
                <c:pt idx="548">
                  <c:v>6.9685921669006348</c:v>
                </c:pt>
                <c:pt idx="549">
                  <c:v>6.9561820030212402</c:v>
                </c:pt>
                <c:pt idx="550">
                  <c:v>7.0258526802062988</c:v>
                </c:pt>
                <c:pt idx="551">
                  <c:v>7.0218672752380371</c:v>
                </c:pt>
                <c:pt idx="552">
                  <c:v>6.9508376121520996</c:v>
                </c:pt>
                <c:pt idx="553">
                  <c:v>6.9099721908569336</c:v>
                </c:pt>
                <c:pt idx="554">
                  <c:v>7.0502042770385742</c:v>
                </c:pt>
                <c:pt idx="555">
                  <c:v>7.0953588485717773</c:v>
                </c:pt>
                <c:pt idx="556">
                  <c:v>7.0833759307861328</c:v>
                </c:pt>
                <c:pt idx="557">
                  <c:v>7.1190686225891113</c:v>
                </c:pt>
                <c:pt idx="558">
                  <c:v>7.1262860298156738</c:v>
                </c:pt>
                <c:pt idx="559">
                  <c:v>7.1281905174255371</c:v>
                </c:pt>
                <c:pt idx="560">
                  <c:v>7.1513767242431641</c:v>
                </c:pt>
                <c:pt idx="561">
                  <c:v>7.1583881378173828</c:v>
                </c:pt>
                <c:pt idx="562">
                  <c:v>7.1275229454040527</c:v>
                </c:pt>
                <c:pt idx="563">
                  <c:v>7.1410207748413086</c:v>
                </c:pt>
                <c:pt idx="564">
                  <c:v>7.1632657051086426</c:v>
                </c:pt>
                <c:pt idx="565">
                  <c:v>7.1955709457397461</c:v>
                </c:pt>
                <c:pt idx="566">
                  <c:v>7.1387186050415039</c:v>
                </c:pt>
                <c:pt idx="567">
                  <c:v>7.2412714958190918</c:v>
                </c:pt>
                <c:pt idx="568">
                  <c:v>7.2101726531982422</c:v>
                </c:pt>
                <c:pt idx="569">
                  <c:v>7.1914734840393066</c:v>
                </c:pt>
                <c:pt idx="570">
                  <c:v>7.1622977256774902</c:v>
                </c:pt>
                <c:pt idx="571">
                  <c:v>7.2563090324401855</c:v>
                </c:pt>
                <c:pt idx="572">
                  <c:v>7.2080163955688477</c:v>
                </c:pt>
                <c:pt idx="573">
                  <c:v>7.3254060745239258</c:v>
                </c:pt>
                <c:pt idx="574">
                  <c:v>7.2410860061645508</c:v>
                </c:pt>
                <c:pt idx="575">
                  <c:v>7.2700910568237305</c:v>
                </c:pt>
                <c:pt idx="576">
                  <c:v>7.3267860412597656</c:v>
                </c:pt>
                <c:pt idx="577">
                  <c:v>7.2728400230407715</c:v>
                </c:pt>
                <c:pt idx="578">
                  <c:v>7.3136329650878906</c:v>
                </c:pt>
                <c:pt idx="579">
                  <c:v>7.3431782722473145</c:v>
                </c:pt>
                <c:pt idx="580">
                  <c:v>7.3140172958374023</c:v>
                </c:pt>
                <c:pt idx="581">
                  <c:v>7.3397607803344727</c:v>
                </c:pt>
                <c:pt idx="582">
                  <c:v>7.2803812026977539</c:v>
                </c:pt>
                <c:pt idx="583">
                  <c:v>7.2251081466674805</c:v>
                </c:pt>
                <c:pt idx="584">
                  <c:v>7.2795534133911133</c:v>
                </c:pt>
                <c:pt idx="585">
                  <c:v>7.2994441986083984</c:v>
                </c:pt>
                <c:pt idx="586">
                  <c:v>7.3034372329711914</c:v>
                </c:pt>
                <c:pt idx="587">
                  <c:v>7.3718667030334473</c:v>
                </c:pt>
                <c:pt idx="588">
                  <c:v>7.3039989471435547</c:v>
                </c:pt>
                <c:pt idx="589">
                  <c:v>7.3309054374694824</c:v>
                </c:pt>
                <c:pt idx="590">
                  <c:v>7.4196033477783203</c:v>
                </c:pt>
                <c:pt idx="591">
                  <c:v>7.3747825622558594</c:v>
                </c:pt>
                <c:pt idx="592">
                  <c:v>7.4229097366333008</c:v>
                </c:pt>
                <c:pt idx="593">
                  <c:v>7.3341794013977051</c:v>
                </c:pt>
                <c:pt idx="594">
                  <c:v>7.366309642791748</c:v>
                </c:pt>
                <c:pt idx="595">
                  <c:v>7.4404439926147461</c:v>
                </c:pt>
                <c:pt idx="596">
                  <c:v>7.4113616943359375</c:v>
                </c:pt>
                <c:pt idx="597">
                  <c:v>7.516331672668457</c:v>
                </c:pt>
                <c:pt idx="598">
                  <c:v>7.5061039924621582</c:v>
                </c:pt>
                <c:pt idx="599">
                  <c:v>7.530341625213623</c:v>
                </c:pt>
                <c:pt idx="600">
                  <c:v>7.4840903282165527</c:v>
                </c:pt>
                <c:pt idx="601">
                  <c:v>7.5223402976989746</c:v>
                </c:pt>
                <c:pt idx="602">
                  <c:v>7.5272846221923828</c:v>
                </c:pt>
                <c:pt idx="603">
                  <c:v>7.4852776527404785</c:v>
                </c:pt>
                <c:pt idx="604">
                  <c:v>7.5582098960876465</c:v>
                </c:pt>
                <c:pt idx="605">
                  <c:v>7.5974178314208984</c:v>
                </c:pt>
                <c:pt idx="606">
                  <c:v>7.4655251502990723</c:v>
                </c:pt>
                <c:pt idx="607">
                  <c:v>7.5892796516418457</c:v>
                </c:pt>
                <c:pt idx="608">
                  <c:v>7.5952920913696289</c:v>
                </c:pt>
                <c:pt idx="609">
                  <c:v>7.5910744667053223</c:v>
                </c:pt>
                <c:pt idx="610">
                  <c:v>7.6458878517150879</c:v>
                </c:pt>
                <c:pt idx="611">
                  <c:v>7.6920633316040039</c:v>
                </c:pt>
                <c:pt idx="612">
                  <c:v>7.6103520393371582</c:v>
                </c:pt>
                <c:pt idx="613">
                  <c:v>7.6720080375671387</c:v>
                </c:pt>
                <c:pt idx="614">
                  <c:v>7.7395243644714355</c:v>
                </c:pt>
                <c:pt idx="615">
                  <c:v>7.6516566276550293</c:v>
                </c:pt>
                <c:pt idx="616">
                  <c:v>7.6854410171508789</c:v>
                </c:pt>
                <c:pt idx="617">
                  <c:v>7.7877135276794434</c:v>
                </c:pt>
                <c:pt idx="618">
                  <c:v>7.5599193572998047</c:v>
                </c:pt>
                <c:pt idx="619">
                  <c:v>7.7340693473815918</c:v>
                </c:pt>
                <c:pt idx="620">
                  <c:v>7.7291393280029297</c:v>
                </c:pt>
                <c:pt idx="621">
                  <c:v>7.7408843040466309</c:v>
                </c:pt>
                <c:pt idx="622">
                  <c:v>7.804685115814209</c:v>
                </c:pt>
                <c:pt idx="623">
                  <c:v>7.7855396270751953</c:v>
                </c:pt>
                <c:pt idx="624">
                  <c:v>7.7520661354064941</c:v>
                </c:pt>
                <c:pt idx="625">
                  <c:v>7.806671142578125</c:v>
                </c:pt>
                <c:pt idx="626">
                  <c:v>7.757814884185791</c:v>
                </c:pt>
                <c:pt idx="627">
                  <c:v>7.702702522277832</c:v>
                </c:pt>
                <c:pt idx="628">
                  <c:v>7.8066716194152832</c:v>
                </c:pt>
                <c:pt idx="629">
                  <c:v>7.8167271614074707</c:v>
                </c:pt>
                <c:pt idx="630">
                  <c:v>7.7945265769958496</c:v>
                </c:pt>
                <c:pt idx="631">
                  <c:v>7.7962436676025391</c:v>
                </c:pt>
                <c:pt idx="632">
                  <c:v>7.8418598175048828</c:v>
                </c:pt>
                <c:pt idx="633">
                  <c:v>7.7326936721801758</c:v>
                </c:pt>
                <c:pt idx="634">
                  <c:v>7.8280291557312012</c:v>
                </c:pt>
                <c:pt idx="635">
                  <c:v>7.8346438407897949</c:v>
                </c:pt>
                <c:pt idx="636">
                  <c:v>7.8853936195373535</c:v>
                </c:pt>
                <c:pt idx="637">
                  <c:v>7.9208097457885742</c:v>
                </c:pt>
                <c:pt idx="638">
                  <c:v>7.8338193893432617</c:v>
                </c:pt>
                <c:pt idx="639">
                  <c:v>7.8049616813659668</c:v>
                </c:pt>
                <c:pt idx="640">
                  <c:v>7.8836441040039063</c:v>
                </c:pt>
                <c:pt idx="641">
                  <c:v>7.8541550636291504</c:v>
                </c:pt>
                <c:pt idx="642">
                  <c:v>7.8795876502990723</c:v>
                </c:pt>
                <c:pt idx="643">
                  <c:v>7.8482255935668945</c:v>
                </c:pt>
                <c:pt idx="644">
                  <c:v>7.9251914024353027</c:v>
                </c:pt>
                <c:pt idx="645">
                  <c:v>7.8848614692687988</c:v>
                </c:pt>
                <c:pt idx="646">
                  <c:v>7.8312015533447266</c:v>
                </c:pt>
                <c:pt idx="647">
                  <c:v>7.9323863983154297</c:v>
                </c:pt>
                <c:pt idx="648">
                  <c:v>7.9512853622436523</c:v>
                </c:pt>
                <c:pt idx="649">
                  <c:v>8.0367279052734375</c:v>
                </c:pt>
                <c:pt idx="650">
                  <c:v>7.9806337356567383</c:v>
                </c:pt>
                <c:pt idx="651">
                  <c:v>7.9928874969482422</c:v>
                </c:pt>
                <c:pt idx="652">
                  <c:v>8.0541534423828125</c:v>
                </c:pt>
                <c:pt idx="653">
                  <c:v>8.0118684768676758</c:v>
                </c:pt>
                <c:pt idx="654">
                  <c:v>8.0682048797607422</c:v>
                </c:pt>
                <c:pt idx="655">
                  <c:v>7.9956402778625488</c:v>
                </c:pt>
                <c:pt idx="656">
                  <c:v>8.0759954452514648</c:v>
                </c:pt>
                <c:pt idx="657">
                  <c:v>8.0588350296020508</c:v>
                </c:pt>
                <c:pt idx="658">
                  <c:v>8.1856164932250977</c:v>
                </c:pt>
                <c:pt idx="659">
                  <c:v>8.121333122253418</c:v>
                </c:pt>
                <c:pt idx="660">
                  <c:v>8.1611099243164063</c:v>
                </c:pt>
                <c:pt idx="661">
                  <c:v>8.1600809097290039</c:v>
                </c:pt>
                <c:pt idx="662">
                  <c:v>8.1884317398071289</c:v>
                </c:pt>
                <c:pt idx="663">
                  <c:v>8.1735801696777344</c:v>
                </c:pt>
                <c:pt idx="664">
                  <c:v>8.0978870391845703</c:v>
                </c:pt>
                <c:pt idx="665">
                  <c:v>8.1825294494628906</c:v>
                </c:pt>
                <c:pt idx="666">
                  <c:v>8.1688499450683594</c:v>
                </c:pt>
                <c:pt idx="667">
                  <c:v>8.2793684005737305</c:v>
                </c:pt>
                <c:pt idx="668">
                  <c:v>8.2322845458984375</c:v>
                </c:pt>
                <c:pt idx="669">
                  <c:v>8.2117643356323242</c:v>
                </c:pt>
                <c:pt idx="670">
                  <c:v>8.2372303009033203</c:v>
                </c:pt>
                <c:pt idx="671">
                  <c:v>8.3179950714111328</c:v>
                </c:pt>
                <c:pt idx="672">
                  <c:v>8.3173227310180664</c:v>
                </c:pt>
                <c:pt idx="673">
                  <c:v>8.3221006393432617</c:v>
                </c:pt>
                <c:pt idx="674">
                  <c:v>8.3227005004882813</c:v>
                </c:pt>
                <c:pt idx="675">
                  <c:v>8.2861814498901367</c:v>
                </c:pt>
                <c:pt idx="676">
                  <c:v>8.3334131240844727</c:v>
                </c:pt>
                <c:pt idx="677">
                  <c:v>8.3165311813354492</c:v>
                </c:pt>
                <c:pt idx="678">
                  <c:v>8.3845233917236328</c:v>
                </c:pt>
                <c:pt idx="679">
                  <c:v>8.3462400436401367</c:v>
                </c:pt>
                <c:pt idx="680">
                  <c:v>8.3634252548217773</c:v>
                </c:pt>
                <c:pt idx="681">
                  <c:v>8.3734951019287109</c:v>
                </c:pt>
                <c:pt idx="682">
                  <c:v>8.341313362121582</c:v>
                </c:pt>
                <c:pt idx="683">
                  <c:v>8.3773174285888672</c:v>
                </c:pt>
                <c:pt idx="684">
                  <c:v>8.3765020370483398</c:v>
                </c:pt>
                <c:pt idx="685">
                  <c:v>8.4295539855957031</c:v>
                </c:pt>
                <c:pt idx="686">
                  <c:v>8.426630973815918</c:v>
                </c:pt>
                <c:pt idx="687">
                  <c:v>8.4658260345458984</c:v>
                </c:pt>
                <c:pt idx="688">
                  <c:v>8.4144706726074219</c:v>
                </c:pt>
                <c:pt idx="689">
                  <c:v>8.4399013519287109</c:v>
                </c:pt>
                <c:pt idx="690">
                  <c:v>8.5116434097290039</c:v>
                </c:pt>
                <c:pt idx="691">
                  <c:v>8.4646224975585938</c:v>
                </c:pt>
                <c:pt idx="692">
                  <c:v>8.5187864303588867</c:v>
                </c:pt>
                <c:pt idx="693">
                  <c:v>8.518193244934082</c:v>
                </c:pt>
                <c:pt idx="694">
                  <c:v>8.4809732437133789</c:v>
                </c:pt>
                <c:pt idx="695">
                  <c:v>8.5422382354736328</c:v>
                </c:pt>
                <c:pt idx="696">
                  <c:v>8.6333446502685547</c:v>
                </c:pt>
                <c:pt idx="697">
                  <c:v>8.5848188400268555</c:v>
                </c:pt>
                <c:pt idx="698">
                  <c:v>8.58056640625</c:v>
                </c:pt>
                <c:pt idx="699">
                  <c:v>8.5912542343139648</c:v>
                </c:pt>
                <c:pt idx="700">
                  <c:v>8.571904182434082</c:v>
                </c:pt>
                <c:pt idx="701">
                  <c:v>8.6295881271362305</c:v>
                </c:pt>
                <c:pt idx="702">
                  <c:v>8.5747337341308594</c:v>
                </c:pt>
                <c:pt idx="703">
                  <c:v>8.6463594436645508</c:v>
                </c:pt>
                <c:pt idx="704">
                  <c:v>8.6582841873168945</c:v>
                </c:pt>
                <c:pt idx="705">
                  <c:v>8.5807132720947266</c:v>
                </c:pt>
                <c:pt idx="706">
                  <c:v>8.6773147583007813</c:v>
                </c:pt>
                <c:pt idx="707">
                  <c:v>8.686366081237793</c:v>
                </c:pt>
                <c:pt idx="708">
                  <c:v>8.611424446105957</c:v>
                </c:pt>
                <c:pt idx="709">
                  <c:v>8.6946191787719727</c:v>
                </c:pt>
                <c:pt idx="710">
                  <c:v>8.713709831237793</c:v>
                </c:pt>
                <c:pt idx="711">
                  <c:v>8.7054729461669922</c:v>
                </c:pt>
                <c:pt idx="712">
                  <c:v>8.7432870864868164</c:v>
                </c:pt>
                <c:pt idx="713">
                  <c:v>8.6756515502929688</c:v>
                </c:pt>
                <c:pt idx="714">
                  <c:v>8.7296056747436523</c:v>
                </c:pt>
                <c:pt idx="715">
                  <c:v>8.6358375549316406</c:v>
                </c:pt>
                <c:pt idx="716">
                  <c:v>8.6287517547607422</c:v>
                </c:pt>
                <c:pt idx="717">
                  <c:v>8.7421398162841797</c:v>
                </c:pt>
                <c:pt idx="718">
                  <c:v>8.757267951965332</c:v>
                </c:pt>
                <c:pt idx="719">
                  <c:v>8.7348451614379883</c:v>
                </c:pt>
                <c:pt idx="720">
                  <c:v>8.8314647674560547</c:v>
                </c:pt>
                <c:pt idx="721">
                  <c:v>8.7835721969604492</c:v>
                </c:pt>
                <c:pt idx="722">
                  <c:v>8.8153181076049805</c:v>
                </c:pt>
                <c:pt idx="723">
                  <c:v>8.7509069442749023</c:v>
                </c:pt>
                <c:pt idx="724">
                  <c:v>8.7501754760742188</c:v>
                </c:pt>
                <c:pt idx="725">
                  <c:v>8.7674598693847656</c:v>
                </c:pt>
                <c:pt idx="726">
                  <c:v>8.7376489639282227</c:v>
                </c:pt>
                <c:pt idx="727">
                  <c:v>8.7761039733886719</c:v>
                </c:pt>
                <c:pt idx="728">
                  <c:v>8.7554950714111328</c:v>
                </c:pt>
                <c:pt idx="729">
                  <c:v>8.8402233123779297</c:v>
                </c:pt>
                <c:pt idx="730">
                  <c:v>8.7968311309814453</c:v>
                </c:pt>
                <c:pt idx="731">
                  <c:v>8.836115837097168</c:v>
                </c:pt>
                <c:pt idx="732">
                  <c:v>8.7191047668457031</c:v>
                </c:pt>
                <c:pt idx="733">
                  <c:v>8.7239103317260742</c:v>
                </c:pt>
                <c:pt idx="734">
                  <c:v>8.7442188262939453</c:v>
                </c:pt>
                <c:pt idx="735">
                  <c:v>8.7933139801025391</c:v>
                </c:pt>
                <c:pt idx="736">
                  <c:v>8.716212272644043</c:v>
                </c:pt>
                <c:pt idx="737">
                  <c:v>8.7945518493652344</c:v>
                </c:pt>
                <c:pt idx="738">
                  <c:v>8.8852529525756836</c:v>
                </c:pt>
                <c:pt idx="739">
                  <c:v>8.8820629119873047</c:v>
                </c:pt>
                <c:pt idx="740">
                  <c:v>8.8941802978515625</c:v>
                </c:pt>
                <c:pt idx="741">
                  <c:v>8.8329734802246094</c:v>
                </c:pt>
                <c:pt idx="742">
                  <c:v>8.8793468475341797</c:v>
                </c:pt>
                <c:pt idx="743">
                  <c:v>8.9082460403442383</c:v>
                </c:pt>
                <c:pt idx="744">
                  <c:v>8.9446620941162109</c:v>
                </c:pt>
                <c:pt idx="745">
                  <c:v>8.9670286178588867</c:v>
                </c:pt>
                <c:pt idx="746">
                  <c:v>9.0152034759521484</c:v>
                </c:pt>
                <c:pt idx="747">
                  <c:v>9.0196056365966797</c:v>
                </c:pt>
                <c:pt idx="748">
                  <c:v>8.9940652847290039</c:v>
                </c:pt>
                <c:pt idx="749">
                  <c:v>8.9069385528564453</c:v>
                </c:pt>
                <c:pt idx="750">
                  <c:v>9.0119228363037109</c:v>
                </c:pt>
                <c:pt idx="751">
                  <c:v>8.9856653213500977</c:v>
                </c:pt>
                <c:pt idx="752">
                  <c:v>9.0051851272583008</c:v>
                </c:pt>
                <c:pt idx="753">
                  <c:v>9.0438957214355469</c:v>
                </c:pt>
                <c:pt idx="754">
                  <c:v>9.0988931655883789</c:v>
                </c:pt>
                <c:pt idx="755">
                  <c:v>9.1217241287231445</c:v>
                </c:pt>
                <c:pt idx="756">
                  <c:v>9.1186199188232422</c:v>
                </c:pt>
                <c:pt idx="757">
                  <c:v>9.061375617980957</c:v>
                </c:pt>
                <c:pt idx="758">
                  <c:v>8.9956731796264648</c:v>
                </c:pt>
                <c:pt idx="759">
                  <c:v>9.1340808868408203</c:v>
                </c:pt>
                <c:pt idx="760">
                  <c:v>9.1156702041625977</c:v>
                </c:pt>
                <c:pt idx="761">
                  <c:v>9.1055526733398438</c:v>
                </c:pt>
                <c:pt idx="762">
                  <c:v>9.1639366149902344</c:v>
                </c:pt>
                <c:pt idx="763">
                  <c:v>9.2023143768310547</c:v>
                </c:pt>
                <c:pt idx="764">
                  <c:v>9.1753911972045898</c:v>
                </c:pt>
                <c:pt idx="765">
                  <c:v>9.2253684997558594</c:v>
                </c:pt>
                <c:pt idx="766">
                  <c:v>9.2629766464233398</c:v>
                </c:pt>
                <c:pt idx="767">
                  <c:v>9.252568244934082</c:v>
                </c:pt>
                <c:pt idx="768">
                  <c:v>9.1951169967651367</c:v>
                </c:pt>
                <c:pt idx="769">
                  <c:v>9.1281185150146484</c:v>
                </c:pt>
                <c:pt idx="770">
                  <c:v>9.1926975250244141</c:v>
                </c:pt>
                <c:pt idx="771">
                  <c:v>9.212346076965332</c:v>
                </c:pt>
                <c:pt idx="772">
                  <c:v>9.2248249053955078</c:v>
                </c:pt>
                <c:pt idx="773">
                  <c:v>9.2091207504272461</c:v>
                </c:pt>
                <c:pt idx="774">
                  <c:v>9.3519306182861328</c:v>
                </c:pt>
                <c:pt idx="775">
                  <c:v>9.2995109558105469</c:v>
                </c:pt>
                <c:pt idx="776">
                  <c:v>9.3233776092529297</c:v>
                </c:pt>
                <c:pt idx="777">
                  <c:v>9.2706832885742188</c:v>
                </c:pt>
                <c:pt idx="778">
                  <c:v>9.3808774948120117</c:v>
                </c:pt>
                <c:pt idx="779">
                  <c:v>9.2585105895996094</c:v>
                </c:pt>
                <c:pt idx="780">
                  <c:v>9.3528976440429688</c:v>
                </c:pt>
                <c:pt idx="781">
                  <c:v>9.2610387802124023</c:v>
                </c:pt>
                <c:pt idx="782">
                  <c:v>9.2183504104614258</c:v>
                </c:pt>
                <c:pt idx="783">
                  <c:v>9.2853298187255859</c:v>
                </c:pt>
                <c:pt idx="784">
                  <c:v>9.2466030120849609</c:v>
                </c:pt>
                <c:pt idx="785">
                  <c:v>9.3045167922973633</c:v>
                </c:pt>
                <c:pt idx="786">
                  <c:v>9.3495149612426758</c:v>
                </c:pt>
                <c:pt idx="787">
                  <c:v>9.3496189117431641</c:v>
                </c:pt>
                <c:pt idx="788">
                  <c:v>9.3758449554443359</c:v>
                </c:pt>
                <c:pt idx="789">
                  <c:v>9.3325729370117188</c:v>
                </c:pt>
                <c:pt idx="790">
                  <c:v>9.3500642776489258</c:v>
                </c:pt>
                <c:pt idx="791">
                  <c:v>9.3438796997070313</c:v>
                </c:pt>
                <c:pt idx="792">
                  <c:v>9.3394594192504883</c:v>
                </c:pt>
                <c:pt idx="793">
                  <c:v>9.5298223495483398</c:v>
                </c:pt>
                <c:pt idx="794">
                  <c:v>9.5133228302001953</c:v>
                </c:pt>
                <c:pt idx="795">
                  <c:v>9.4441680908203125</c:v>
                </c:pt>
                <c:pt idx="796">
                  <c:v>9.4706010818481445</c:v>
                </c:pt>
                <c:pt idx="797">
                  <c:v>9.4102153778076172</c:v>
                </c:pt>
                <c:pt idx="798">
                  <c:v>9.4239702224731445</c:v>
                </c:pt>
                <c:pt idx="799">
                  <c:v>9.4745359420776367</c:v>
                </c:pt>
                <c:pt idx="800">
                  <c:v>9.4395427703857422</c:v>
                </c:pt>
                <c:pt idx="801">
                  <c:v>9.5396957397460938</c:v>
                </c:pt>
                <c:pt idx="802">
                  <c:v>9.467371940612793</c:v>
                </c:pt>
                <c:pt idx="803">
                  <c:v>9.4808359146118164</c:v>
                </c:pt>
                <c:pt idx="804">
                  <c:v>9.5193119049072266</c:v>
                </c:pt>
                <c:pt idx="805">
                  <c:v>9.5827798843383789</c:v>
                </c:pt>
                <c:pt idx="806">
                  <c:v>9.6199102401733398</c:v>
                </c:pt>
                <c:pt idx="807">
                  <c:v>9.644658088684082</c:v>
                </c:pt>
                <c:pt idx="808">
                  <c:v>9.6245698928833008</c:v>
                </c:pt>
                <c:pt idx="809">
                  <c:v>9.6066055297851563</c:v>
                </c:pt>
                <c:pt idx="810">
                  <c:v>9.5931386947631836</c:v>
                </c:pt>
                <c:pt idx="811">
                  <c:v>9.6123113632202148</c:v>
                </c:pt>
                <c:pt idx="812">
                  <c:v>9.6933622360229492</c:v>
                </c:pt>
                <c:pt idx="813">
                  <c:v>9.689539909362793</c:v>
                </c:pt>
                <c:pt idx="814">
                  <c:v>9.7192211151123047</c:v>
                </c:pt>
                <c:pt idx="815">
                  <c:v>9.7366580963134766</c:v>
                </c:pt>
                <c:pt idx="816">
                  <c:v>9.7624664306640625</c:v>
                </c:pt>
                <c:pt idx="817">
                  <c:v>9.7923479080200195</c:v>
                </c:pt>
                <c:pt idx="818">
                  <c:v>9.704258918762207</c:v>
                </c:pt>
                <c:pt idx="819">
                  <c:v>9.7216758728027344</c:v>
                </c:pt>
                <c:pt idx="820">
                  <c:v>9.7943353652954102</c:v>
                </c:pt>
                <c:pt idx="821">
                  <c:v>9.869572639465332</c:v>
                </c:pt>
                <c:pt idx="822">
                  <c:v>9.8962793350219727</c:v>
                </c:pt>
                <c:pt idx="823">
                  <c:v>9.8956422805786133</c:v>
                </c:pt>
                <c:pt idx="824">
                  <c:v>9.9499340057373047</c:v>
                </c:pt>
                <c:pt idx="825">
                  <c:v>9.9467000961303711</c:v>
                </c:pt>
                <c:pt idx="826">
                  <c:v>9.8863458633422852</c:v>
                </c:pt>
                <c:pt idx="827">
                  <c:v>9.8564624786376953</c:v>
                </c:pt>
                <c:pt idx="828">
                  <c:v>9.8471307754516602</c:v>
                </c:pt>
                <c:pt idx="829">
                  <c:v>9.8830795288085938</c:v>
                </c:pt>
                <c:pt idx="830">
                  <c:v>9.8622703552246094</c:v>
                </c:pt>
                <c:pt idx="831">
                  <c:v>9.8535060882568359</c:v>
                </c:pt>
                <c:pt idx="832">
                  <c:v>9.8954172134399414</c:v>
                </c:pt>
                <c:pt idx="833">
                  <c:v>9.9111108779907227</c:v>
                </c:pt>
                <c:pt idx="834">
                  <c:v>9.8599634170532227</c:v>
                </c:pt>
                <c:pt idx="835">
                  <c:v>9.7980127334594727</c:v>
                </c:pt>
                <c:pt idx="836">
                  <c:v>9.8778219223022461</c:v>
                </c:pt>
                <c:pt idx="837">
                  <c:v>9.868901252746582</c:v>
                </c:pt>
                <c:pt idx="838">
                  <c:v>9.9216976165771484</c:v>
                </c:pt>
                <c:pt idx="839">
                  <c:v>9.9676523208618164</c:v>
                </c:pt>
                <c:pt idx="840">
                  <c:v>10.004173278808594</c:v>
                </c:pt>
                <c:pt idx="841">
                  <c:v>10.064830780029297</c:v>
                </c:pt>
                <c:pt idx="842">
                  <c:v>9.9756231307983398</c:v>
                </c:pt>
                <c:pt idx="843">
                  <c:v>9.9866199493408203</c:v>
                </c:pt>
                <c:pt idx="844">
                  <c:v>10.032981872558594</c:v>
                </c:pt>
                <c:pt idx="845">
                  <c:v>10.034811973571777</c:v>
                </c:pt>
                <c:pt idx="846">
                  <c:v>10.045061111450195</c:v>
                </c:pt>
                <c:pt idx="847">
                  <c:v>10.058313369750977</c:v>
                </c:pt>
                <c:pt idx="848">
                  <c:v>10.141892433166504</c:v>
                </c:pt>
                <c:pt idx="849">
                  <c:v>10.021775245666504</c:v>
                </c:pt>
                <c:pt idx="850">
                  <c:v>9.9922561645507813</c:v>
                </c:pt>
                <c:pt idx="851">
                  <c:v>10.055346488952637</c:v>
                </c:pt>
                <c:pt idx="852">
                  <c:v>10.058614730834961</c:v>
                </c:pt>
                <c:pt idx="853">
                  <c:v>10.186356544494629</c:v>
                </c:pt>
                <c:pt idx="854">
                  <c:v>10.113786697387695</c:v>
                </c:pt>
                <c:pt idx="855">
                  <c:v>10.019624710083008</c:v>
                </c:pt>
                <c:pt idx="856">
                  <c:v>10.035854339599609</c:v>
                </c:pt>
                <c:pt idx="857">
                  <c:v>10.035366058349609</c:v>
                </c:pt>
                <c:pt idx="858">
                  <c:v>10.153003692626953</c:v>
                </c:pt>
                <c:pt idx="859">
                  <c:v>10.230495452880859</c:v>
                </c:pt>
                <c:pt idx="860">
                  <c:v>10.179665565490723</c:v>
                </c:pt>
                <c:pt idx="861">
                  <c:v>10.133013725280762</c:v>
                </c:pt>
                <c:pt idx="862">
                  <c:v>10.199178695678711</c:v>
                </c:pt>
                <c:pt idx="863">
                  <c:v>10.178438186645508</c:v>
                </c:pt>
                <c:pt idx="864">
                  <c:v>10.193403244018555</c:v>
                </c:pt>
                <c:pt idx="865">
                  <c:v>10.203325271606445</c:v>
                </c:pt>
                <c:pt idx="866">
                  <c:v>10.198697090148926</c:v>
                </c:pt>
                <c:pt idx="867">
                  <c:v>10.109130859375</c:v>
                </c:pt>
                <c:pt idx="868">
                  <c:v>10.204809188842773</c:v>
                </c:pt>
                <c:pt idx="869">
                  <c:v>10.192534446716309</c:v>
                </c:pt>
                <c:pt idx="870">
                  <c:v>10.25340747833252</c:v>
                </c:pt>
                <c:pt idx="871">
                  <c:v>10.291025161743164</c:v>
                </c:pt>
                <c:pt idx="872">
                  <c:v>10.322885513305664</c:v>
                </c:pt>
                <c:pt idx="873">
                  <c:v>10.347031593322754</c:v>
                </c:pt>
                <c:pt idx="874">
                  <c:v>10.377025604248047</c:v>
                </c:pt>
                <c:pt idx="875">
                  <c:v>10.350201606750488</c:v>
                </c:pt>
                <c:pt idx="876">
                  <c:v>10.282782554626465</c:v>
                </c:pt>
                <c:pt idx="877">
                  <c:v>10.308754920959473</c:v>
                </c:pt>
                <c:pt idx="878">
                  <c:v>10.393232345581055</c:v>
                </c:pt>
                <c:pt idx="879">
                  <c:v>10.352192878723145</c:v>
                </c:pt>
                <c:pt idx="880">
                  <c:v>10.369386672973633</c:v>
                </c:pt>
                <c:pt idx="881">
                  <c:v>10.332510948181152</c:v>
                </c:pt>
                <c:pt idx="882">
                  <c:v>10.434970855712891</c:v>
                </c:pt>
                <c:pt idx="883">
                  <c:v>10.357592582702637</c:v>
                </c:pt>
                <c:pt idx="884">
                  <c:v>10.478615760803223</c:v>
                </c:pt>
                <c:pt idx="885">
                  <c:v>10.363526344299316</c:v>
                </c:pt>
                <c:pt idx="886">
                  <c:v>10.379570007324219</c:v>
                </c:pt>
                <c:pt idx="887">
                  <c:v>10.445038795471191</c:v>
                </c:pt>
                <c:pt idx="888">
                  <c:v>10.392786026000977</c:v>
                </c:pt>
                <c:pt idx="889">
                  <c:v>10.361865997314453</c:v>
                </c:pt>
                <c:pt idx="890">
                  <c:v>10.420688629150391</c:v>
                </c:pt>
                <c:pt idx="891">
                  <c:v>10.525925636291504</c:v>
                </c:pt>
                <c:pt idx="892">
                  <c:v>10.48585033416748</c:v>
                </c:pt>
                <c:pt idx="893">
                  <c:v>10.465551376342773</c:v>
                </c:pt>
                <c:pt idx="894">
                  <c:v>10.406329154968262</c:v>
                </c:pt>
                <c:pt idx="895">
                  <c:v>10.419371604919434</c:v>
                </c:pt>
                <c:pt idx="896">
                  <c:v>10.436504364013672</c:v>
                </c:pt>
                <c:pt idx="897">
                  <c:v>10.500418663024902</c:v>
                </c:pt>
                <c:pt idx="898">
                  <c:v>10.486486434936523</c:v>
                </c:pt>
                <c:pt idx="899">
                  <c:v>10.503852844238281</c:v>
                </c:pt>
                <c:pt idx="900">
                  <c:v>10.542562484741211</c:v>
                </c:pt>
                <c:pt idx="901">
                  <c:v>10.577534675598145</c:v>
                </c:pt>
                <c:pt idx="902">
                  <c:v>10.530896186828613</c:v>
                </c:pt>
                <c:pt idx="903">
                  <c:v>10.58467960357666</c:v>
                </c:pt>
                <c:pt idx="904">
                  <c:v>10.544265747070313</c:v>
                </c:pt>
                <c:pt idx="905">
                  <c:v>10.496875762939453</c:v>
                </c:pt>
                <c:pt idx="906">
                  <c:v>10.537169456481934</c:v>
                </c:pt>
                <c:pt idx="907">
                  <c:v>10.569145202636719</c:v>
                </c:pt>
                <c:pt idx="908">
                  <c:v>10.545594215393066</c:v>
                </c:pt>
                <c:pt idx="909">
                  <c:v>10.566915512084961</c:v>
                </c:pt>
                <c:pt idx="910">
                  <c:v>10.562604904174805</c:v>
                </c:pt>
                <c:pt idx="911">
                  <c:v>10.616162300109863</c:v>
                </c:pt>
                <c:pt idx="912">
                  <c:v>10.613039970397949</c:v>
                </c:pt>
                <c:pt idx="913">
                  <c:v>10.586119651794434</c:v>
                </c:pt>
                <c:pt idx="914">
                  <c:v>10.62108039855957</c:v>
                </c:pt>
                <c:pt idx="915">
                  <c:v>10.610599517822266</c:v>
                </c:pt>
                <c:pt idx="916">
                  <c:v>10.630156517028809</c:v>
                </c:pt>
                <c:pt idx="917">
                  <c:v>10.632264137268066</c:v>
                </c:pt>
                <c:pt idx="918">
                  <c:v>10.581574440002441</c:v>
                </c:pt>
                <c:pt idx="919">
                  <c:v>10.669814109802246</c:v>
                </c:pt>
                <c:pt idx="920">
                  <c:v>10.626867294311523</c:v>
                </c:pt>
                <c:pt idx="921">
                  <c:v>10.6788330078125</c:v>
                </c:pt>
                <c:pt idx="922">
                  <c:v>10.608940124511719</c:v>
                </c:pt>
                <c:pt idx="923">
                  <c:v>10.677335739135742</c:v>
                </c:pt>
                <c:pt idx="924">
                  <c:v>10.655981063842773</c:v>
                </c:pt>
                <c:pt idx="925">
                  <c:v>10.755261421203613</c:v>
                </c:pt>
                <c:pt idx="926">
                  <c:v>10.764641761779785</c:v>
                </c:pt>
                <c:pt idx="927">
                  <c:v>10.739094734191895</c:v>
                </c:pt>
                <c:pt idx="928">
                  <c:v>10.68742561340332</c:v>
                </c:pt>
                <c:pt idx="929">
                  <c:v>10.744791030883789</c:v>
                </c:pt>
                <c:pt idx="930">
                  <c:v>10.797268867492676</c:v>
                </c:pt>
                <c:pt idx="931">
                  <c:v>10.758978843688965</c:v>
                </c:pt>
                <c:pt idx="932">
                  <c:v>10.842415809631348</c:v>
                </c:pt>
                <c:pt idx="933">
                  <c:v>10.82508373260498</c:v>
                </c:pt>
                <c:pt idx="934">
                  <c:v>10.750417709350586</c:v>
                </c:pt>
                <c:pt idx="935">
                  <c:v>10.824786186218262</c:v>
                </c:pt>
                <c:pt idx="936">
                  <c:v>10.802302360534668</c:v>
                </c:pt>
                <c:pt idx="937">
                  <c:v>10.858098030090332</c:v>
                </c:pt>
                <c:pt idx="938">
                  <c:v>10.764053344726563</c:v>
                </c:pt>
                <c:pt idx="939">
                  <c:v>10.89395809173584</c:v>
                </c:pt>
                <c:pt idx="940">
                  <c:v>10.831282615661621</c:v>
                </c:pt>
                <c:pt idx="941">
                  <c:v>10.834948539733887</c:v>
                </c:pt>
                <c:pt idx="942">
                  <c:v>10.939518928527832</c:v>
                </c:pt>
                <c:pt idx="943">
                  <c:v>10.972107887268066</c:v>
                </c:pt>
                <c:pt idx="944">
                  <c:v>10.847880363464355</c:v>
                </c:pt>
                <c:pt idx="945">
                  <c:v>10.856836318969727</c:v>
                </c:pt>
                <c:pt idx="946">
                  <c:v>10.980782508850098</c:v>
                </c:pt>
                <c:pt idx="947">
                  <c:v>10.950417518615723</c:v>
                </c:pt>
                <c:pt idx="948">
                  <c:v>10.931748390197754</c:v>
                </c:pt>
                <c:pt idx="949">
                  <c:v>10.935833930969238</c:v>
                </c:pt>
                <c:pt idx="950">
                  <c:v>10.940621376037598</c:v>
                </c:pt>
                <c:pt idx="951">
                  <c:v>11.026443481445313</c:v>
                </c:pt>
                <c:pt idx="952">
                  <c:v>11.04651927947998</c:v>
                </c:pt>
                <c:pt idx="953">
                  <c:v>11.00684928894043</c:v>
                </c:pt>
                <c:pt idx="954">
                  <c:v>10.987004280090332</c:v>
                </c:pt>
                <c:pt idx="955">
                  <c:v>11.092952728271484</c:v>
                </c:pt>
                <c:pt idx="956">
                  <c:v>11.10407829284668</c:v>
                </c:pt>
                <c:pt idx="957">
                  <c:v>11.023873329162598</c:v>
                </c:pt>
                <c:pt idx="958">
                  <c:v>11.086630821228027</c:v>
                </c:pt>
                <c:pt idx="959">
                  <c:v>11.090274810791016</c:v>
                </c:pt>
                <c:pt idx="960">
                  <c:v>11.106966972351074</c:v>
                </c:pt>
                <c:pt idx="961">
                  <c:v>11.05684757232666</c:v>
                </c:pt>
                <c:pt idx="962">
                  <c:v>11.063618659973145</c:v>
                </c:pt>
                <c:pt idx="963">
                  <c:v>11.075201988220215</c:v>
                </c:pt>
                <c:pt idx="964">
                  <c:v>11.123241424560547</c:v>
                </c:pt>
                <c:pt idx="965">
                  <c:v>11.124259948730469</c:v>
                </c:pt>
                <c:pt idx="966">
                  <c:v>11.096527099609375</c:v>
                </c:pt>
                <c:pt idx="967">
                  <c:v>11.067581176757813</c:v>
                </c:pt>
                <c:pt idx="968">
                  <c:v>11.10633659362793</c:v>
                </c:pt>
                <c:pt idx="969">
                  <c:v>11.243075370788574</c:v>
                </c:pt>
                <c:pt idx="970">
                  <c:v>11.166635513305664</c:v>
                </c:pt>
                <c:pt idx="971">
                  <c:v>11.101900100708008</c:v>
                </c:pt>
                <c:pt idx="972">
                  <c:v>11.128138542175293</c:v>
                </c:pt>
                <c:pt idx="973">
                  <c:v>11.184247016906738</c:v>
                </c:pt>
                <c:pt idx="974">
                  <c:v>11.174944877624512</c:v>
                </c:pt>
                <c:pt idx="975">
                  <c:v>11.20882511138916</c:v>
                </c:pt>
                <c:pt idx="976">
                  <c:v>11.248558044433594</c:v>
                </c:pt>
                <c:pt idx="977">
                  <c:v>11.261788368225098</c:v>
                </c:pt>
                <c:pt idx="978">
                  <c:v>11.208158493041992</c:v>
                </c:pt>
                <c:pt idx="979">
                  <c:v>11.18805980682373</c:v>
                </c:pt>
                <c:pt idx="980">
                  <c:v>11.238649368286133</c:v>
                </c:pt>
                <c:pt idx="981">
                  <c:v>11.264068603515625</c:v>
                </c:pt>
                <c:pt idx="982">
                  <c:v>11.229084014892578</c:v>
                </c:pt>
                <c:pt idx="983">
                  <c:v>11.253653526306152</c:v>
                </c:pt>
                <c:pt idx="984">
                  <c:v>11.190074920654297</c:v>
                </c:pt>
                <c:pt idx="985">
                  <c:v>11.22322940826416</c:v>
                </c:pt>
                <c:pt idx="986">
                  <c:v>11.2322998046875</c:v>
                </c:pt>
                <c:pt idx="987">
                  <c:v>11.303118705749512</c:v>
                </c:pt>
                <c:pt idx="988">
                  <c:v>11.195156097412109</c:v>
                </c:pt>
                <c:pt idx="989">
                  <c:v>11.241473197937012</c:v>
                </c:pt>
                <c:pt idx="990">
                  <c:v>11.175091743469238</c:v>
                </c:pt>
                <c:pt idx="991">
                  <c:v>11.234086036682129</c:v>
                </c:pt>
                <c:pt idx="992">
                  <c:v>11.322524070739746</c:v>
                </c:pt>
                <c:pt idx="993">
                  <c:v>11.279561996459961</c:v>
                </c:pt>
                <c:pt idx="994">
                  <c:v>11.309370994567871</c:v>
                </c:pt>
                <c:pt idx="995">
                  <c:v>11.337432861328125</c:v>
                </c:pt>
                <c:pt idx="996">
                  <c:v>11.343982696533203</c:v>
                </c:pt>
                <c:pt idx="997">
                  <c:v>11.355570793151855</c:v>
                </c:pt>
                <c:pt idx="998">
                  <c:v>11.336585998535156</c:v>
                </c:pt>
                <c:pt idx="999">
                  <c:v>11.452816963195801</c:v>
                </c:pt>
                <c:pt idx="1000">
                  <c:v>11.424861907958984</c:v>
                </c:pt>
                <c:pt idx="1001">
                  <c:v>11.480050086975098</c:v>
                </c:pt>
                <c:pt idx="1002">
                  <c:v>11.487323760986328</c:v>
                </c:pt>
                <c:pt idx="1003">
                  <c:v>11.478091239929199</c:v>
                </c:pt>
                <c:pt idx="1004">
                  <c:v>11.470928192138672</c:v>
                </c:pt>
                <c:pt idx="1005">
                  <c:v>11.496975898742676</c:v>
                </c:pt>
                <c:pt idx="1006">
                  <c:v>11.478381156921387</c:v>
                </c:pt>
                <c:pt idx="1007">
                  <c:v>11.564296722412109</c:v>
                </c:pt>
                <c:pt idx="1008">
                  <c:v>11.608481407165527</c:v>
                </c:pt>
                <c:pt idx="1009">
                  <c:v>11.518430709838867</c:v>
                </c:pt>
                <c:pt idx="1010">
                  <c:v>11.575934410095215</c:v>
                </c:pt>
                <c:pt idx="1011">
                  <c:v>11.591641426086426</c:v>
                </c:pt>
                <c:pt idx="1012">
                  <c:v>11.540177345275879</c:v>
                </c:pt>
                <c:pt idx="1013">
                  <c:v>11.613447189331055</c:v>
                </c:pt>
                <c:pt idx="1014">
                  <c:v>11.684954643249512</c:v>
                </c:pt>
                <c:pt idx="1015">
                  <c:v>11.61272144317627</c:v>
                </c:pt>
                <c:pt idx="1016">
                  <c:v>11.683672904968262</c:v>
                </c:pt>
                <c:pt idx="1017">
                  <c:v>11.653254508972168</c:v>
                </c:pt>
                <c:pt idx="1018">
                  <c:v>11.616912841796875</c:v>
                </c:pt>
                <c:pt idx="1019">
                  <c:v>11.686132431030273</c:v>
                </c:pt>
                <c:pt idx="1020">
                  <c:v>11.719775199890137</c:v>
                </c:pt>
                <c:pt idx="1021">
                  <c:v>11.703747749328613</c:v>
                </c:pt>
                <c:pt idx="1022">
                  <c:v>11.723453521728516</c:v>
                </c:pt>
                <c:pt idx="1023">
                  <c:v>11.765799522399902</c:v>
                </c:pt>
                <c:pt idx="1024">
                  <c:v>11.768943786621094</c:v>
                </c:pt>
                <c:pt idx="1025">
                  <c:v>11.794879913330078</c:v>
                </c:pt>
                <c:pt idx="1026">
                  <c:v>11.818249702453613</c:v>
                </c:pt>
                <c:pt idx="1027">
                  <c:v>11.752350807189941</c:v>
                </c:pt>
                <c:pt idx="1028">
                  <c:v>11.758414268493652</c:v>
                </c:pt>
                <c:pt idx="1029">
                  <c:v>11.875860214233398</c:v>
                </c:pt>
                <c:pt idx="1030">
                  <c:v>11.741020202636719</c:v>
                </c:pt>
                <c:pt idx="1031">
                  <c:v>11.860293388366699</c:v>
                </c:pt>
                <c:pt idx="1032">
                  <c:v>11.820746421813965</c:v>
                </c:pt>
                <c:pt idx="1033">
                  <c:v>11.885038375854492</c:v>
                </c:pt>
                <c:pt idx="1034">
                  <c:v>11.877236366271973</c:v>
                </c:pt>
                <c:pt idx="1035">
                  <c:v>11.850929260253906</c:v>
                </c:pt>
                <c:pt idx="1036">
                  <c:v>11.897550582885742</c:v>
                </c:pt>
                <c:pt idx="1037">
                  <c:v>11.931012153625488</c:v>
                </c:pt>
                <c:pt idx="1038">
                  <c:v>11.901453018188477</c:v>
                </c:pt>
                <c:pt idx="1039">
                  <c:v>11.883744239807129</c:v>
                </c:pt>
                <c:pt idx="1040">
                  <c:v>11.885495185852051</c:v>
                </c:pt>
                <c:pt idx="1041">
                  <c:v>11.85037899017334</c:v>
                </c:pt>
                <c:pt idx="1042">
                  <c:v>11.891703605651855</c:v>
                </c:pt>
                <c:pt idx="1043">
                  <c:v>11.909415245056152</c:v>
                </c:pt>
                <c:pt idx="1044">
                  <c:v>11.900901794433594</c:v>
                </c:pt>
                <c:pt idx="1045">
                  <c:v>11.937285423278809</c:v>
                </c:pt>
                <c:pt idx="1046">
                  <c:v>12.055160522460938</c:v>
                </c:pt>
                <c:pt idx="1047">
                  <c:v>11.989049911499023</c:v>
                </c:pt>
                <c:pt idx="1048">
                  <c:v>11.975695610046387</c:v>
                </c:pt>
                <c:pt idx="1049">
                  <c:v>11.945220947265625</c:v>
                </c:pt>
                <c:pt idx="1050">
                  <c:v>12.037074089050293</c:v>
                </c:pt>
                <c:pt idx="1051">
                  <c:v>11.997832298278809</c:v>
                </c:pt>
                <c:pt idx="1052">
                  <c:v>11.98429012298584</c:v>
                </c:pt>
                <c:pt idx="1053">
                  <c:v>11.984399795532227</c:v>
                </c:pt>
                <c:pt idx="1054">
                  <c:v>11.935262680053711</c:v>
                </c:pt>
                <c:pt idx="1055">
                  <c:v>12.02591609954834</c:v>
                </c:pt>
                <c:pt idx="1056">
                  <c:v>11.99769115447998</c:v>
                </c:pt>
                <c:pt idx="1057">
                  <c:v>12.063834190368652</c:v>
                </c:pt>
                <c:pt idx="1058">
                  <c:v>12.117171287536621</c:v>
                </c:pt>
                <c:pt idx="1059">
                  <c:v>12.077235221862793</c:v>
                </c:pt>
                <c:pt idx="1060">
                  <c:v>12.062950134277344</c:v>
                </c:pt>
                <c:pt idx="1061">
                  <c:v>12.051336288452148</c:v>
                </c:pt>
                <c:pt idx="1062">
                  <c:v>12.014453887939453</c:v>
                </c:pt>
                <c:pt idx="1063">
                  <c:v>11.997976303100586</c:v>
                </c:pt>
                <c:pt idx="1064">
                  <c:v>12.111075401306152</c:v>
                </c:pt>
                <c:pt idx="1065">
                  <c:v>12.078127861022949</c:v>
                </c:pt>
                <c:pt idx="1066">
                  <c:v>12.072519302368164</c:v>
                </c:pt>
                <c:pt idx="1067">
                  <c:v>12.066276550292969</c:v>
                </c:pt>
                <c:pt idx="1068">
                  <c:v>12.107393264770508</c:v>
                </c:pt>
                <c:pt idx="1069">
                  <c:v>12.162689208984375</c:v>
                </c:pt>
                <c:pt idx="1070">
                  <c:v>12.125031471252441</c:v>
                </c:pt>
                <c:pt idx="1071">
                  <c:v>12.11508846282959</c:v>
                </c:pt>
                <c:pt idx="1072">
                  <c:v>12.146894454956055</c:v>
                </c:pt>
                <c:pt idx="1073">
                  <c:v>12.102763175964355</c:v>
                </c:pt>
                <c:pt idx="1074">
                  <c:v>12.134521484375</c:v>
                </c:pt>
                <c:pt idx="1075">
                  <c:v>12.137454032897949</c:v>
                </c:pt>
                <c:pt idx="1076">
                  <c:v>12.150155067443848</c:v>
                </c:pt>
                <c:pt idx="1077">
                  <c:v>12.140890121459961</c:v>
                </c:pt>
                <c:pt idx="1078">
                  <c:v>12.181011199951172</c:v>
                </c:pt>
                <c:pt idx="1079">
                  <c:v>12.153164863586426</c:v>
                </c:pt>
                <c:pt idx="1080">
                  <c:v>12.268031120300293</c:v>
                </c:pt>
                <c:pt idx="1081">
                  <c:v>12.228938102722168</c:v>
                </c:pt>
                <c:pt idx="1082">
                  <c:v>12.251317024230957</c:v>
                </c:pt>
                <c:pt idx="1083">
                  <c:v>12.266270637512207</c:v>
                </c:pt>
                <c:pt idx="1084">
                  <c:v>12.381293296813965</c:v>
                </c:pt>
                <c:pt idx="1085">
                  <c:v>12.268100738525391</c:v>
                </c:pt>
                <c:pt idx="1086">
                  <c:v>12.266702651977539</c:v>
                </c:pt>
                <c:pt idx="1087">
                  <c:v>12.365114212036133</c:v>
                </c:pt>
                <c:pt idx="1088">
                  <c:v>12.325326919555664</c:v>
                </c:pt>
                <c:pt idx="1089">
                  <c:v>12.268416404724121</c:v>
                </c:pt>
                <c:pt idx="1090">
                  <c:v>12.336398124694824</c:v>
                </c:pt>
                <c:pt idx="1091">
                  <c:v>12.302343368530273</c:v>
                </c:pt>
                <c:pt idx="1092">
                  <c:v>12.390192985534668</c:v>
                </c:pt>
                <c:pt idx="1093">
                  <c:v>12.340029716491699</c:v>
                </c:pt>
                <c:pt idx="1094">
                  <c:v>12.341967582702637</c:v>
                </c:pt>
                <c:pt idx="1095">
                  <c:v>12.443022727966309</c:v>
                </c:pt>
                <c:pt idx="1096">
                  <c:v>12.343066215515137</c:v>
                </c:pt>
                <c:pt idx="1097">
                  <c:v>12.340288162231445</c:v>
                </c:pt>
                <c:pt idx="1098">
                  <c:v>12.325420379638672</c:v>
                </c:pt>
                <c:pt idx="1099">
                  <c:v>12.322630882263184</c:v>
                </c:pt>
                <c:pt idx="1100">
                  <c:v>12.418035507202148</c:v>
                </c:pt>
                <c:pt idx="1101">
                  <c:v>12.416887283325195</c:v>
                </c:pt>
                <c:pt idx="1102">
                  <c:v>12.460776329040527</c:v>
                </c:pt>
                <c:pt idx="1103">
                  <c:v>12.473978042602539</c:v>
                </c:pt>
                <c:pt idx="1104">
                  <c:v>12.470705032348633</c:v>
                </c:pt>
                <c:pt idx="1105">
                  <c:v>12.427810668945313</c:v>
                </c:pt>
                <c:pt idx="1106">
                  <c:v>12.470921516418457</c:v>
                </c:pt>
                <c:pt idx="1107">
                  <c:v>12.547507286071777</c:v>
                </c:pt>
                <c:pt idx="1108">
                  <c:v>12.514503479003906</c:v>
                </c:pt>
                <c:pt idx="1109">
                  <c:v>12.541815757751465</c:v>
                </c:pt>
                <c:pt idx="1110">
                  <c:v>12.505045890808105</c:v>
                </c:pt>
                <c:pt idx="1111">
                  <c:v>12.458957672119141</c:v>
                </c:pt>
                <c:pt idx="1112">
                  <c:v>12.524419784545898</c:v>
                </c:pt>
                <c:pt idx="1113">
                  <c:v>12.411312103271484</c:v>
                </c:pt>
                <c:pt idx="1114">
                  <c:v>12.519821166992188</c:v>
                </c:pt>
                <c:pt idx="1115">
                  <c:v>12.483722686767578</c:v>
                </c:pt>
                <c:pt idx="1116">
                  <c:v>12.472113609313965</c:v>
                </c:pt>
                <c:pt idx="1117">
                  <c:v>12.480252265930176</c:v>
                </c:pt>
                <c:pt idx="1118">
                  <c:v>12.441112518310547</c:v>
                </c:pt>
                <c:pt idx="1119">
                  <c:v>12.431077003479004</c:v>
                </c:pt>
                <c:pt idx="1120">
                  <c:v>12.561066627502441</c:v>
                </c:pt>
                <c:pt idx="1121">
                  <c:v>12.566030502319336</c:v>
                </c:pt>
                <c:pt idx="1122">
                  <c:v>12.564915657043457</c:v>
                </c:pt>
                <c:pt idx="1123">
                  <c:v>12.500885963439941</c:v>
                </c:pt>
                <c:pt idx="1124">
                  <c:v>12.508100509643555</c:v>
                </c:pt>
                <c:pt idx="1125">
                  <c:v>12.648926734924316</c:v>
                </c:pt>
                <c:pt idx="1126">
                  <c:v>12.594888687133789</c:v>
                </c:pt>
                <c:pt idx="1127">
                  <c:v>12.690733909606934</c:v>
                </c:pt>
                <c:pt idx="1128">
                  <c:v>12.616733551025391</c:v>
                </c:pt>
                <c:pt idx="1129">
                  <c:v>12.553054809570313</c:v>
                </c:pt>
                <c:pt idx="1130">
                  <c:v>12.674490928649902</c:v>
                </c:pt>
                <c:pt idx="1131">
                  <c:v>12.625727653503418</c:v>
                </c:pt>
                <c:pt idx="1132">
                  <c:v>12.621827125549316</c:v>
                </c:pt>
                <c:pt idx="1133">
                  <c:v>12.665635108947754</c:v>
                </c:pt>
                <c:pt idx="1134">
                  <c:v>12.620006561279297</c:v>
                </c:pt>
                <c:pt idx="1135">
                  <c:v>12.66733455657959</c:v>
                </c:pt>
                <c:pt idx="1136">
                  <c:v>12.676467895507813</c:v>
                </c:pt>
                <c:pt idx="1137">
                  <c:v>12.68205451965332</c:v>
                </c:pt>
                <c:pt idx="1138">
                  <c:v>12.686688423156738</c:v>
                </c:pt>
                <c:pt idx="1139">
                  <c:v>12.70766544342041</c:v>
                </c:pt>
                <c:pt idx="1140">
                  <c:v>12.686779975891113</c:v>
                </c:pt>
                <c:pt idx="1141">
                  <c:v>12.763716697692871</c:v>
                </c:pt>
                <c:pt idx="1142">
                  <c:v>12.831924438476563</c:v>
                </c:pt>
                <c:pt idx="1143">
                  <c:v>12.736386299133301</c:v>
                </c:pt>
                <c:pt idx="1144">
                  <c:v>12.731124877929688</c:v>
                </c:pt>
                <c:pt idx="1145">
                  <c:v>12.768378257751465</c:v>
                </c:pt>
                <c:pt idx="1146">
                  <c:v>12.758304595947266</c:v>
                </c:pt>
                <c:pt idx="1147">
                  <c:v>12.757031440734863</c:v>
                </c:pt>
                <c:pt idx="1148">
                  <c:v>12.786455154418945</c:v>
                </c:pt>
                <c:pt idx="1149">
                  <c:v>12.74370288848877</c:v>
                </c:pt>
                <c:pt idx="1150">
                  <c:v>12.841025352478027</c:v>
                </c:pt>
                <c:pt idx="1151">
                  <c:v>12.856529235839844</c:v>
                </c:pt>
                <c:pt idx="1152">
                  <c:v>12.928833961486816</c:v>
                </c:pt>
                <c:pt idx="1153">
                  <c:v>12.843284606933594</c:v>
                </c:pt>
                <c:pt idx="1154">
                  <c:v>12.836456298828125</c:v>
                </c:pt>
                <c:pt idx="1155">
                  <c:v>12.804479598999023</c:v>
                </c:pt>
                <c:pt idx="1156">
                  <c:v>12.832514762878418</c:v>
                </c:pt>
                <c:pt idx="1157">
                  <c:v>12.886429786682129</c:v>
                </c:pt>
                <c:pt idx="1158">
                  <c:v>12.896441459655762</c:v>
                </c:pt>
                <c:pt idx="1159">
                  <c:v>12.899665832519531</c:v>
                </c:pt>
                <c:pt idx="1160">
                  <c:v>12.903125762939453</c:v>
                </c:pt>
                <c:pt idx="1161">
                  <c:v>12.873655319213867</c:v>
                </c:pt>
                <c:pt idx="1162">
                  <c:v>13.002712249755859</c:v>
                </c:pt>
                <c:pt idx="1163">
                  <c:v>13.011682510375977</c:v>
                </c:pt>
                <c:pt idx="1164">
                  <c:v>13.016543388366699</c:v>
                </c:pt>
                <c:pt idx="1165">
                  <c:v>13.032978057861328</c:v>
                </c:pt>
                <c:pt idx="1166">
                  <c:v>12.918822288513184</c:v>
                </c:pt>
                <c:pt idx="1167">
                  <c:v>13.042508125305176</c:v>
                </c:pt>
                <c:pt idx="1168">
                  <c:v>13.042783737182617</c:v>
                </c:pt>
                <c:pt idx="1169">
                  <c:v>12.979732513427734</c:v>
                </c:pt>
                <c:pt idx="1170">
                  <c:v>13.066987991333008</c:v>
                </c:pt>
                <c:pt idx="1171">
                  <c:v>12.96694278717041</c:v>
                </c:pt>
                <c:pt idx="1172">
                  <c:v>13.086556434631348</c:v>
                </c:pt>
                <c:pt idx="1173">
                  <c:v>13.093535423278809</c:v>
                </c:pt>
                <c:pt idx="1174">
                  <c:v>13.167890548706055</c:v>
                </c:pt>
                <c:pt idx="1175">
                  <c:v>13.056132316589355</c:v>
                </c:pt>
                <c:pt idx="1176">
                  <c:v>13.110700607299805</c:v>
                </c:pt>
                <c:pt idx="1177">
                  <c:v>13.031691551208496</c:v>
                </c:pt>
                <c:pt idx="1178">
                  <c:v>13.117712020874023</c:v>
                </c:pt>
                <c:pt idx="1179">
                  <c:v>13.11383056640625</c:v>
                </c:pt>
                <c:pt idx="1180">
                  <c:v>13.037452697753906</c:v>
                </c:pt>
                <c:pt idx="1181">
                  <c:v>13.089476585388184</c:v>
                </c:pt>
                <c:pt idx="1182">
                  <c:v>13.115901947021484</c:v>
                </c:pt>
                <c:pt idx="1183">
                  <c:v>13.104989051818848</c:v>
                </c:pt>
                <c:pt idx="1184">
                  <c:v>13.08802604675293</c:v>
                </c:pt>
                <c:pt idx="1185">
                  <c:v>13.142098426818848</c:v>
                </c:pt>
                <c:pt idx="1186">
                  <c:v>13.158299446105957</c:v>
                </c:pt>
                <c:pt idx="1187">
                  <c:v>13.123315811157227</c:v>
                </c:pt>
                <c:pt idx="1188">
                  <c:v>13.125277519226074</c:v>
                </c:pt>
                <c:pt idx="1189">
                  <c:v>13.212053298950195</c:v>
                </c:pt>
                <c:pt idx="1190">
                  <c:v>13.212184906005859</c:v>
                </c:pt>
                <c:pt idx="1191">
                  <c:v>13.213371276855469</c:v>
                </c:pt>
                <c:pt idx="1192">
                  <c:v>13.286386489868164</c:v>
                </c:pt>
                <c:pt idx="1193">
                  <c:v>13.272951126098633</c:v>
                </c:pt>
                <c:pt idx="1194">
                  <c:v>13.268226623535156</c:v>
                </c:pt>
                <c:pt idx="1195">
                  <c:v>13.243824005126953</c:v>
                </c:pt>
                <c:pt idx="1196">
                  <c:v>13.310768127441406</c:v>
                </c:pt>
                <c:pt idx="1197">
                  <c:v>13.297794342041016</c:v>
                </c:pt>
                <c:pt idx="1198">
                  <c:v>13.371091842651367</c:v>
                </c:pt>
                <c:pt idx="1199">
                  <c:v>13.338640213012695</c:v>
                </c:pt>
                <c:pt idx="1200">
                  <c:v>13.413716316223145</c:v>
                </c:pt>
                <c:pt idx="1201">
                  <c:v>13.294068336486816</c:v>
                </c:pt>
                <c:pt idx="1202">
                  <c:v>13.388092994689941</c:v>
                </c:pt>
                <c:pt idx="1203">
                  <c:v>13.37384033203125</c:v>
                </c:pt>
                <c:pt idx="1204">
                  <c:v>13.385516166687012</c:v>
                </c:pt>
                <c:pt idx="1205">
                  <c:v>13.30941104888916</c:v>
                </c:pt>
                <c:pt idx="1206">
                  <c:v>13.28018856048584</c:v>
                </c:pt>
                <c:pt idx="1207">
                  <c:v>13.345390319824219</c:v>
                </c:pt>
                <c:pt idx="1208">
                  <c:v>13.351336479187012</c:v>
                </c:pt>
                <c:pt idx="1209">
                  <c:v>13.30076789855957</c:v>
                </c:pt>
                <c:pt idx="1210">
                  <c:v>13.335245132446289</c:v>
                </c:pt>
                <c:pt idx="1211">
                  <c:v>13.332864761352539</c:v>
                </c:pt>
                <c:pt idx="1212">
                  <c:v>13.311198234558105</c:v>
                </c:pt>
                <c:pt idx="1213">
                  <c:v>13.262024879455566</c:v>
                </c:pt>
                <c:pt idx="1214">
                  <c:v>13.376980781555176</c:v>
                </c:pt>
                <c:pt idx="1215">
                  <c:v>13.304271697998047</c:v>
                </c:pt>
                <c:pt idx="1216">
                  <c:v>13.338625907897949</c:v>
                </c:pt>
                <c:pt idx="1217">
                  <c:v>13.313352584838867</c:v>
                </c:pt>
                <c:pt idx="1218">
                  <c:v>13.308016777038574</c:v>
                </c:pt>
                <c:pt idx="1219">
                  <c:v>13.335880279541016</c:v>
                </c:pt>
                <c:pt idx="1220">
                  <c:v>13.400966644287109</c:v>
                </c:pt>
                <c:pt idx="1221">
                  <c:v>13.324237823486328</c:v>
                </c:pt>
                <c:pt idx="1222">
                  <c:v>13.390264511108398</c:v>
                </c:pt>
                <c:pt idx="1223">
                  <c:v>13.366658210754395</c:v>
                </c:pt>
                <c:pt idx="1224">
                  <c:v>13.320705413818359</c:v>
                </c:pt>
                <c:pt idx="1225">
                  <c:v>13.306320190429688</c:v>
                </c:pt>
                <c:pt idx="1226">
                  <c:v>13.461280822753906</c:v>
                </c:pt>
                <c:pt idx="1227">
                  <c:v>13.412640571594238</c:v>
                </c:pt>
                <c:pt idx="1228">
                  <c:v>13.45034122467041</c:v>
                </c:pt>
                <c:pt idx="1229">
                  <c:v>13.458748817443848</c:v>
                </c:pt>
                <c:pt idx="1230">
                  <c:v>13.528204917907715</c:v>
                </c:pt>
                <c:pt idx="1231">
                  <c:v>13.489221572875977</c:v>
                </c:pt>
                <c:pt idx="1232">
                  <c:v>13.527111053466797</c:v>
                </c:pt>
                <c:pt idx="1233">
                  <c:v>13.445496559143066</c:v>
                </c:pt>
                <c:pt idx="1234">
                  <c:v>13.497716903686523</c:v>
                </c:pt>
                <c:pt idx="1235">
                  <c:v>13.473077774047852</c:v>
                </c:pt>
                <c:pt idx="1236">
                  <c:v>13.511646270751953</c:v>
                </c:pt>
                <c:pt idx="1237">
                  <c:v>13.606659889221191</c:v>
                </c:pt>
                <c:pt idx="1238">
                  <c:v>13.558990478515625</c:v>
                </c:pt>
                <c:pt idx="1239">
                  <c:v>13.531436920166016</c:v>
                </c:pt>
                <c:pt idx="1240">
                  <c:v>13.439260482788086</c:v>
                </c:pt>
                <c:pt idx="1241">
                  <c:v>13.502253532409668</c:v>
                </c:pt>
                <c:pt idx="1242">
                  <c:v>13.570160865783691</c:v>
                </c:pt>
                <c:pt idx="1243">
                  <c:v>13.509002685546875</c:v>
                </c:pt>
                <c:pt idx="1244">
                  <c:v>13.481637001037598</c:v>
                </c:pt>
                <c:pt idx="1245">
                  <c:v>13.647185325622559</c:v>
                </c:pt>
                <c:pt idx="1246">
                  <c:v>13.531916618347168</c:v>
                </c:pt>
                <c:pt idx="1247">
                  <c:v>13.589733123779297</c:v>
                </c:pt>
                <c:pt idx="1248">
                  <c:v>13.615848541259766</c:v>
                </c:pt>
                <c:pt idx="1249">
                  <c:v>13.666070938110352</c:v>
                </c:pt>
                <c:pt idx="1250">
                  <c:v>13.698823928833008</c:v>
                </c:pt>
                <c:pt idx="1251">
                  <c:v>13.655523300170898</c:v>
                </c:pt>
                <c:pt idx="1252">
                  <c:v>13.693771362304688</c:v>
                </c:pt>
                <c:pt idx="1253">
                  <c:v>13.671610832214355</c:v>
                </c:pt>
                <c:pt idx="1254">
                  <c:v>13.733280181884766</c:v>
                </c:pt>
                <c:pt idx="1255">
                  <c:v>13.763616561889648</c:v>
                </c:pt>
                <c:pt idx="1256">
                  <c:v>13.813824653625488</c:v>
                </c:pt>
                <c:pt idx="1257">
                  <c:v>13.716254234313965</c:v>
                </c:pt>
                <c:pt idx="1258">
                  <c:v>13.760265350341797</c:v>
                </c:pt>
                <c:pt idx="1259">
                  <c:v>13.77292537689209</c:v>
                </c:pt>
                <c:pt idx="1260">
                  <c:v>13.710192680358887</c:v>
                </c:pt>
                <c:pt idx="1261">
                  <c:v>13.73033618927002</c:v>
                </c:pt>
                <c:pt idx="1262">
                  <c:v>13.785853385925293</c:v>
                </c:pt>
                <c:pt idx="1263">
                  <c:v>13.85602855682373</c:v>
                </c:pt>
                <c:pt idx="1264">
                  <c:v>13.78724193572998</c:v>
                </c:pt>
                <c:pt idx="1265">
                  <c:v>13.786974906921387</c:v>
                </c:pt>
                <c:pt idx="1266">
                  <c:v>13.771806716918945</c:v>
                </c:pt>
                <c:pt idx="1267">
                  <c:v>13.835064888000488</c:v>
                </c:pt>
                <c:pt idx="1268">
                  <c:v>13.831181526184082</c:v>
                </c:pt>
                <c:pt idx="1269">
                  <c:v>13.85591983795166</c:v>
                </c:pt>
                <c:pt idx="1270">
                  <c:v>13.792967796325684</c:v>
                </c:pt>
                <c:pt idx="1271">
                  <c:v>13.922028541564941</c:v>
                </c:pt>
                <c:pt idx="1272">
                  <c:v>13.851221084594727</c:v>
                </c:pt>
                <c:pt idx="1273">
                  <c:v>13.763754844665527</c:v>
                </c:pt>
                <c:pt idx="1274">
                  <c:v>13.861038208007813</c:v>
                </c:pt>
                <c:pt idx="1275">
                  <c:v>13.783105850219727</c:v>
                </c:pt>
                <c:pt idx="1276">
                  <c:v>13.713045120239258</c:v>
                </c:pt>
                <c:pt idx="1277">
                  <c:v>13.734919548034668</c:v>
                </c:pt>
                <c:pt idx="1278">
                  <c:v>13.7952880859375</c:v>
                </c:pt>
                <c:pt idx="1279">
                  <c:v>13.847892761230469</c:v>
                </c:pt>
                <c:pt idx="1280">
                  <c:v>13.736063003540039</c:v>
                </c:pt>
                <c:pt idx="1281">
                  <c:v>13.778827667236328</c:v>
                </c:pt>
                <c:pt idx="1282">
                  <c:v>13.810115814208984</c:v>
                </c:pt>
                <c:pt idx="1283">
                  <c:v>13.827512741088867</c:v>
                </c:pt>
                <c:pt idx="1284">
                  <c:v>13.790322303771973</c:v>
                </c:pt>
                <c:pt idx="1285">
                  <c:v>13.824790954589844</c:v>
                </c:pt>
                <c:pt idx="1286">
                  <c:v>13.841919898986816</c:v>
                </c:pt>
                <c:pt idx="1287">
                  <c:v>13.869363784790039</c:v>
                </c:pt>
                <c:pt idx="1288">
                  <c:v>13.839834213256836</c:v>
                </c:pt>
                <c:pt idx="1289">
                  <c:v>13.900204658508301</c:v>
                </c:pt>
                <c:pt idx="1290">
                  <c:v>13.838805198669434</c:v>
                </c:pt>
                <c:pt idx="1291">
                  <c:v>13.931676864624023</c:v>
                </c:pt>
                <c:pt idx="1292">
                  <c:v>13.945425033569336</c:v>
                </c:pt>
                <c:pt idx="1293">
                  <c:v>13.933691024780273</c:v>
                </c:pt>
                <c:pt idx="1294">
                  <c:v>13.979180335998535</c:v>
                </c:pt>
                <c:pt idx="1295">
                  <c:v>14.004055023193359</c:v>
                </c:pt>
                <c:pt idx="1296">
                  <c:v>13.951542854309082</c:v>
                </c:pt>
                <c:pt idx="1297">
                  <c:v>13.929877281188965</c:v>
                </c:pt>
                <c:pt idx="1298">
                  <c:v>13.990126609802246</c:v>
                </c:pt>
                <c:pt idx="1299">
                  <c:v>14.024600028991699</c:v>
                </c:pt>
                <c:pt idx="1300">
                  <c:v>13.975340843200684</c:v>
                </c:pt>
                <c:pt idx="1301">
                  <c:v>14.012018203735352</c:v>
                </c:pt>
                <c:pt idx="1302">
                  <c:v>14.031618118286133</c:v>
                </c:pt>
                <c:pt idx="1303">
                  <c:v>13.973540306091309</c:v>
                </c:pt>
                <c:pt idx="1304">
                  <c:v>13.978023529052734</c:v>
                </c:pt>
                <c:pt idx="1305">
                  <c:v>14.145329475402832</c:v>
                </c:pt>
                <c:pt idx="1306">
                  <c:v>14.1304931640625</c:v>
                </c:pt>
                <c:pt idx="1307">
                  <c:v>14.089820861816406</c:v>
                </c:pt>
                <c:pt idx="1308">
                  <c:v>14.109780311584473</c:v>
                </c:pt>
                <c:pt idx="1309">
                  <c:v>14.190415382385254</c:v>
                </c:pt>
                <c:pt idx="1310">
                  <c:v>14.071094512939453</c:v>
                </c:pt>
                <c:pt idx="1311">
                  <c:v>14.117563247680664</c:v>
                </c:pt>
                <c:pt idx="1312">
                  <c:v>14.091824531555176</c:v>
                </c:pt>
                <c:pt idx="1313">
                  <c:v>14.150333404541016</c:v>
                </c:pt>
                <c:pt idx="1314">
                  <c:v>14.115324020385742</c:v>
                </c:pt>
                <c:pt idx="1315">
                  <c:v>14.174039840698242</c:v>
                </c:pt>
                <c:pt idx="1316">
                  <c:v>14.115628242492676</c:v>
                </c:pt>
                <c:pt idx="1317">
                  <c:v>14.224943161010742</c:v>
                </c:pt>
                <c:pt idx="1318">
                  <c:v>14.163739204406738</c:v>
                </c:pt>
                <c:pt idx="1319">
                  <c:v>14.214515686035156</c:v>
                </c:pt>
                <c:pt idx="1320">
                  <c:v>14.224734306335449</c:v>
                </c:pt>
                <c:pt idx="1321">
                  <c:v>14.232192993164063</c:v>
                </c:pt>
                <c:pt idx="1322">
                  <c:v>14.214455604553223</c:v>
                </c:pt>
                <c:pt idx="1323">
                  <c:v>14.287624359130859</c:v>
                </c:pt>
                <c:pt idx="1324">
                  <c:v>14.253787994384766</c:v>
                </c:pt>
                <c:pt idx="1325">
                  <c:v>14.219226837158203</c:v>
                </c:pt>
                <c:pt idx="1326">
                  <c:v>14.263004302978516</c:v>
                </c:pt>
                <c:pt idx="1327">
                  <c:v>14.202591896057129</c:v>
                </c:pt>
                <c:pt idx="1328">
                  <c:v>14.282756805419922</c:v>
                </c:pt>
                <c:pt idx="1329">
                  <c:v>14.211930274963379</c:v>
                </c:pt>
                <c:pt idx="1330">
                  <c:v>14.338101387023926</c:v>
                </c:pt>
                <c:pt idx="1331">
                  <c:v>14.309919357299805</c:v>
                </c:pt>
                <c:pt idx="1332">
                  <c:v>14.285332679748535</c:v>
                </c:pt>
                <c:pt idx="1333">
                  <c:v>14.291387557983398</c:v>
                </c:pt>
                <c:pt idx="1334">
                  <c:v>14.287166595458984</c:v>
                </c:pt>
                <c:pt idx="1335">
                  <c:v>14.380159378051758</c:v>
                </c:pt>
                <c:pt idx="1336">
                  <c:v>14.317095756530762</c:v>
                </c:pt>
                <c:pt idx="1337">
                  <c:v>14.373476982116699</c:v>
                </c:pt>
                <c:pt idx="1338">
                  <c:v>14.39777660369873</c:v>
                </c:pt>
                <c:pt idx="1339">
                  <c:v>14.30192756652832</c:v>
                </c:pt>
                <c:pt idx="1340">
                  <c:v>14.416764259338379</c:v>
                </c:pt>
                <c:pt idx="1341">
                  <c:v>14.400712013244629</c:v>
                </c:pt>
                <c:pt idx="1342">
                  <c:v>14.400507926940918</c:v>
                </c:pt>
                <c:pt idx="1343">
                  <c:v>14.374235153198242</c:v>
                </c:pt>
                <c:pt idx="1344">
                  <c:v>14.391620635986328</c:v>
                </c:pt>
                <c:pt idx="1345">
                  <c:v>14.379162788391113</c:v>
                </c:pt>
                <c:pt idx="1346">
                  <c:v>14.403750419616699</c:v>
                </c:pt>
                <c:pt idx="1347">
                  <c:v>14.308720588684082</c:v>
                </c:pt>
                <c:pt idx="1348">
                  <c:v>14.406894683837891</c:v>
                </c:pt>
                <c:pt idx="1349">
                  <c:v>14.332003593444824</c:v>
                </c:pt>
                <c:pt idx="1350">
                  <c:v>14.398228645324707</c:v>
                </c:pt>
                <c:pt idx="1351">
                  <c:v>14.376526832580566</c:v>
                </c:pt>
                <c:pt idx="1352">
                  <c:v>14.397879600524902</c:v>
                </c:pt>
                <c:pt idx="1353">
                  <c:v>14.42231273651123</c:v>
                </c:pt>
                <c:pt idx="1354">
                  <c:v>14.398423194885254</c:v>
                </c:pt>
                <c:pt idx="1355">
                  <c:v>14.382998466491699</c:v>
                </c:pt>
                <c:pt idx="1356">
                  <c:v>14.478203773498535</c:v>
                </c:pt>
                <c:pt idx="1357">
                  <c:v>14.416939735412598</c:v>
                </c:pt>
                <c:pt idx="1358">
                  <c:v>14.522212982177734</c:v>
                </c:pt>
                <c:pt idx="1359">
                  <c:v>14.540020942687988</c:v>
                </c:pt>
                <c:pt idx="1360">
                  <c:v>14.5101318359375</c:v>
                </c:pt>
                <c:pt idx="1361">
                  <c:v>14.55558967590332</c:v>
                </c:pt>
                <c:pt idx="1362">
                  <c:v>14.524821281433105</c:v>
                </c:pt>
                <c:pt idx="1363">
                  <c:v>14.510502815246582</c:v>
                </c:pt>
                <c:pt idx="1364">
                  <c:v>14.49803352355957</c:v>
                </c:pt>
                <c:pt idx="1365">
                  <c:v>14.541945457458496</c:v>
                </c:pt>
                <c:pt idx="1366">
                  <c:v>14.50078296661377</c:v>
                </c:pt>
                <c:pt idx="1367">
                  <c:v>14.54093074798584</c:v>
                </c:pt>
                <c:pt idx="1368">
                  <c:v>14.533746719360352</c:v>
                </c:pt>
                <c:pt idx="1369">
                  <c:v>14.527815818786621</c:v>
                </c:pt>
                <c:pt idx="1370">
                  <c:v>14.596219062805176</c:v>
                </c:pt>
                <c:pt idx="1371">
                  <c:v>14.580991744995117</c:v>
                </c:pt>
                <c:pt idx="1372">
                  <c:v>14.622021675109863</c:v>
                </c:pt>
                <c:pt idx="1373">
                  <c:v>14.702455520629883</c:v>
                </c:pt>
                <c:pt idx="1374">
                  <c:v>14.641260147094727</c:v>
                </c:pt>
                <c:pt idx="1375">
                  <c:v>14.631780624389648</c:v>
                </c:pt>
                <c:pt idx="1376">
                  <c:v>14.676300048828125</c:v>
                </c:pt>
                <c:pt idx="1377">
                  <c:v>14.621340751647949</c:v>
                </c:pt>
                <c:pt idx="1378">
                  <c:v>14.613173484802246</c:v>
                </c:pt>
                <c:pt idx="1379">
                  <c:v>14.661996841430664</c:v>
                </c:pt>
                <c:pt idx="1380">
                  <c:v>14.705584526062012</c:v>
                </c:pt>
                <c:pt idx="1381">
                  <c:v>14.635457992553711</c:v>
                </c:pt>
                <c:pt idx="1382">
                  <c:v>14.660983085632324</c:v>
                </c:pt>
                <c:pt idx="1383">
                  <c:v>14.717203140258789</c:v>
                </c:pt>
                <c:pt idx="1384">
                  <c:v>14.704023361206055</c:v>
                </c:pt>
                <c:pt idx="1385">
                  <c:v>14.637632369995117</c:v>
                </c:pt>
                <c:pt idx="1386">
                  <c:v>14.679491996765137</c:v>
                </c:pt>
                <c:pt idx="1387">
                  <c:v>14.695210456848145</c:v>
                </c:pt>
                <c:pt idx="1388">
                  <c:v>14.658944129943848</c:v>
                </c:pt>
                <c:pt idx="1389">
                  <c:v>14.678570747375488</c:v>
                </c:pt>
                <c:pt idx="1390">
                  <c:v>14.599448204040527</c:v>
                </c:pt>
                <c:pt idx="1391">
                  <c:v>14.694414138793945</c:v>
                </c:pt>
                <c:pt idx="1392">
                  <c:v>14.664589881896973</c:v>
                </c:pt>
                <c:pt idx="1393">
                  <c:v>14.683252334594727</c:v>
                </c:pt>
                <c:pt idx="1394">
                  <c:v>14.768879890441895</c:v>
                </c:pt>
                <c:pt idx="1395">
                  <c:v>14.75611400604248</c:v>
                </c:pt>
                <c:pt idx="1396">
                  <c:v>14.798572540283203</c:v>
                </c:pt>
                <c:pt idx="1397">
                  <c:v>14.779332160949707</c:v>
                </c:pt>
                <c:pt idx="1398">
                  <c:v>14.711409568786621</c:v>
                </c:pt>
                <c:pt idx="1399">
                  <c:v>14.672794342041016</c:v>
                </c:pt>
                <c:pt idx="1400">
                  <c:v>14.712571144104004</c:v>
                </c:pt>
                <c:pt idx="1401">
                  <c:v>14.662163734436035</c:v>
                </c:pt>
                <c:pt idx="1402">
                  <c:v>14.752545356750488</c:v>
                </c:pt>
                <c:pt idx="1403">
                  <c:v>14.710511207580566</c:v>
                </c:pt>
                <c:pt idx="1404">
                  <c:v>14.755319595336914</c:v>
                </c:pt>
                <c:pt idx="1405">
                  <c:v>14.84230899810791</c:v>
                </c:pt>
                <c:pt idx="1406">
                  <c:v>14.77397346496582</c:v>
                </c:pt>
                <c:pt idx="1407">
                  <c:v>14.890081405639648</c:v>
                </c:pt>
                <c:pt idx="1408">
                  <c:v>14.84632396697998</c:v>
                </c:pt>
                <c:pt idx="1409">
                  <c:v>14.846515655517578</c:v>
                </c:pt>
                <c:pt idx="1410">
                  <c:v>14.817219734191895</c:v>
                </c:pt>
                <c:pt idx="1411">
                  <c:v>14.828003883361816</c:v>
                </c:pt>
                <c:pt idx="1412">
                  <c:v>14.8408203125</c:v>
                </c:pt>
                <c:pt idx="1413">
                  <c:v>14.758320808410645</c:v>
                </c:pt>
                <c:pt idx="1414">
                  <c:v>14.807249069213867</c:v>
                </c:pt>
                <c:pt idx="1415">
                  <c:v>14.864865303039551</c:v>
                </c:pt>
                <c:pt idx="1416">
                  <c:v>14.997147560119629</c:v>
                </c:pt>
                <c:pt idx="1417">
                  <c:v>14.895140647888184</c:v>
                </c:pt>
                <c:pt idx="1418">
                  <c:v>14.970706939697266</c:v>
                </c:pt>
                <c:pt idx="1419">
                  <c:v>14.966789245605469</c:v>
                </c:pt>
                <c:pt idx="1420">
                  <c:v>14.906866073608398</c:v>
                </c:pt>
                <c:pt idx="1421">
                  <c:v>14.930549621582031</c:v>
                </c:pt>
                <c:pt idx="1422">
                  <c:v>14.954834938049316</c:v>
                </c:pt>
                <c:pt idx="1423">
                  <c:v>14.939150810241699</c:v>
                </c:pt>
                <c:pt idx="1424">
                  <c:v>14.928460121154785</c:v>
                </c:pt>
                <c:pt idx="1425">
                  <c:v>14.893840789794922</c:v>
                </c:pt>
                <c:pt idx="1426">
                  <c:v>15.0003662109375</c:v>
                </c:pt>
                <c:pt idx="1427">
                  <c:v>14.980837821960449</c:v>
                </c:pt>
                <c:pt idx="1428">
                  <c:v>14.940881729125977</c:v>
                </c:pt>
                <c:pt idx="1429">
                  <c:v>14.940816879272461</c:v>
                </c:pt>
                <c:pt idx="1430">
                  <c:v>15.057453155517578</c:v>
                </c:pt>
                <c:pt idx="1431">
                  <c:v>15.018799781799316</c:v>
                </c:pt>
                <c:pt idx="1432">
                  <c:v>15.036850929260254</c:v>
                </c:pt>
                <c:pt idx="1433">
                  <c:v>14.986301422119141</c:v>
                </c:pt>
                <c:pt idx="1434">
                  <c:v>15.001542091369629</c:v>
                </c:pt>
                <c:pt idx="1435">
                  <c:v>15.047329902648926</c:v>
                </c:pt>
                <c:pt idx="1436">
                  <c:v>15.144880294799805</c:v>
                </c:pt>
                <c:pt idx="1437">
                  <c:v>15.080363273620605</c:v>
                </c:pt>
                <c:pt idx="1438">
                  <c:v>15.021327972412109</c:v>
                </c:pt>
                <c:pt idx="1439">
                  <c:v>15.06480884552002</c:v>
                </c:pt>
                <c:pt idx="1440">
                  <c:v>15.191645622253418</c:v>
                </c:pt>
                <c:pt idx="1441">
                  <c:v>15.133955955505371</c:v>
                </c:pt>
                <c:pt idx="1442">
                  <c:v>15.133602142333984</c:v>
                </c:pt>
                <c:pt idx="1443">
                  <c:v>15.132453918457031</c:v>
                </c:pt>
                <c:pt idx="1444">
                  <c:v>15.190828323364258</c:v>
                </c:pt>
                <c:pt idx="1445">
                  <c:v>15.170984268188477</c:v>
                </c:pt>
                <c:pt idx="1446">
                  <c:v>15.190534591674805</c:v>
                </c:pt>
                <c:pt idx="1447">
                  <c:v>15.13746166229248</c:v>
                </c:pt>
                <c:pt idx="1448">
                  <c:v>15.186988830566406</c:v>
                </c:pt>
                <c:pt idx="1449">
                  <c:v>15.166477203369141</c:v>
                </c:pt>
                <c:pt idx="1450">
                  <c:v>15.251106262207031</c:v>
                </c:pt>
                <c:pt idx="1451">
                  <c:v>15.202805519104004</c:v>
                </c:pt>
                <c:pt idx="1452">
                  <c:v>15.102860450744629</c:v>
                </c:pt>
                <c:pt idx="1453">
                  <c:v>15.263565063476563</c:v>
                </c:pt>
                <c:pt idx="1454">
                  <c:v>15.226530075073242</c:v>
                </c:pt>
                <c:pt idx="1455">
                  <c:v>15.269829750061035</c:v>
                </c:pt>
                <c:pt idx="1456">
                  <c:v>15.29918384552002</c:v>
                </c:pt>
                <c:pt idx="1457">
                  <c:v>15.256943702697754</c:v>
                </c:pt>
                <c:pt idx="1458">
                  <c:v>15.255109786987305</c:v>
                </c:pt>
                <c:pt idx="1459">
                  <c:v>15.360209465026855</c:v>
                </c:pt>
                <c:pt idx="1460">
                  <c:v>15.388328552246094</c:v>
                </c:pt>
                <c:pt idx="1461">
                  <c:v>15.320309638977051</c:v>
                </c:pt>
                <c:pt idx="1462">
                  <c:v>15.257859230041504</c:v>
                </c:pt>
                <c:pt idx="1463">
                  <c:v>15.271134376525879</c:v>
                </c:pt>
                <c:pt idx="1464">
                  <c:v>15.30300235748291</c:v>
                </c:pt>
                <c:pt idx="1465">
                  <c:v>15.237044334411621</c:v>
                </c:pt>
                <c:pt idx="1466">
                  <c:v>15.29814338684082</c:v>
                </c:pt>
                <c:pt idx="1467">
                  <c:v>15.219534873962402</c:v>
                </c:pt>
                <c:pt idx="1468">
                  <c:v>15.339546203613281</c:v>
                </c:pt>
                <c:pt idx="1469">
                  <c:v>15.258883476257324</c:v>
                </c:pt>
                <c:pt idx="1470">
                  <c:v>15.355290412902832</c:v>
                </c:pt>
                <c:pt idx="1471">
                  <c:v>15.345312118530273</c:v>
                </c:pt>
                <c:pt idx="1472">
                  <c:v>15.379523277282715</c:v>
                </c:pt>
                <c:pt idx="1473">
                  <c:v>15.31403923034668</c:v>
                </c:pt>
                <c:pt idx="1474">
                  <c:v>15.347001075744629</c:v>
                </c:pt>
                <c:pt idx="1475">
                  <c:v>15.339571952819824</c:v>
                </c:pt>
                <c:pt idx="1476">
                  <c:v>15.416580200195313</c:v>
                </c:pt>
                <c:pt idx="1477">
                  <c:v>15.342700958251953</c:v>
                </c:pt>
                <c:pt idx="1478">
                  <c:v>15.369083404541016</c:v>
                </c:pt>
                <c:pt idx="1479">
                  <c:v>15.373032569885254</c:v>
                </c:pt>
                <c:pt idx="1480">
                  <c:v>15.37420654296875</c:v>
                </c:pt>
                <c:pt idx="1481">
                  <c:v>15.369174003601074</c:v>
                </c:pt>
                <c:pt idx="1482">
                  <c:v>15.383078575134277</c:v>
                </c:pt>
                <c:pt idx="1483">
                  <c:v>15.388957023620605</c:v>
                </c:pt>
                <c:pt idx="1484">
                  <c:v>15.399425506591797</c:v>
                </c:pt>
                <c:pt idx="1485">
                  <c:v>15.364627838134766</c:v>
                </c:pt>
                <c:pt idx="1486">
                  <c:v>15.480666160583496</c:v>
                </c:pt>
                <c:pt idx="1487">
                  <c:v>15.430296897888184</c:v>
                </c:pt>
                <c:pt idx="1488">
                  <c:v>15.505809783935547</c:v>
                </c:pt>
                <c:pt idx="1489">
                  <c:v>15.544284820556641</c:v>
                </c:pt>
                <c:pt idx="1490">
                  <c:v>15.466135025024414</c:v>
                </c:pt>
                <c:pt idx="1491">
                  <c:v>15.469162940979004</c:v>
                </c:pt>
                <c:pt idx="1492">
                  <c:v>15.593860626220703</c:v>
                </c:pt>
                <c:pt idx="1493">
                  <c:v>15.514226913452148</c:v>
                </c:pt>
                <c:pt idx="1494">
                  <c:v>15.56461238861084</c:v>
                </c:pt>
                <c:pt idx="1495">
                  <c:v>15.590470314025879</c:v>
                </c:pt>
                <c:pt idx="1496">
                  <c:v>15.544131278991699</c:v>
                </c:pt>
                <c:pt idx="1497">
                  <c:v>15.512402534484863</c:v>
                </c:pt>
                <c:pt idx="1498">
                  <c:v>15.508955001831055</c:v>
                </c:pt>
                <c:pt idx="1499">
                  <c:v>15.551235198974609</c:v>
                </c:pt>
                <c:pt idx="1500">
                  <c:v>15.52747631072998</c:v>
                </c:pt>
                <c:pt idx="1501">
                  <c:v>15.511626243591309</c:v>
                </c:pt>
                <c:pt idx="1502">
                  <c:v>15.477382659912109</c:v>
                </c:pt>
                <c:pt idx="1503">
                  <c:v>15.575661659240723</c:v>
                </c:pt>
                <c:pt idx="1504">
                  <c:v>15.479351043701172</c:v>
                </c:pt>
                <c:pt idx="1505">
                  <c:v>15.526029586791992</c:v>
                </c:pt>
                <c:pt idx="1506">
                  <c:v>15.545976638793945</c:v>
                </c:pt>
                <c:pt idx="1507">
                  <c:v>15.585662841796875</c:v>
                </c:pt>
                <c:pt idx="1508">
                  <c:v>15.679696083068848</c:v>
                </c:pt>
                <c:pt idx="1509">
                  <c:v>15.62911319732666</c:v>
                </c:pt>
                <c:pt idx="1510">
                  <c:v>15.574678421020508</c:v>
                </c:pt>
                <c:pt idx="1511">
                  <c:v>15.683402061462402</c:v>
                </c:pt>
                <c:pt idx="1512">
                  <c:v>15.603763580322266</c:v>
                </c:pt>
                <c:pt idx="1513">
                  <c:v>15.656577110290527</c:v>
                </c:pt>
                <c:pt idx="1514">
                  <c:v>15.581304550170898</c:v>
                </c:pt>
                <c:pt idx="1515">
                  <c:v>15.679129600524902</c:v>
                </c:pt>
                <c:pt idx="1516">
                  <c:v>15.641714096069336</c:v>
                </c:pt>
                <c:pt idx="1517">
                  <c:v>15.591933250427246</c:v>
                </c:pt>
                <c:pt idx="1518">
                  <c:v>15.611302375793457</c:v>
                </c:pt>
                <c:pt idx="1519">
                  <c:v>15.626716613769531</c:v>
                </c:pt>
                <c:pt idx="1520">
                  <c:v>15.717945098876953</c:v>
                </c:pt>
                <c:pt idx="1521">
                  <c:v>15.714498519897461</c:v>
                </c:pt>
                <c:pt idx="1522">
                  <c:v>15.66780948638916</c:v>
                </c:pt>
                <c:pt idx="1523">
                  <c:v>15.68848991394043</c:v>
                </c:pt>
                <c:pt idx="1524">
                  <c:v>15.603940963745117</c:v>
                </c:pt>
                <c:pt idx="1525">
                  <c:v>15.677054405212402</c:v>
                </c:pt>
                <c:pt idx="1526">
                  <c:v>15.621038436889648</c:v>
                </c:pt>
                <c:pt idx="1527">
                  <c:v>15.68166446685791</c:v>
                </c:pt>
                <c:pt idx="1528">
                  <c:v>15.648089408874512</c:v>
                </c:pt>
                <c:pt idx="1529">
                  <c:v>15.700592994689941</c:v>
                </c:pt>
                <c:pt idx="1530">
                  <c:v>15.707095146179199</c:v>
                </c:pt>
                <c:pt idx="1531">
                  <c:v>15.679450035095215</c:v>
                </c:pt>
                <c:pt idx="1532">
                  <c:v>15.604195594787598</c:v>
                </c:pt>
                <c:pt idx="1533">
                  <c:v>15.674534797668457</c:v>
                </c:pt>
                <c:pt idx="1534">
                  <c:v>15.672280311584473</c:v>
                </c:pt>
                <c:pt idx="1535">
                  <c:v>15.613266944885254</c:v>
                </c:pt>
                <c:pt idx="1536">
                  <c:v>15.67973518371582</c:v>
                </c:pt>
                <c:pt idx="1537">
                  <c:v>15.687417030334473</c:v>
                </c:pt>
                <c:pt idx="1538">
                  <c:v>15.640301704406738</c:v>
                </c:pt>
                <c:pt idx="1539">
                  <c:v>15.659989356994629</c:v>
                </c:pt>
                <c:pt idx="1540">
                  <c:v>15.751627922058105</c:v>
                </c:pt>
                <c:pt idx="1541">
                  <c:v>15.733933448791504</c:v>
                </c:pt>
                <c:pt idx="1542">
                  <c:v>15.717023849487305</c:v>
                </c:pt>
                <c:pt idx="1543">
                  <c:v>15.771829605102539</c:v>
                </c:pt>
                <c:pt idx="1544">
                  <c:v>15.722765922546387</c:v>
                </c:pt>
                <c:pt idx="1545">
                  <c:v>15.734832763671875</c:v>
                </c:pt>
                <c:pt idx="1546">
                  <c:v>15.805638313293457</c:v>
                </c:pt>
                <c:pt idx="1547">
                  <c:v>15.755951881408691</c:v>
                </c:pt>
                <c:pt idx="1548">
                  <c:v>15.765909194946289</c:v>
                </c:pt>
                <c:pt idx="1549">
                  <c:v>15.803790092468262</c:v>
                </c:pt>
                <c:pt idx="1550">
                  <c:v>15.796899795532227</c:v>
                </c:pt>
                <c:pt idx="1551">
                  <c:v>15.922656059265137</c:v>
                </c:pt>
                <c:pt idx="1552">
                  <c:v>15.898326873779297</c:v>
                </c:pt>
                <c:pt idx="1553">
                  <c:v>15.866500854492188</c:v>
                </c:pt>
                <c:pt idx="1554">
                  <c:v>15.87549877166748</c:v>
                </c:pt>
                <c:pt idx="1555">
                  <c:v>15.836795806884766</c:v>
                </c:pt>
                <c:pt idx="1556">
                  <c:v>15.877525329589844</c:v>
                </c:pt>
                <c:pt idx="1557">
                  <c:v>15.93092155456543</c:v>
                </c:pt>
                <c:pt idx="1558">
                  <c:v>15.890103340148926</c:v>
                </c:pt>
                <c:pt idx="1559">
                  <c:v>15.863935470581055</c:v>
                </c:pt>
                <c:pt idx="1560">
                  <c:v>15.899322509765625</c:v>
                </c:pt>
                <c:pt idx="1561">
                  <c:v>15.906037330627441</c:v>
                </c:pt>
                <c:pt idx="1562">
                  <c:v>15.827207565307617</c:v>
                </c:pt>
                <c:pt idx="1563">
                  <c:v>15.91651439666748</c:v>
                </c:pt>
                <c:pt idx="1564">
                  <c:v>15.925938606262207</c:v>
                </c:pt>
                <c:pt idx="1565">
                  <c:v>15.927371978759766</c:v>
                </c:pt>
                <c:pt idx="1566">
                  <c:v>15.93080997467041</c:v>
                </c:pt>
                <c:pt idx="1567">
                  <c:v>15.95761775970459</c:v>
                </c:pt>
                <c:pt idx="1568">
                  <c:v>15.965539932250977</c:v>
                </c:pt>
                <c:pt idx="1569">
                  <c:v>15.976134300231934</c:v>
                </c:pt>
                <c:pt idx="1570">
                  <c:v>15.936121940612793</c:v>
                </c:pt>
                <c:pt idx="1571">
                  <c:v>15.924216270446777</c:v>
                </c:pt>
                <c:pt idx="1572">
                  <c:v>15.961947441101074</c:v>
                </c:pt>
                <c:pt idx="1573">
                  <c:v>15.991350173950195</c:v>
                </c:pt>
                <c:pt idx="1574">
                  <c:v>16.089265823364258</c:v>
                </c:pt>
                <c:pt idx="1575">
                  <c:v>16.03453254699707</c:v>
                </c:pt>
                <c:pt idx="1576">
                  <c:v>16.116819381713867</c:v>
                </c:pt>
                <c:pt idx="1577">
                  <c:v>16.139402389526367</c:v>
                </c:pt>
                <c:pt idx="1578">
                  <c:v>16.066761016845703</c:v>
                </c:pt>
                <c:pt idx="1579">
                  <c:v>16.068639755249023</c:v>
                </c:pt>
                <c:pt idx="1580">
                  <c:v>16.068202972412109</c:v>
                </c:pt>
                <c:pt idx="1581">
                  <c:v>16.093690872192383</c:v>
                </c:pt>
                <c:pt idx="1582">
                  <c:v>16.076787948608398</c:v>
                </c:pt>
                <c:pt idx="1583">
                  <c:v>16.079805374145508</c:v>
                </c:pt>
                <c:pt idx="1584">
                  <c:v>16.011142730712891</c:v>
                </c:pt>
                <c:pt idx="1585">
                  <c:v>16.121471405029297</c:v>
                </c:pt>
                <c:pt idx="1586">
                  <c:v>16.096250534057617</c:v>
                </c:pt>
                <c:pt idx="1587">
                  <c:v>16.084930419921875</c:v>
                </c:pt>
                <c:pt idx="1588">
                  <c:v>16.088651657104492</c:v>
                </c:pt>
                <c:pt idx="1589">
                  <c:v>16.191459655761719</c:v>
                </c:pt>
                <c:pt idx="1590">
                  <c:v>16.204370498657227</c:v>
                </c:pt>
                <c:pt idx="1591">
                  <c:v>16.33021354675293</c:v>
                </c:pt>
                <c:pt idx="1592">
                  <c:v>16.254560470581055</c:v>
                </c:pt>
                <c:pt idx="1593">
                  <c:v>16.228343963623047</c:v>
                </c:pt>
                <c:pt idx="1594">
                  <c:v>16.177536010742188</c:v>
                </c:pt>
                <c:pt idx="1595">
                  <c:v>16.2303466796875</c:v>
                </c:pt>
                <c:pt idx="1596">
                  <c:v>16.287229537963867</c:v>
                </c:pt>
                <c:pt idx="1597">
                  <c:v>16.377487182617188</c:v>
                </c:pt>
                <c:pt idx="1598">
                  <c:v>16.350893020629883</c:v>
                </c:pt>
                <c:pt idx="1599">
                  <c:v>16.390525817871094</c:v>
                </c:pt>
                <c:pt idx="1600">
                  <c:v>16.37043571472168</c:v>
                </c:pt>
                <c:pt idx="1601">
                  <c:v>16.348062515258789</c:v>
                </c:pt>
                <c:pt idx="1602">
                  <c:v>16.372749328613281</c:v>
                </c:pt>
                <c:pt idx="1603">
                  <c:v>16.312925338745117</c:v>
                </c:pt>
                <c:pt idx="1604">
                  <c:v>16.316816329956055</c:v>
                </c:pt>
                <c:pt idx="1605">
                  <c:v>16.312967300415039</c:v>
                </c:pt>
                <c:pt idx="1606">
                  <c:v>16.331882476806641</c:v>
                </c:pt>
                <c:pt idx="1607">
                  <c:v>16.371404647827148</c:v>
                </c:pt>
                <c:pt idx="1608">
                  <c:v>16.382061004638672</c:v>
                </c:pt>
                <c:pt idx="1609">
                  <c:v>16.345685958862305</c:v>
                </c:pt>
                <c:pt idx="1610">
                  <c:v>16.410163879394531</c:v>
                </c:pt>
                <c:pt idx="1611">
                  <c:v>16.459999084472656</c:v>
                </c:pt>
                <c:pt idx="1612">
                  <c:v>16.482334136962891</c:v>
                </c:pt>
                <c:pt idx="1613">
                  <c:v>16.521623611450195</c:v>
                </c:pt>
                <c:pt idx="1614">
                  <c:v>16.459661483764648</c:v>
                </c:pt>
                <c:pt idx="1615">
                  <c:v>16.497146606445313</c:v>
                </c:pt>
                <c:pt idx="1616">
                  <c:v>16.499568939208984</c:v>
                </c:pt>
                <c:pt idx="1617">
                  <c:v>16.551153182983398</c:v>
                </c:pt>
                <c:pt idx="1618">
                  <c:v>16.598127365112305</c:v>
                </c:pt>
                <c:pt idx="1619">
                  <c:v>16.44847297668457</c:v>
                </c:pt>
                <c:pt idx="1620">
                  <c:v>16.521223068237305</c:v>
                </c:pt>
                <c:pt idx="1621">
                  <c:v>16.499607086181641</c:v>
                </c:pt>
                <c:pt idx="1622">
                  <c:v>16.395336151123047</c:v>
                </c:pt>
                <c:pt idx="1623">
                  <c:v>16.613195419311523</c:v>
                </c:pt>
                <c:pt idx="1624">
                  <c:v>16.545112609863281</c:v>
                </c:pt>
                <c:pt idx="1625">
                  <c:v>16.512615203857422</c:v>
                </c:pt>
                <c:pt idx="1626">
                  <c:v>16.602991104125977</c:v>
                </c:pt>
                <c:pt idx="1627">
                  <c:v>16.563316345214844</c:v>
                </c:pt>
                <c:pt idx="1628">
                  <c:v>16.539192199707031</c:v>
                </c:pt>
                <c:pt idx="1629">
                  <c:v>16.609577178955078</c:v>
                </c:pt>
                <c:pt idx="1630">
                  <c:v>16.60899543762207</c:v>
                </c:pt>
                <c:pt idx="1631">
                  <c:v>16.511983871459961</c:v>
                </c:pt>
                <c:pt idx="1632">
                  <c:v>16.64329719543457</c:v>
                </c:pt>
                <c:pt idx="1633">
                  <c:v>16.682239532470703</c:v>
                </c:pt>
                <c:pt idx="1634">
                  <c:v>16.621391296386719</c:v>
                </c:pt>
                <c:pt idx="1635">
                  <c:v>16.630775451660156</c:v>
                </c:pt>
                <c:pt idx="1636">
                  <c:v>16.667181015014648</c:v>
                </c:pt>
                <c:pt idx="1637">
                  <c:v>16.557920455932617</c:v>
                </c:pt>
                <c:pt idx="1638">
                  <c:v>16.651180267333984</c:v>
                </c:pt>
                <c:pt idx="1639">
                  <c:v>16.615150451660156</c:v>
                </c:pt>
                <c:pt idx="1640">
                  <c:v>16.689037322998047</c:v>
                </c:pt>
                <c:pt idx="1641">
                  <c:v>16.698539733886719</c:v>
                </c:pt>
                <c:pt idx="1642">
                  <c:v>16.686723709106445</c:v>
                </c:pt>
                <c:pt idx="1643">
                  <c:v>16.704900741577148</c:v>
                </c:pt>
                <c:pt idx="1644">
                  <c:v>16.700868606567383</c:v>
                </c:pt>
                <c:pt idx="1645">
                  <c:v>16.688676834106445</c:v>
                </c:pt>
                <c:pt idx="1646">
                  <c:v>16.660673141479492</c:v>
                </c:pt>
                <c:pt idx="1647">
                  <c:v>16.670429229736328</c:v>
                </c:pt>
                <c:pt idx="1648">
                  <c:v>16.62708854675293</c:v>
                </c:pt>
                <c:pt idx="1649">
                  <c:v>16.670974731445313</c:v>
                </c:pt>
                <c:pt idx="1650">
                  <c:v>16.740413665771484</c:v>
                </c:pt>
                <c:pt idx="1651">
                  <c:v>16.74354362487793</c:v>
                </c:pt>
                <c:pt idx="1652">
                  <c:v>16.743314743041992</c:v>
                </c:pt>
                <c:pt idx="1653">
                  <c:v>16.748977661132813</c:v>
                </c:pt>
                <c:pt idx="1654">
                  <c:v>16.733095169067383</c:v>
                </c:pt>
                <c:pt idx="1655">
                  <c:v>16.711952209472656</c:v>
                </c:pt>
                <c:pt idx="1656">
                  <c:v>16.707557678222656</c:v>
                </c:pt>
                <c:pt idx="1657">
                  <c:v>16.786655426025391</c:v>
                </c:pt>
                <c:pt idx="1658">
                  <c:v>16.733123779296875</c:v>
                </c:pt>
                <c:pt idx="1659">
                  <c:v>16.663427352905273</c:v>
                </c:pt>
                <c:pt idx="1660">
                  <c:v>16.742214202880859</c:v>
                </c:pt>
                <c:pt idx="1661">
                  <c:v>16.693387985229492</c:v>
                </c:pt>
                <c:pt idx="1662">
                  <c:v>16.692447662353516</c:v>
                </c:pt>
                <c:pt idx="1663">
                  <c:v>16.768661499023438</c:v>
                </c:pt>
                <c:pt idx="1664">
                  <c:v>16.767488479614258</c:v>
                </c:pt>
                <c:pt idx="1665">
                  <c:v>16.764450073242188</c:v>
                </c:pt>
                <c:pt idx="1666">
                  <c:v>16.736946105957031</c:v>
                </c:pt>
                <c:pt idx="1667">
                  <c:v>16.727807998657227</c:v>
                </c:pt>
                <c:pt idx="1668">
                  <c:v>16.740409851074219</c:v>
                </c:pt>
                <c:pt idx="1669">
                  <c:v>16.781076431274414</c:v>
                </c:pt>
                <c:pt idx="1670">
                  <c:v>16.800458908081055</c:v>
                </c:pt>
                <c:pt idx="1671">
                  <c:v>16.858858108520508</c:v>
                </c:pt>
                <c:pt idx="1672">
                  <c:v>16.887517929077148</c:v>
                </c:pt>
                <c:pt idx="1673">
                  <c:v>16.901750564575195</c:v>
                </c:pt>
                <c:pt idx="1674">
                  <c:v>16.843290328979492</c:v>
                </c:pt>
                <c:pt idx="1675">
                  <c:v>16.87775993347168</c:v>
                </c:pt>
                <c:pt idx="1676">
                  <c:v>16.819461822509766</c:v>
                </c:pt>
                <c:pt idx="1677">
                  <c:v>16.78965950012207</c:v>
                </c:pt>
                <c:pt idx="1678">
                  <c:v>16.881330490112305</c:v>
                </c:pt>
                <c:pt idx="1679">
                  <c:v>16.806171417236328</c:v>
                </c:pt>
                <c:pt idx="1680">
                  <c:v>16.856273651123047</c:v>
                </c:pt>
                <c:pt idx="1681">
                  <c:v>16.824003219604492</c:v>
                </c:pt>
                <c:pt idx="1682">
                  <c:v>16.883150100708008</c:v>
                </c:pt>
                <c:pt idx="1683">
                  <c:v>16.86760139465332</c:v>
                </c:pt>
                <c:pt idx="1684">
                  <c:v>16.906293869018555</c:v>
                </c:pt>
                <c:pt idx="1685">
                  <c:v>16.883945465087891</c:v>
                </c:pt>
                <c:pt idx="1686">
                  <c:v>16.842582702636719</c:v>
                </c:pt>
                <c:pt idx="1687">
                  <c:v>16.872774124145508</c:v>
                </c:pt>
                <c:pt idx="1688">
                  <c:v>16.854639053344727</c:v>
                </c:pt>
                <c:pt idx="1689">
                  <c:v>16.879812240600586</c:v>
                </c:pt>
                <c:pt idx="1690">
                  <c:v>16.762395858764648</c:v>
                </c:pt>
                <c:pt idx="1691">
                  <c:v>16.816921234130859</c:v>
                </c:pt>
                <c:pt idx="1692">
                  <c:v>16.790048599243164</c:v>
                </c:pt>
                <c:pt idx="1693">
                  <c:v>16.841062545776367</c:v>
                </c:pt>
                <c:pt idx="1694">
                  <c:v>16.807268142700195</c:v>
                </c:pt>
                <c:pt idx="1695">
                  <c:v>16.887741088867188</c:v>
                </c:pt>
                <c:pt idx="1696">
                  <c:v>16.955705642700195</c:v>
                </c:pt>
                <c:pt idx="1697">
                  <c:v>16.962814331054688</c:v>
                </c:pt>
                <c:pt idx="1698">
                  <c:v>16.95359992980957</c:v>
                </c:pt>
                <c:pt idx="1699">
                  <c:v>16.870866775512695</c:v>
                </c:pt>
                <c:pt idx="1700">
                  <c:v>16.893465042114258</c:v>
                </c:pt>
                <c:pt idx="1701">
                  <c:v>16.937885284423828</c:v>
                </c:pt>
                <c:pt idx="1702">
                  <c:v>16.916830062866211</c:v>
                </c:pt>
                <c:pt idx="1703">
                  <c:v>16.957773208618164</c:v>
                </c:pt>
                <c:pt idx="1704">
                  <c:v>16.988435745239258</c:v>
                </c:pt>
                <c:pt idx="1705">
                  <c:v>16.929069519042969</c:v>
                </c:pt>
                <c:pt idx="1706">
                  <c:v>16.948770523071289</c:v>
                </c:pt>
                <c:pt idx="1707">
                  <c:v>16.993486404418945</c:v>
                </c:pt>
                <c:pt idx="1708">
                  <c:v>16.909774780273438</c:v>
                </c:pt>
                <c:pt idx="1709">
                  <c:v>16.945384979248047</c:v>
                </c:pt>
                <c:pt idx="1710">
                  <c:v>16.906778335571289</c:v>
                </c:pt>
                <c:pt idx="1711">
                  <c:v>16.985759735107422</c:v>
                </c:pt>
                <c:pt idx="1712">
                  <c:v>16.958740234375</c:v>
                </c:pt>
                <c:pt idx="1713">
                  <c:v>17.014816284179688</c:v>
                </c:pt>
                <c:pt idx="1714">
                  <c:v>17.008243560791016</c:v>
                </c:pt>
                <c:pt idx="1715">
                  <c:v>17.066169738769531</c:v>
                </c:pt>
                <c:pt idx="1716">
                  <c:v>17.115011215209961</c:v>
                </c:pt>
                <c:pt idx="1717">
                  <c:v>17.098955154418945</c:v>
                </c:pt>
                <c:pt idx="1718">
                  <c:v>17.079975128173828</c:v>
                </c:pt>
                <c:pt idx="1719">
                  <c:v>17.076547622680664</c:v>
                </c:pt>
                <c:pt idx="1720">
                  <c:v>17.076349258422852</c:v>
                </c:pt>
                <c:pt idx="1721">
                  <c:v>17.049413681030273</c:v>
                </c:pt>
                <c:pt idx="1722">
                  <c:v>17.108940124511719</c:v>
                </c:pt>
                <c:pt idx="1723">
                  <c:v>17.163415908813477</c:v>
                </c:pt>
                <c:pt idx="1724">
                  <c:v>17.168558120727539</c:v>
                </c:pt>
                <c:pt idx="1725">
                  <c:v>17.160556793212891</c:v>
                </c:pt>
                <c:pt idx="1726">
                  <c:v>17.146049499511719</c:v>
                </c:pt>
                <c:pt idx="1727">
                  <c:v>17.26246452331543</c:v>
                </c:pt>
                <c:pt idx="1728">
                  <c:v>17.093570709228516</c:v>
                </c:pt>
                <c:pt idx="1729">
                  <c:v>17.183450698852539</c:v>
                </c:pt>
                <c:pt idx="1730">
                  <c:v>17.174369812011719</c:v>
                </c:pt>
                <c:pt idx="1731">
                  <c:v>17.158304214477539</c:v>
                </c:pt>
                <c:pt idx="1732">
                  <c:v>17.194784164428711</c:v>
                </c:pt>
                <c:pt idx="1733">
                  <c:v>17.332157135009766</c:v>
                </c:pt>
                <c:pt idx="1734">
                  <c:v>17.243120193481445</c:v>
                </c:pt>
                <c:pt idx="1735">
                  <c:v>17.318393707275391</c:v>
                </c:pt>
                <c:pt idx="1736">
                  <c:v>17.268566131591797</c:v>
                </c:pt>
                <c:pt idx="1737">
                  <c:v>17.270664215087891</c:v>
                </c:pt>
                <c:pt idx="1738">
                  <c:v>17.272514343261719</c:v>
                </c:pt>
                <c:pt idx="1739">
                  <c:v>17.317295074462891</c:v>
                </c:pt>
                <c:pt idx="1740">
                  <c:v>17.283990859985352</c:v>
                </c:pt>
                <c:pt idx="1741">
                  <c:v>17.336753845214844</c:v>
                </c:pt>
                <c:pt idx="1742">
                  <c:v>17.285604476928711</c:v>
                </c:pt>
                <c:pt idx="1743">
                  <c:v>17.315614700317383</c:v>
                </c:pt>
                <c:pt idx="1744">
                  <c:v>17.301666259765625</c:v>
                </c:pt>
                <c:pt idx="1745">
                  <c:v>17.284364700317383</c:v>
                </c:pt>
                <c:pt idx="1746">
                  <c:v>17.289140701293945</c:v>
                </c:pt>
                <c:pt idx="1747">
                  <c:v>17.294652938842773</c:v>
                </c:pt>
                <c:pt idx="1748">
                  <c:v>17.327007293701172</c:v>
                </c:pt>
                <c:pt idx="1749">
                  <c:v>17.299106597900391</c:v>
                </c:pt>
                <c:pt idx="1750">
                  <c:v>17.381227493286133</c:v>
                </c:pt>
                <c:pt idx="1751">
                  <c:v>17.317777633666992</c:v>
                </c:pt>
                <c:pt idx="1752">
                  <c:v>17.416193008422852</c:v>
                </c:pt>
                <c:pt idx="1753">
                  <c:v>17.400732040405273</c:v>
                </c:pt>
                <c:pt idx="1754">
                  <c:v>17.302879333496094</c:v>
                </c:pt>
                <c:pt idx="1755">
                  <c:v>17.348949432373047</c:v>
                </c:pt>
                <c:pt idx="1756">
                  <c:v>17.415475845336914</c:v>
                </c:pt>
                <c:pt idx="1757">
                  <c:v>17.462322235107422</c:v>
                </c:pt>
                <c:pt idx="1758">
                  <c:v>17.436925888061523</c:v>
                </c:pt>
                <c:pt idx="1759">
                  <c:v>17.372671127319336</c:v>
                </c:pt>
                <c:pt idx="1760">
                  <c:v>17.418331146240234</c:v>
                </c:pt>
                <c:pt idx="1761">
                  <c:v>17.418878555297852</c:v>
                </c:pt>
                <c:pt idx="1762">
                  <c:v>17.423786163330078</c:v>
                </c:pt>
                <c:pt idx="1763">
                  <c:v>17.432342529296875</c:v>
                </c:pt>
                <c:pt idx="1764">
                  <c:v>17.497339248657227</c:v>
                </c:pt>
                <c:pt idx="1765">
                  <c:v>17.507207870483398</c:v>
                </c:pt>
                <c:pt idx="1766">
                  <c:v>17.478950500488281</c:v>
                </c:pt>
                <c:pt idx="1767">
                  <c:v>17.33970832824707</c:v>
                </c:pt>
                <c:pt idx="1768">
                  <c:v>17.427558898925781</c:v>
                </c:pt>
                <c:pt idx="1769">
                  <c:v>17.491558074951172</c:v>
                </c:pt>
                <c:pt idx="1770">
                  <c:v>17.433145523071289</c:v>
                </c:pt>
                <c:pt idx="1771">
                  <c:v>17.453147888183594</c:v>
                </c:pt>
                <c:pt idx="1772">
                  <c:v>17.507087707519531</c:v>
                </c:pt>
                <c:pt idx="1773">
                  <c:v>17.504087448120117</c:v>
                </c:pt>
                <c:pt idx="1774">
                  <c:v>17.46302604675293</c:v>
                </c:pt>
                <c:pt idx="1775">
                  <c:v>17.524892807006836</c:v>
                </c:pt>
                <c:pt idx="1776">
                  <c:v>17.506721496582031</c:v>
                </c:pt>
                <c:pt idx="1777">
                  <c:v>17.553745269775391</c:v>
                </c:pt>
                <c:pt idx="1778">
                  <c:v>17.48805046081543</c:v>
                </c:pt>
                <c:pt idx="1779">
                  <c:v>17.514230728149414</c:v>
                </c:pt>
                <c:pt idx="1780">
                  <c:v>17.505764007568359</c:v>
                </c:pt>
                <c:pt idx="1781">
                  <c:v>17.550968170166016</c:v>
                </c:pt>
                <c:pt idx="1782">
                  <c:v>17.521038055419922</c:v>
                </c:pt>
                <c:pt idx="1783">
                  <c:v>17.520414352416992</c:v>
                </c:pt>
                <c:pt idx="1784">
                  <c:v>17.527826309204102</c:v>
                </c:pt>
                <c:pt idx="1785">
                  <c:v>17.531661987304688</c:v>
                </c:pt>
                <c:pt idx="1786">
                  <c:v>17.553781509399414</c:v>
                </c:pt>
                <c:pt idx="1787">
                  <c:v>17.573877334594727</c:v>
                </c:pt>
                <c:pt idx="1788">
                  <c:v>17.582815170288086</c:v>
                </c:pt>
                <c:pt idx="1789">
                  <c:v>17.557914733886719</c:v>
                </c:pt>
                <c:pt idx="1790">
                  <c:v>17.531959533691406</c:v>
                </c:pt>
                <c:pt idx="1791">
                  <c:v>17.630537033081055</c:v>
                </c:pt>
                <c:pt idx="1792">
                  <c:v>17.683036804199219</c:v>
                </c:pt>
                <c:pt idx="1793">
                  <c:v>17.637624740600586</c:v>
                </c:pt>
                <c:pt idx="1794">
                  <c:v>17.613414764404297</c:v>
                </c:pt>
                <c:pt idx="1795">
                  <c:v>17.610971450805664</c:v>
                </c:pt>
                <c:pt idx="1796">
                  <c:v>17.671142578125</c:v>
                </c:pt>
                <c:pt idx="1797">
                  <c:v>17.67921257019043</c:v>
                </c:pt>
                <c:pt idx="1798">
                  <c:v>17.70598030090332</c:v>
                </c:pt>
                <c:pt idx="1799">
                  <c:v>17.639175415039063</c:v>
                </c:pt>
                <c:pt idx="1800">
                  <c:v>17.622598648071289</c:v>
                </c:pt>
                <c:pt idx="1801">
                  <c:v>17.648967742919922</c:v>
                </c:pt>
                <c:pt idx="1802">
                  <c:v>17.706462860107422</c:v>
                </c:pt>
                <c:pt idx="1803">
                  <c:v>17.633604049682617</c:v>
                </c:pt>
                <c:pt idx="1804">
                  <c:v>17.609369277954102</c:v>
                </c:pt>
                <c:pt idx="1805">
                  <c:v>17.665433883666992</c:v>
                </c:pt>
                <c:pt idx="1806">
                  <c:v>17.633825302124023</c:v>
                </c:pt>
                <c:pt idx="1807">
                  <c:v>17.714038848876953</c:v>
                </c:pt>
                <c:pt idx="1808">
                  <c:v>17.654830932617188</c:v>
                </c:pt>
                <c:pt idx="1809">
                  <c:v>17.65056037902832</c:v>
                </c:pt>
                <c:pt idx="1810">
                  <c:v>17.678178787231445</c:v>
                </c:pt>
                <c:pt idx="1811">
                  <c:v>17.679689407348633</c:v>
                </c:pt>
                <c:pt idx="1812">
                  <c:v>17.688207626342773</c:v>
                </c:pt>
                <c:pt idx="1813">
                  <c:v>17.645111083984375</c:v>
                </c:pt>
                <c:pt idx="1814">
                  <c:v>17.648578643798828</c:v>
                </c:pt>
                <c:pt idx="1815">
                  <c:v>17.705177307128906</c:v>
                </c:pt>
                <c:pt idx="1816">
                  <c:v>17.641010284423828</c:v>
                </c:pt>
                <c:pt idx="1817">
                  <c:v>17.711841583251953</c:v>
                </c:pt>
                <c:pt idx="1818">
                  <c:v>17.662099838256836</c:v>
                </c:pt>
                <c:pt idx="1819">
                  <c:v>17.646888732910156</c:v>
                </c:pt>
                <c:pt idx="1820">
                  <c:v>17.704166412353516</c:v>
                </c:pt>
                <c:pt idx="1821">
                  <c:v>17.748205184936523</c:v>
                </c:pt>
                <c:pt idx="1822">
                  <c:v>17.786369323730469</c:v>
                </c:pt>
                <c:pt idx="1823">
                  <c:v>17.693733215332031</c:v>
                </c:pt>
                <c:pt idx="1824">
                  <c:v>17.719423294067383</c:v>
                </c:pt>
                <c:pt idx="1825">
                  <c:v>17.671318054199219</c:v>
                </c:pt>
                <c:pt idx="1826">
                  <c:v>17.740705490112305</c:v>
                </c:pt>
                <c:pt idx="1827">
                  <c:v>17.705272674560547</c:v>
                </c:pt>
                <c:pt idx="1828">
                  <c:v>17.789871215820313</c:v>
                </c:pt>
                <c:pt idx="1829">
                  <c:v>17.780557632446289</c:v>
                </c:pt>
                <c:pt idx="1830">
                  <c:v>17.791425704956055</c:v>
                </c:pt>
                <c:pt idx="1831">
                  <c:v>17.757928848266602</c:v>
                </c:pt>
                <c:pt idx="1832">
                  <c:v>17.772211074829102</c:v>
                </c:pt>
                <c:pt idx="1833">
                  <c:v>17.720155715942383</c:v>
                </c:pt>
                <c:pt idx="1834">
                  <c:v>17.788564682006836</c:v>
                </c:pt>
                <c:pt idx="1835">
                  <c:v>17.807308197021484</c:v>
                </c:pt>
                <c:pt idx="1836">
                  <c:v>17.823957443237305</c:v>
                </c:pt>
                <c:pt idx="1837">
                  <c:v>17.812005996704102</c:v>
                </c:pt>
                <c:pt idx="1838">
                  <c:v>17.819568634033203</c:v>
                </c:pt>
                <c:pt idx="1839">
                  <c:v>17.816085815429688</c:v>
                </c:pt>
                <c:pt idx="1840">
                  <c:v>17.810750961303711</c:v>
                </c:pt>
                <c:pt idx="1841">
                  <c:v>17.822160720825195</c:v>
                </c:pt>
                <c:pt idx="1842">
                  <c:v>17.844572067260742</c:v>
                </c:pt>
                <c:pt idx="1843">
                  <c:v>17.902566909790039</c:v>
                </c:pt>
                <c:pt idx="1844">
                  <c:v>17.778657913208008</c:v>
                </c:pt>
                <c:pt idx="1845">
                  <c:v>17.936613082885742</c:v>
                </c:pt>
                <c:pt idx="1846">
                  <c:v>17.930301666259766</c:v>
                </c:pt>
                <c:pt idx="1847">
                  <c:v>17.906234741210938</c:v>
                </c:pt>
                <c:pt idx="1848">
                  <c:v>17.904043197631836</c:v>
                </c:pt>
                <c:pt idx="1849">
                  <c:v>17.856700897216797</c:v>
                </c:pt>
                <c:pt idx="1850">
                  <c:v>17.955377578735352</c:v>
                </c:pt>
                <c:pt idx="1851">
                  <c:v>17.932823181152344</c:v>
                </c:pt>
                <c:pt idx="1852">
                  <c:v>17.886692047119141</c:v>
                </c:pt>
                <c:pt idx="1853">
                  <c:v>17.884696960449219</c:v>
                </c:pt>
                <c:pt idx="1854">
                  <c:v>17.866411209106445</c:v>
                </c:pt>
                <c:pt idx="1855">
                  <c:v>17.926078796386719</c:v>
                </c:pt>
                <c:pt idx="1856">
                  <c:v>17.988924026489258</c:v>
                </c:pt>
                <c:pt idx="1857">
                  <c:v>17.96489143371582</c:v>
                </c:pt>
                <c:pt idx="1858">
                  <c:v>17.988786697387695</c:v>
                </c:pt>
                <c:pt idx="1859">
                  <c:v>17.991283416748047</c:v>
                </c:pt>
                <c:pt idx="1860">
                  <c:v>18.023647308349609</c:v>
                </c:pt>
                <c:pt idx="1861">
                  <c:v>18.029130935668945</c:v>
                </c:pt>
                <c:pt idx="1862">
                  <c:v>18.031139373779297</c:v>
                </c:pt>
                <c:pt idx="1863">
                  <c:v>18.115659713745117</c:v>
                </c:pt>
                <c:pt idx="1864">
                  <c:v>18.048788070678711</c:v>
                </c:pt>
                <c:pt idx="1865">
                  <c:v>18.062990188598633</c:v>
                </c:pt>
                <c:pt idx="1866">
                  <c:v>18.146425247192383</c:v>
                </c:pt>
                <c:pt idx="1867">
                  <c:v>18.132125854492188</c:v>
                </c:pt>
                <c:pt idx="1868">
                  <c:v>18.120115280151367</c:v>
                </c:pt>
                <c:pt idx="1869">
                  <c:v>18.148975372314453</c:v>
                </c:pt>
                <c:pt idx="1870">
                  <c:v>18.098623275756836</c:v>
                </c:pt>
                <c:pt idx="1871">
                  <c:v>18.208147048950195</c:v>
                </c:pt>
                <c:pt idx="1872">
                  <c:v>18.117963790893555</c:v>
                </c:pt>
                <c:pt idx="1873">
                  <c:v>18.146814346313477</c:v>
                </c:pt>
                <c:pt idx="1874">
                  <c:v>18.183181762695313</c:v>
                </c:pt>
                <c:pt idx="1875">
                  <c:v>18.130912780761719</c:v>
                </c:pt>
                <c:pt idx="1876">
                  <c:v>18.145805358886719</c:v>
                </c:pt>
                <c:pt idx="1877">
                  <c:v>18.159721374511719</c:v>
                </c:pt>
                <c:pt idx="1878">
                  <c:v>18.160173416137695</c:v>
                </c:pt>
                <c:pt idx="1879">
                  <c:v>18.111072540283203</c:v>
                </c:pt>
                <c:pt idx="1880">
                  <c:v>18.1292724609375</c:v>
                </c:pt>
                <c:pt idx="1881">
                  <c:v>18.135036468505859</c:v>
                </c:pt>
                <c:pt idx="1882">
                  <c:v>18.107383728027344</c:v>
                </c:pt>
                <c:pt idx="1883">
                  <c:v>18.07115364074707</c:v>
                </c:pt>
                <c:pt idx="1884">
                  <c:v>18.112482070922852</c:v>
                </c:pt>
                <c:pt idx="1885">
                  <c:v>18.104475021362305</c:v>
                </c:pt>
                <c:pt idx="1886">
                  <c:v>18.105245590209961</c:v>
                </c:pt>
                <c:pt idx="1887">
                  <c:v>18.196683883666992</c:v>
                </c:pt>
                <c:pt idx="1888">
                  <c:v>18.140178680419922</c:v>
                </c:pt>
                <c:pt idx="1889">
                  <c:v>18.153505325317383</c:v>
                </c:pt>
                <c:pt idx="1890">
                  <c:v>18.162406921386719</c:v>
                </c:pt>
                <c:pt idx="1891">
                  <c:v>18.178998947143555</c:v>
                </c:pt>
                <c:pt idx="1892">
                  <c:v>18.122184753417969</c:v>
                </c:pt>
                <c:pt idx="1893">
                  <c:v>18.130489349365234</c:v>
                </c:pt>
                <c:pt idx="1894">
                  <c:v>18.097206115722656</c:v>
                </c:pt>
                <c:pt idx="1895">
                  <c:v>18.221164703369141</c:v>
                </c:pt>
                <c:pt idx="1896">
                  <c:v>18.167667388916016</c:v>
                </c:pt>
                <c:pt idx="1897">
                  <c:v>18.336578369140625</c:v>
                </c:pt>
                <c:pt idx="1898">
                  <c:v>18.297807693481445</c:v>
                </c:pt>
                <c:pt idx="1899">
                  <c:v>18.21757698059082</c:v>
                </c:pt>
                <c:pt idx="1900">
                  <c:v>18.260696411132813</c:v>
                </c:pt>
                <c:pt idx="1901">
                  <c:v>18.240335464477539</c:v>
                </c:pt>
                <c:pt idx="1902">
                  <c:v>18.216676712036133</c:v>
                </c:pt>
                <c:pt idx="1903">
                  <c:v>18.345405578613281</c:v>
                </c:pt>
                <c:pt idx="1904">
                  <c:v>18.376867294311523</c:v>
                </c:pt>
                <c:pt idx="1905">
                  <c:v>18.342142105102539</c:v>
                </c:pt>
                <c:pt idx="1906">
                  <c:v>18.416641235351563</c:v>
                </c:pt>
                <c:pt idx="1907">
                  <c:v>18.380596160888672</c:v>
                </c:pt>
                <c:pt idx="1908">
                  <c:v>18.352195739746094</c:v>
                </c:pt>
                <c:pt idx="1909">
                  <c:v>18.359233856201172</c:v>
                </c:pt>
                <c:pt idx="1910">
                  <c:v>18.391916275024414</c:v>
                </c:pt>
                <c:pt idx="1911">
                  <c:v>18.295585632324219</c:v>
                </c:pt>
                <c:pt idx="1912">
                  <c:v>18.301780700683594</c:v>
                </c:pt>
                <c:pt idx="1913">
                  <c:v>18.366491317749023</c:v>
                </c:pt>
                <c:pt idx="1914">
                  <c:v>18.309307098388672</c:v>
                </c:pt>
                <c:pt idx="1915">
                  <c:v>18.362266540527344</c:v>
                </c:pt>
                <c:pt idx="1916">
                  <c:v>18.329055786132813</c:v>
                </c:pt>
                <c:pt idx="1917">
                  <c:v>18.436861038208008</c:v>
                </c:pt>
                <c:pt idx="1918">
                  <c:v>18.37779426574707</c:v>
                </c:pt>
                <c:pt idx="1919">
                  <c:v>18.421930313110352</c:v>
                </c:pt>
                <c:pt idx="1920">
                  <c:v>18.414924621582031</c:v>
                </c:pt>
                <c:pt idx="1921">
                  <c:v>18.331321716308594</c:v>
                </c:pt>
                <c:pt idx="1922">
                  <c:v>18.336450576782227</c:v>
                </c:pt>
                <c:pt idx="1923">
                  <c:v>18.368831634521484</c:v>
                </c:pt>
                <c:pt idx="1924">
                  <c:v>18.495536804199219</c:v>
                </c:pt>
                <c:pt idx="1925">
                  <c:v>18.48211669921875</c:v>
                </c:pt>
                <c:pt idx="1926">
                  <c:v>18.315025329589844</c:v>
                </c:pt>
                <c:pt idx="1927">
                  <c:v>18.428752899169922</c:v>
                </c:pt>
                <c:pt idx="1928">
                  <c:v>18.494621276855469</c:v>
                </c:pt>
                <c:pt idx="1929">
                  <c:v>18.439929962158203</c:v>
                </c:pt>
                <c:pt idx="1930">
                  <c:v>18.460720062255859</c:v>
                </c:pt>
                <c:pt idx="1931">
                  <c:v>18.550933837890625</c:v>
                </c:pt>
                <c:pt idx="1932">
                  <c:v>18.52490234375</c:v>
                </c:pt>
                <c:pt idx="1933">
                  <c:v>18.557489395141602</c:v>
                </c:pt>
                <c:pt idx="1934">
                  <c:v>18.593105316162109</c:v>
                </c:pt>
                <c:pt idx="1935">
                  <c:v>18.600557327270508</c:v>
                </c:pt>
                <c:pt idx="1936">
                  <c:v>18.606264114379883</c:v>
                </c:pt>
                <c:pt idx="1937">
                  <c:v>18.562877655029297</c:v>
                </c:pt>
                <c:pt idx="1938">
                  <c:v>18.580671310424805</c:v>
                </c:pt>
                <c:pt idx="1939">
                  <c:v>18.553144454956055</c:v>
                </c:pt>
                <c:pt idx="1940">
                  <c:v>18.541866302490234</c:v>
                </c:pt>
                <c:pt idx="1941">
                  <c:v>18.480134963989258</c:v>
                </c:pt>
                <c:pt idx="1942">
                  <c:v>18.563592910766602</c:v>
                </c:pt>
                <c:pt idx="1943">
                  <c:v>18.559064865112305</c:v>
                </c:pt>
                <c:pt idx="1944">
                  <c:v>18.543096542358398</c:v>
                </c:pt>
                <c:pt idx="1945">
                  <c:v>18.593635559082031</c:v>
                </c:pt>
                <c:pt idx="1946">
                  <c:v>18.599889755249023</c:v>
                </c:pt>
                <c:pt idx="1947">
                  <c:v>18.660005569458008</c:v>
                </c:pt>
                <c:pt idx="1948">
                  <c:v>18.674690246582031</c:v>
                </c:pt>
                <c:pt idx="1949">
                  <c:v>18.612529754638672</c:v>
                </c:pt>
                <c:pt idx="1950">
                  <c:v>18.630111694335938</c:v>
                </c:pt>
                <c:pt idx="1951">
                  <c:v>18.72319221496582</c:v>
                </c:pt>
                <c:pt idx="1952">
                  <c:v>18.729387283325195</c:v>
                </c:pt>
                <c:pt idx="1953">
                  <c:v>18.703550338745117</c:v>
                </c:pt>
                <c:pt idx="1954">
                  <c:v>18.749691009521484</c:v>
                </c:pt>
                <c:pt idx="1955">
                  <c:v>18.75257682800293</c:v>
                </c:pt>
                <c:pt idx="1956">
                  <c:v>18.731855392456055</c:v>
                </c:pt>
                <c:pt idx="1957">
                  <c:v>18.664266586303711</c:v>
                </c:pt>
                <c:pt idx="1958">
                  <c:v>18.700271606445313</c:v>
                </c:pt>
                <c:pt idx="1959">
                  <c:v>18.738534927368164</c:v>
                </c:pt>
                <c:pt idx="1960">
                  <c:v>18.76774787902832</c:v>
                </c:pt>
                <c:pt idx="1961">
                  <c:v>18.773172378540039</c:v>
                </c:pt>
                <c:pt idx="1962">
                  <c:v>18.780139923095703</c:v>
                </c:pt>
                <c:pt idx="1963">
                  <c:v>18.759866714477539</c:v>
                </c:pt>
                <c:pt idx="1964">
                  <c:v>18.76917839050293</c:v>
                </c:pt>
                <c:pt idx="1965">
                  <c:v>18.63783073425293</c:v>
                </c:pt>
                <c:pt idx="1966">
                  <c:v>18.695293426513672</c:v>
                </c:pt>
                <c:pt idx="1967">
                  <c:v>18.790441513061523</c:v>
                </c:pt>
                <c:pt idx="1968">
                  <c:v>18.789422988891602</c:v>
                </c:pt>
                <c:pt idx="1969">
                  <c:v>18.767560958862305</c:v>
                </c:pt>
                <c:pt idx="1970">
                  <c:v>18.750791549682617</c:v>
                </c:pt>
                <c:pt idx="1971">
                  <c:v>18.749727249145508</c:v>
                </c:pt>
                <c:pt idx="1972">
                  <c:v>18.774679183959961</c:v>
                </c:pt>
                <c:pt idx="1973">
                  <c:v>18.782821655273438</c:v>
                </c:pt>
                <c:pt idx="1974">
                  <c:v>18.757696151733398</c:v>
                </c:pt>
                <c:pt idx="1975">
                  <c:v>18.726926803588867</c:v>
                </c:pt>
                <c:pt idx="1976">
                  <c:v>18.775026321411133</c:v>
                </c:pt>
                <c:pt idx="1977">
                  <c:v>18.776031494140625</c:v>
                </c:pt>
                <c:pt idx="1978">
                  <c:v>18.83192253112793</c:v>
                </c:pt>
                <c:pt idx="1979">
                  <c:v>18.826715469360352</c:v>
                </c:pt>
                <c:pt idx="1980">
                  <c:v>18.901435852050781</c:v>
                </c:pt>
                <c:pt idx="1981">
                  <c:v>18.779550552368164</c:v>
                </c:pt>
                <c:pt idx="1982">
                  <c:v>18.801984786987305</c:v>
                </c:pt>
                <c:pt idx="1983">
                  <c:v>18.875345230102539</c:v>
                </c:pt>
                <c:pt idx="1984">
                  <c:v>18.798208236694336</c:v>
                </c:pt>
                <c:pt idx="1985">
                  <c:v>18.783710479736328</c:v>
                </c:pt>
                <c:pt idx="1986">
                  <c:v>18.809825897216797</c:v>
                </c:pt>
                <c:pt idx="1987">
                  <c:v>18.935331344604492</c:v>
                </c:pt>
                <c:pt idx="1988">
                  <c:v>18.873043060302734</c:v>
                </c:pt>
                <c:pt idx="1989">
                  <c:v>18.87297248840332</c:v>
                </c:pt>
                <c:pt idx="1990">
                  <c:v>18.859476089477539</c:v>
                </c:pt>
                <c:pt idx="1991">
                  <c:v>18.90727424621582</c:v>
                </c:pt>
                <c:pt idx="1992">
                  <c:v>18.797605514526367</c:v>
                </c:pt>
                <c:pt idx="1993">
                  <c:v>18.910421371459961</c:v>
                </c:pt>
                <c:pt idx="1994">
                  <c:v>18.85455322265625</c:v>
                </c:pt>
                <c:pt idx="1995">
                  <c:v>18.877996444702148</c:v>
                </c:pt>
                <c:pt idx="1996">
                  <c:v>18.84539794921875</c:v>
                </c:pt>
                <c:pt idx="1997">
                  <c:v>18.924081802368164</c:v>
                </c:pt>
                <c:pt idx="1998">
                  <c:v>18.952875137329102</c:v>
                </c:pt>
                <c:pt idx="1999">
                  <c:v>18.884416580200195</c:v>
                </c:pt>
                <c:pt idx="2000">
                  <c:v>18.887802124023438</c:v>
                </c:pt>
                <c:pt idx="2001">
                  <c:v>18.866008758544922</c:v>
                </c:pt>
                <c:pt idx="2002">
                  <c:v>18.89863395690918</c:v>
                </c:pt>
                <c:pt idx="2003">
                  <c:v>18.883298873901367</c:v>
                </c:pt>
                <c:pt idx="2004">
                  <c:v>18.926280975341797</c:v>
                </c:pt>
                <c:pt idx="2005">
                  <c:v>18.946634292602539</c:v>
                </c:pt>
                <c:pt idx="2006">
                  <c:v>18.994108200073242</c:v>
                </c:pt>
                <c:pt idx="2007">
                  <c:v>18.945951461791992</c:v>
                </c:pt>
                <c:pt idx="2008">
                  <c:v>18.842714309692383</c:v>
                </c:pt>
                <c:pt idx="2009">
                  <c:v>18.897356033325195</c:v>
                </c:pt>
                <c:pt idx="2010">
                  <c:v>18.812349319458008</c:v>
                </c:pt>
                <c:pt idx="2011">
                  <c:v>18.887792587280273</c:v>
                </c:pt>
                <c:pt idx="2012">
                  <c:v>18.927923202514648</c:v>
                </c:pt>
                <c:pt idx="2013">
                  <c:v>18.86369514465332</c:v>
                </c:pt>
                <c:pt idx="2014">
                  <c:v>19.02836799621582</c:v>
                </c:pt>
                <c:pt idx="2015">
                  <c:v>19.030487060546875</c:v>
                </c:pt>
                <c:pt idx="2016">
                  <c:v>18.949823379516602</c:v>
                </c:pt>
                <c:pt idx="2017">
                  <c:v>18.978916168212891</c:v>
                </c:pt>
                <c:pt idx="2018">
                  <c:v>19.001230239868164</c:v>
                </c:pt>
                <c:pt idx="2019">
                  <c:v>18.985549926757813</c:v>
                </c:pt>
                <c:pt idx="2020">
                  <c:v>18.943073272705078</c:v>
                </c:pt>
                <c:pt idx="2021">
                  <c:v>19.018707275390625</c:v>
                </c:pt>
                <c:pt idx="2022">
                  <c:v>19.070173263549805</c:v>
                </c:pt>
                <c:pt idx="2023">
                  <c:v>18.99452018737793</c:v>
                </c:pt>
                <c:pt idx="2024">
                  <c:v>19.058767318725586</c:v>
                </c:pt>
                <c:pt idx="2025">
                  <c:v>18.971820831298828</c:v>
                </c:pt>
                <c:pt idx="2026">
                  <c:v>18.978961944580078</c:v>
                </c:pt>
                <c:pt idx="2027">
                  <c:v>18.996143341064453</c:v>
                </c:pt>
                <c:pt idx="2028">
                  <c:v>19.101205825805664</c:v>
                </c:pt>
                <c:pt idx="2029">
                  <c:v>19.033607482910156</c:v>
                </c:pt>
                <c:pt idx="2030">
                  <c:v>19.052959442138672</c:v>
                </c:pt>
                <c:pt idx="2031">
                  <c:v>19.060592651367188</c:v>
                </c:pt>
                <c:pt idx="2032">
                  <c:v>19.137655258178711</c:v>
                </c:pt>
                <c:pt idx="2033">
                  <c:v>19.025569915771484</c:v>
                </c:pt>
                <c:pt idx="2034">
                  <c:v>19.109947204589844</c:v>
                </c:pt>
                <c:pt idx="2035">
                  <c:v>19.100933074951172</c:v>
                </c:pt>
                <c:pt idx="2036">
                  <c:v>19.141902923583984</c:v>
                </c:pt>
                <c:pt idx="2037">
                  <c:v>19.125438690185547</c:v>
                </c:pt>
                <c:pt idx="2038">
                  <c:v>19.102113723754883</c:v>
                </c:pt>
                <c:pt idx="2039">
                  <c:v>19.141241073608398</c:v>
                </c:pt>
                <c:pt idx="2040">
                  <c:v>19.168939590454102</c:v>
                </c:pt>
                <c:pt idx="2041">
                  <c:v>19.127607345581055</c:v>
                </c:pt>
                <c:pt idx="2042">
                  <c:v>19.180379867553711</c:v>
                </c:pt>
                <c:pt idx="2043">
                  <c:v>19.099828720092773</c:v>
                </c:pt>
                <c:pt idx="2044">
                  <c:v>19.203081130981445</c:v>
                </c:pt>
                <c:pt idx="2045">
                  <c:v>19.164377212524414</c:v>
                </c:pt>
                <c:pt idx="2046">
                  <c:v>19.071725845336914</c:v>
                </c:pt>
                <c:pt idx="2047">
                  <c:v>19.101778030395508</c:v>
                </c:pt>
                <c:pt idx="2048">
                  <c:v>19.168039321899414</c:v>
                </c:pt>
                <c:pt idx="2049">
                  <c:v>19.14763069152832</c:v>
                </c:pt>
                <c:pt idx="2050">
                  <c:v>19.146524429321289</c:v>
                </c:pt>
                <c:pt idx="2051">
                  <c:v>19.088006973266602</c:v>
                </c:pt>
                <c:pt idx="2052">
                  <c:v>19.14776611328125</c:v>
                </c:pt>
                <c:pt idx="2053">
                  <c:v>19.142633438110352</c:v>
                </c:pt>
                <c:pt idx="2054">
                  <c:v>19.164463043212891</c:v>
                </c:pt>
                <c:pt idx="2055">
                  <c:v>19.220081329345703</c:v>
                </c:pt>
                <c:pt idx="2056">
                  <c:v>19.209348678588867</c:v>
                </c:pt>
                <c:pt idx="2057">
                  <c:v>19.183368682861328</c:v>
                </c:pt>
                <c:pt idx="2058">
                  <c:v>19.285818099975586</c:v>
                </c:pt>
                <c:pt idx="2059">
                  <c:v>19.212326049804688</c:v>
                </c:pt>
                <c:pt idx="2060">
                  <c:v>19.284940719604492</c:v>
                </c:pt>
                <c:pt idx="2061">
                  <c:v>19.251699447631836</c:v>
                </c:pt>
                <c:pt idx="2062">
                  <c:v>19.318061828613281</c:v>
                </c:pt>
                <c:pt idx="2063">
                  <c:v>19.371618270874023</c:v>
                </c:pt>
                <c:pt idx="2064">
                  <c:v>19.320596694946289</c:v>
                </c:pt>
                <c:pt idx="2065">
                  <c:v>19.311223983764648</c:v>
                </c:pt>
                <c:pt idx="2066">
                  <c:v>19.322208404541016</c:v>
                </c:pt>
                <c:pt idx="2067">
                  <c:v>19.377967834472656</c:v>
                </c:pt>
                <c:pt idx="2068">
                  <c:v>19.314577102661133</c:v>
                </c:pt>
                <c:pt idx="2069">
                  <c:v>19.324733734130859</c:v>
                </c:pt>
                <c:pt idx="2070">
                  <c:v>19.366546630859375</c:v>
                </c:pt>
                <c:pt idx="2071">
                  <c:v>19.422887802124023</c:v>
                </c:pt>
                <c:pt idx="2072">
                  <c:v>19.327186584472656</c:v>
                </c:pt>
                <c:pt idx="2073">
                  <c:v>19.357131958007813</c:v>
                </c:pt>
                <c:pt idx="2074">
                  <c:v>19.439542770385742</c:v>
                </c:pt>
                <c:pt idx="2075">
                  <c:v>19.333841323852539</c:v>
                </c:pt>
                <c:pt idx="2076">
                  <c:v>19.404895782470703</c:v>
                </c:pt>
                <c:pt idx="2077">
                  <c:v>19.450422286987305</c:v>
                </c:pt>
                <c:pt idx="2078">
                  <c:v>19.444395065307617</c:v>
                </c:pt>
                <c:pt idx="2079">
                  <c:v>19.448921203613281</c:v>
                </c:pt>
                <c:pt idx="2080">
                  <c:v>19.435930252075195</c:v>
                </c:pt>
                <c:pt idx="2081">
                  <c:v>19.460735321044922</c:v>
                </c:pt>
                <c:pt idx="2082">
                  <c:v>19.439895629882813</c:v>
                </c:pt>
                <c:pt idx="2083">
                  <c:v>19.363563537597656</c:v>
                </c:pt>
                <c:pt idx="2084">
                  <c:v>19.560983657836914</c:v>
                </c:pt>
                <c:pt idx="2085">
                  <c:v>19.59712028503418</c:v>
                </c:pt>
                <c:pt idx="2086">
                  <c:v>19.513208389282227</c:v>
                </c:pt>
                <c:pt idx="2087">
                  <c:v>19.626611709594727</c:v>
                </c:pt>
                <c:pt idx="2088">
                  <c:v>19.628536224365234</c:v>
                </c:pt>
                <c:pt idx="2089">
                  <c:v>19.652751922607422</c:v>
                </c:pt>
                <c:pt idx="2090">
                  <c:v>19.646764755249023</c:v>
                </c:pt>
                <c:pt idx="2091">
                  <c:v>19.732011795043945</c:v>
                </c:pt>
                <c:pt idx="2092">
                  <c:v>19.669994354248047</c:v>
                </c:pt>
                <c:pt idx="2093">
                  <c:v>19.711549758911133</c:v>
                </c:pt>
                <c:pt idx="2094">
                  <c:v>19.630861282348633</c:v>
                </c:pt>
                <c:pt idx="2095">
                  <c:v>19.682531356811523</c:v>
                </c:pt>
                <c:pt idx="2096">
                  <c:v>19.699323654174805</c:v>
                </c:pt>
                <c:pt idx="2097">
                  <c:v>19.674007415771484</c:v>
                </c:pt>
                <c:pt idx="2098">
                  <c:v>19.657819747924805</c:v>
                </c:pt>
                <c:pt idx="2099">
                  <c:v>19.655427932739258</c:v>
                </c:pt>
                <c:pt idx="2100">
                  <c:v>19.676950454711914</c:v>
                </c:pt>
                <c:pt idx="2101">
                  <c:v>19.640996932983398</c:v>
                </c:pt>
                <c:pt idx="2102">
                  <c:v>19.618026733398438</c:v>
                </c:pt>
                <c:pt idx="2103">
                  <c:v>19.68031120300293</c:v>
                </c:pt>
                <c:pt idx="2104">
                  <c:v>19.712150573730469</c:v>
                </c:pt>
                <c:pt idx="2105">
                  <c:v>19.787887573242188</c:v>
                </c:pt>
                <c:pt idx="2106">
                  <c:v>19.714565277099609</c:v>
                </c:pt>
                <c:pt idx="2107">
                  <c:v>19.712545394897461</c:v>
                </c:pt>
                <c:pt idx="2108">
                  <c:v>19.689447402954102</c:v>
                </c:pt>
                <c:pt idx="2109">
                  <c:v>19.589921951293945</c:v>
                </c:pt>
                <c:pt idx="2110">
                  <c:v>19.660690307617188</c:v>
                </c:pt>
                <c:pt idx="2111">
                  <c:v>19.662986755371094</c:v>
                </c:pt>
                <c:pt idx="2112">
                  <c:v>19.739408493041992</c:v>
                </c:pt>
                <c:pt idx="2113">
                  <c:v>19.712018966674805</c:v>
                </c:pt>
                <c:pt idx="2114">
                  <c:v>19.701852798461914</c:v>
                </c:pt>
                <c:pt idx="2115">
                  <c:v>19.792701721191406</c:v>
                </c:pt>
                <c:pt idx="2116">
                  <c:v>19.80329704284668</c:v>
                </c:pt>
                <c:pt idx="2117">
                  <c:v>19.857976913452148</c:v>
                </c:pt>
                <c:pt idx="2118">
                  <c:v>19.762866973876953</c:v>
                </c:pt>
                <c:pt idx="2119">
                  <c:v>19.965158462524414</c:v>
                </c:pt>
                <c:pt idx="2120">
                  <c:v>19.824718475341797</c:v>
                </c:pt>
                <c:pt idx="2121">
                  <c:v>19.70344352722168</c:v>
                </c:pt>
                <c:pt idx="2122">
                  <c:v>19.74913215637207</c:v>
                </c:pt>
                <c:pt idx="2123">
                  <c:v>19.777946472167969</c:v>
                </c:pt>
                <c:pt idx="2124">
                  <c:v>19.889501571655273</c:v>
                </c:pt>
                <c:pt idx="2125">
                  <c:v>19.812906265258789</c:v>
                </c:pt>
                <c:pt idx="2126">
                  <c:v>19.952030181884766</c:v>
                </c:pt>
                <c:pt idx="2127">
                  <c:v>19.950887680053711</c:v>
                </c:pt>
                <c:pt idx="2128">
                  <c:v>20.077398300170898</c:v>
                </c:pt>
                <c:pt idx="2129">
                  <c:v>20.024833679199219</c:v>
                </c:pt>
                <c:pt idx="2130">
                  <c:v>20.007608413696289</c:v>
                </c:pt>
                <c:pt idx="2131">
                  <c:v>19.990087509155273</c:v>
                </c:pt>
                <c:pt idx="2132">
                  <c:v>19.98699951171875</c:v>
                </c:pt>
                <c:pt idx="2133">
                  <c:v>19.974916458129883</c:v>
                </c:pt>
                <c:pt idx="2134">
                  <c:v>19.996677398681641</c:v>
                </c:pt>
                <c:pt idx="2135">
                  <c:v>19.93208122253418</c:v>
                </c:pt>
                <c:pt idx="2136">
                  <c:v>20.01141357421875</c:v>
                </c:pt>
                <c:pt idx="2137">
                  <c:v>20.041919708251953</c:v>
                </c:pt>
                <c:pt idx="2138">
                  <c:v>19.979959487915039</c:v>
                </c:pt>
                <c:pt idx="2139">
                  <c:v>20.021989822387695</c:v>
                </c:pt>
                <c:pt idx="2140">
                  <c:v>20.024337768554688</c:v>
                </c:pt>
                <c:pt idx="2141">
                  <c:v>19.975902557373047</c:v>
                </c:pt>
                <c:pt idx="2142">
                  <c:v>20.010990142822266</c:v>
                </c:pt>
                <c:pt idx="2143">
                  <c:v>20.107282638549805</c:v>
                </c:pt>
                <c:pt idx="2144">
                  <c:v>20.115447998046875</c:v>
                </c:pt>
                <c:pt idx="2145">
                  <c:v>20.102607727050781</c:v>
                </c:pt>
                <c:pt idx="2146">
                  <c:v>20.030654907226563</c:v>
                </c:pt>
                <c:pt idx="2147">
                  <c:v>20.052083969116211</c:v>
                </c:pt>
                <c:pt idx="2148">
                  <c:v>20.104711532592773</c:v>
                </c:pt>
                <c:pt idx="2149">
                  <c:v>20.041118621826172</c:v>
                </c:pt>
                <c:pt idx="2150">
                  <c:v>20.124479293823242</c:v>
                </c:pt>
                <c:pt idx="2151">
                  <c:v>20.131999969482422</c:v>
                </c:pt>
                <c:pt idx="2152">
                  <c:v>20.087068557739258</c:v>
                </c:pt>
                <c:pt idx="2153">
                  <c:v>20.107892990112305</c:v>
                </c:pt>
                <c:pt idx="2154">
                  <c:v>20.054594039916992</c:v>
                </c:pt>
                <c:pt idx="2155">
                  <c:v>20.122409820556641</c:v>
                </c:pt>
                <c:pt idx="2156">
                  <c:v>20.085056304931641</c:v>
                </c:pt>
                <c:pt idx="2157">
                  <c:v>20.100763320922852</c:v>
                </c:pt>
                <c:pt idx="2158">
                  <c:v>20.047786712646484</c:v>
                </c:pt>
                <c:pt idx="2159">
                  <c:v>20.077075958251953</c:v>
                </c:pt>
                <c:pt idx="2160">
                  <c:v>20.14129638671875</c:v>
                </c:pt>
                <c:pt idx="2161">
                  <c:v>20.116600036621094</c:v>
                </c:pt>
                <c:pt idx="2162">
                  <c:v>20.092567443847656</c:v>
                </c:pt>
                <c:pt idx="2163">
                  <c:v>20.093095779418945</c:v>
                </c:pt>
                <c:pt idx="2164">
                  <c:v>20.035341262817383</c:v>
                </c:pt>
                <c:pt idx="2165">
                  <c:v>20.166473388671875</c:v>
                </c:pt>
                <c:pt idx="2166">
                  <c:v>20.107160568237305</c:v>
                </c:pt>
                <c:pt idx="2167">
                  <c:v>20.230382919311523</c:v>
                </c:pt>
                <c:pt idx="2168">
                  <c:v>20.119424819946289</c:v>
                </c:pt>
                <c:pt idx="2169">
                  <c:v>20.193822860717773</c:v>
                </c:pt>
                <c:pt idx="2170">
                  <c:v>20.205526351928711</c:v>
                </c:pt>
                <c:pt idx="2171">
                  <c:v>20.295364379882813</c:v>
                </c:pt>
                <c:pt idx="2172">
                  <c:v>20.191112518310547</c:v>
                </c:pt>
                <c:pt idx="2173">
                  <c:v>20.271385192871094</c:v>
                </c:pt>
                <c:pt idx="2174">
                  <c:v>20.209535598754883</c:v>
                </c:pt>
                <c:pt idx="2175">
                  <c:v>20.240043640136719</c:v>
                </c:pt>
                <c:pt idx="2176">
                  <c:v>20.186187744140625</c:v>
                </c:pt>
                <c:pt idx="2177">
                  <c:v>20.193540573120117</c:v>
                </c:pt>
                <c:pt idx="2178">
                  <c:v>20.235944747924805</c:v>
                </c:pt>
                <c:pt idx="2179">
                  <c:v>20.209527969360352</c:v>
                </c:pt>
                <c:pt idx="2180">
                  <c:v>20.2279052734375</c:v>
                </c:pt>
                <c:pt idx="2181">
                  <c:v>20.270339965820313</c:v>
                </c:pt>
                <c:pt idx="2182">
                  <c:v>20.203001022338867</c:v>
                </c:pt>
                <c:pt idx="2183">
                  <c:v>20.217288970947266</c:v>
                </c:pt>
                <c:pt idx="2184">
                  <c:v>20.294792175292969</c:v>
                </c:pt>
                <c:pt idx="2185">
                  <c:v>20.278251647949219</c:v>
                </c:pt>
                <c:pt idx="2186">
                  <c:v>20.242122650146484</c:v>
                </c:pt>
                <c:pt idx="2187">
                  <c:v>20.280603408813477</c:v>
                </c:pt>
                <c:pt idx="2188">
                  <c:v>20.275476455688477</c:v>
                </c:pt>
                <c:pt idx="2189">
                  <c:v>20.285514831542969</c:v>
                </c:pt>
                <c:pt idx="2190">
                  <c:v>20.331411361694336</c:v>
                </c:pt>
                <c:pt idx="2191">
                  <c:v>20.428173065185547</c:v>
                </c:pt>
                <c:pt idx="2192">
                  <c:v>20.323463439941406</c:v>
                </c:pt>
                <c:pt idx="2193">
                  <c:v>20.305326461791992</c:v>
                </c:pt>
                <c:pt idx="2194">
                  <c:v>20.310491561889648</c:v>
                </c:pt>
                <c:pt idx="2195">
                  <c:v>20.415983200073242</c:v>
                </c:pt>
                <c:pt idx="2196">
                  <c:v>20.380331039428711</c:v>
                </c:pt>
                <c:pt idx="2197">
                  <c:v>20.434667587280273</c:v>
                </c:pt>
                <c:pt idx="2198">
                  <c:v>20.449941635131836</c:v>
                </c:pt>
                <c:pt idx="2199">
                  <c:v>20.465093612670898</c:v>
                </c:pt>
                <c:pt idx="2200">
                  <c:v>20.425374984741211</c:v>
                </c:pt>
                <c:pt idx="2201">
                  <c:v>20.436845779418945</c:v>
                </c:pt>
                <c:pt idx="2202">
                  <c:v>20.411855697631836</c:v>
                </c:pt>
                <c:pt idx="2203">
                  <c:v>20.364452362060547</c:v>
                </c:pt>
                <c:pt idx="2204">
                  <c:v>20.409248352050781</c:v>
                </c:pt>
                <c:pt idx="2205">
                  <c:v>20.517936706542969</c:v>
                </c:pt>
                <c:pt idx="2206">
                  <c:v>20.467147827148438</c:v>
                </c:pt>
                <c:pt idx="2207">
                  <c:v>20.440790176391602</c:v>
                </c:pt>
                <c:pt idx="2208">
                  <c:v>20.476003646850586</c:v>
                </c:pt>
                <c:pt idx="2209">
                  <c:v>20.339138031005859</c:v>
                </c:pt>
                <c:pt idx="2210">
                  <c:v>20.474864959716797</c:v>
                </c:pt>
                <c:pt idx="2211">
                  <c:v>20.465576171875</c:v>
                </c:pt>
                <c:pt idx="2212">
                  <c:v>20.450418472290039</c:v>
                </c:pt>
                <c:pt idx="2213">
                  <c:v>20.413366317749023</c:v>
                </c:pt>
                <c:pt idx="2214">
                  <c:v>20.397977828979492</c:v>
                </c:pt>
                <c:pt idx="2215">
                  <c:v>20.551250457763672</c:v>
                </c:pt>
                <c:pt idx="2216">
                  <c:v>20.401569366455078</c:v>
                </c:pt>
                <c:pt idx="2217">
                  <c:v>20.538114547729492</c:v>
                </c:pt>
                <c:pt idx="2218">
                  <c:v>20.588069915771484</c:v>
                </c:pt>
                <c:pt idx="2219">
                  <c:v>20.51563835144043</c:v>
                </c:pt>
                <c:pt idx="2220">
                  <c:v>20.484537124633789</c:v>
                </c:pt>
                <c:pt idx="2221">
                  <c:v>20.443515777587891</c:v>
                </c:pt>
                <c:pt idx="2222">
                  <c:v>20.494609832763672</c:v>
                </c:pt>
                <c:pt idx="2223">
                  <c:v>20.473194122314453</c:v>
                </c:pt>
                <c:pt idx="2224">
                  <c:v>20.524099349975586</c:v>
                </c:pt>
                <c:pt idx="2225">
                  <c:v>20.560810089111328</c:v>
                </c:pt>
                <c:pt idx="2226">
                  <c:v>20.422962188720703</c:v>
                </c:pt>
                <c:pt idx="2227">
                  <c:v>20.515361785888672</c:v>
                </c:pt>
                <c:pt idx="2228">
                  <c:v>20.557212829589844</c:v>
                </c:pt>
                <c:pt idx="2229">
                  <c:v>20.476598739624023</c:v>
                </c:pt>
                <c:pt idx="2230">
                  <c:v>20.539117813110352</c:v>
                </c:pt>
                <c:pt idx="2231">
                  <c:v>20.57145881652832</c:v>
                </c:pt>
                <c:pt idx="2232">
                  <c:v>20.547513961791992</c:v>
                </c:pt>
                <c:pt idx="2233">
                  <c:v>20.559057235717773</c:v>
                </c:pt>
                <c:pt idx="2234">
                  <c:v>20.538612365722656</c:v>
                </c:pt>
                <c:pt idx="2235">
                  <c:v>20.568021774291992</c:v>
                </c:pt>
                <c:pt idx="2236">
                  <c:v>20.507661819458008</c:v>
                </c:pt>
                <c:pt idx="2237">
                  <c:v>20.624004364013672</c:v>
                </c:pt>
                <c:pt idx="2238">
                  <c:v>20.565980911254883</c:v>
                </c:pt>
                <c:pt idx="2239">
                  <c:v>20.59349250793457</c:v>
                </c:pt>
                <c:pt idx="2240">
                  <c:v>20.593494415283203</c:v>
                </c:pt>
                <c:pt idx="2241">
                  <c:v>20.602561950683594</c:v>
                </c:pt>
                <c:pt idx="2242">
                  <c:v>20.625917434692383</c:v>
                </c:pt>
                <c:pt idx="2243">
                  <c:v>20.580324172973633</c:v>
                </c:pt>
                <c:pt idx="2244">
                  <c:v>20.605508804321289</c:v>
                </c:pt>
                <c:pt idx="2245">
                  <c:v>20.621757507324219</c:v>
                </c:pt>
                <c:pt idx="2246">
                  <c:v>20.611793518066406</c:v>
                </c:pt>
                <c:pt idx="2247">
                  <c:v>20.567314147949219</c:v>
                </c:pt>
                <c:pt idx="2248">
                  <c:v>20.524688720703125</c:v>
                </c:pt>
                <c:pt idx="2249">
                  <c:v>20.636222839355469</c:v>
                </c:pt>
                <c:pt idx="2250">
                  <c:v>20.626899719238281</c:v>
                </c:pt>
                <c:pt idx="2251">
                  <c:v>20.595659255981445</c:v>
                </c:pt>
                <c:pt idx="2252">
                  <c:v>20.607688903808594</c:v>
                </c:pt>
                <c:pt idx="2253">
                  <c:v>20.596839904785156</c:v>
                </c:pt>
                <c:pt idx="2254">
                  <c:v>20.575817108154297</c:v>
                </c:pt>
                <c:pt idx="2255">
                  <c:v>20.650060653686523</c:v>
                </c:pt>
                <c:pt idx="2256">
                  <c:v>20.642990112304688</c:v>
                </c:pt>
                <c:pt idx="2257">
                  <c:v>20.718679428100586</c:v>
                </c:pt>
                <c:pt idx="2258">
                  <c:v>20.708139419555664</c:v>
                </c:pt>
                <c:pt idx="2259">
                  <c:v>20.696887969970703</c:v>
                </c:pt>
                <c:pt idx="2260">
                  <c:v>20.748184204101563</c:v>
                </c:pt>
                <c:pt idx="2261">
                  <c:v>20.668188095092773</c:v>
                </c:pt>
                <c:pt idx="2262">
                  <c:v>20.715858459472656</c:v>
                </c:pt>
                <c:pt idx="2263">
                  <c:v>20.688800811767578</c:v>
                </c:pt>
                <c:pt idx="2264">
                  <c:v>20.725271224975586</c:v>
                </c:pt>
                <c:pt idx="2265">
                  <c:v>20.738191604614258</c:v>
                </c:pt>
                <c:pt idx="2266">
                  <c:v>20.713239669799805</c:v>
                </c:pt>
                <c:pt idx="2267">
                  <c:v>20.776124954223633</c:v>
                </c:pt>
                <c:pt idx="2268">
                  <c:v>20.764266967773438</c:v>
                </c:pt>
                <c:pt idx="2269">
                  <c:v>20.727865219116211</c:v>
                </c:pt>
                <c:pt idx="2270">
                  <c:v>20.707622528076172</c:v>
                </c:pt>
                <c:pt idx="2271">
                  <c:v>20.686223983764648</c:v>
                </c:pt>
                <c:pt idx="2272">
                  <c:v>20.778457641601563</c:v>
                </c:pt>
                <c:pt idx="2273">
                  <c:v>20.759700775146484</c:v>
                </c:pt>
                <c:pt idx="2274">
                  <c:v>20.703813552856445</c:v>
                </c:pt>
                <c:pt idx="2275">
                  <c:v>20.710836410522461</c:v>
                </c:pt>
                <c:pt idx="2276">
                  <c:v>20.637666702270508</c:v>
                </c:pt>
                <c:pt idx="2277">
                  <c:v>20.694572448730469</c:v>
                </c:pt>
                <c:pt idx="2278">
                  <c:v>20.730060577392578</c:v>
                </c:pt>
                <c:pt idx="2279">
                  <c:v>20.680706024169922</c:v>
                </c:pt>
                <c:pt idx="2280">
                  <c:v>20.661724090576172</c:v>
                </c:pt>
                <c:pt idx="2281">
                  <c:v>20.674749374389648</c:v>
                </c:pt>
                <c:pt idx="2282">
                  <c:v>20.753511428833008</c:v>
                </c:pt>
                <c:pt idx="2283">
                  <c:v>20.718524932861328</c:v>
                </c:pt>
                <c:pt idx="2284">
                  <c:v>20.726213455200195</c:v>
                </c:pt>
                <c:pt idx="2285">
                  <c:v>20.748764038085938</c:v>
                </c:pt>
                <c:pt idx="2286">
                  <c:v>20.716711044311523</c:v>
                </c:pt>
                <c:pt idx="2287">
                  <c:v>20.735082626342773</c:v>
                </c:pt>
                <c:pt idx="2288">
                  <c:v>20.768037796020508</c:v>
                </c:pt>
                <c:pt idx="2289">
                  <c:v>20.782478332519531</c:v>
                </c:pt>
                <c:pt idx="2290">
                  <c:v>20.75059700012207</c:v>
                </c:pt>
                <c:pt idx="2291">
                  <c:v>20.823701858520508</c:v>
                </c:pt>
                <c:pt idx="2292">
                  <c:v>20.711359024047852</c:v>
                </c:pt>
                <c:pt idx="2293">
                  <c:v>20.768913269042969</c:v>
                </c:pt>
                <c:pt idx="2294">
                  <c:v>20.694604873657227</c:v>
                </c:pt>
                <c:pt idx="2295">
                  <c:v>20.716485977172852</c:v>
                </c:pt>
                <c:pt idx="2296">
                  <c:v>20.757686614990234</c:v>
                </c:pt>
                <c:pt idx="2297">
                  <c:v>20.796045303344727</c:v>
                </c:pt>
                <c:pt idx="2298">
                  <c:v>20.829019546508789</c:v>
                </c:pt>
                <c:pt idx="2299">
                  <c:v>20.731588363647461</c:v>
                </c:pt>
                <c:pt idx="2300">
                  <c:v>20.759191513061523</c:v>
                </c:pt>
                <c:pt idx="2301">
                  <c:v>20.79997444152832</c:v>
                </c:pt>
                <c:pt idx="2302">
                  <c:v>20.840883255004883</c:v>
                </c:pt>
                <c:pt idx="2303">
                  <c:v>20.818058013916016</c:v>
                </c:pt>
                <c:pt idx="2304">
                  <c:v>20.792997360229492</c:v>
                </c:pt>
                <c:pt idx="2305">
                  <c:v>20.844444274902344</c:v>
                </c:pt>
                <c:pt idx="2306">
                  <c:v>20.830574035644531</c:v>
                </c:pt>
                <c:pt idx="2307">
                  <c:v>20.8076171875</c:v>
                </c:pt>
                <c:pt idx="2308">
                  <c:v>20.859081268310547</c:v>
                </c:pt>
                <c:pt idx="2309">
                  <c:v>20.888561248779297</c:v>
                </c:pt>
                <c:pt idx="2310">
                  <c:v>20.843156814575195</c:v>
                </c:pt>
                <c:pt idx="2311">
                  <c:v>20.883602142333984</c:v>
                </c:pt>
                <c:pt idx="2312">
                  <c:v>20.885879516601563</c:v>
                </c:pt>
                <c:pt idx="2313">
                  <c:v>20.916580200195313</c:v>
                </c:pt>
                <c:pt idx="2314">
                  <c:v>20.895545959472656</c:v>
                </c:pt>
                <c:pt idx="2315">
                  <c:v>20.886632919311523</c:v>
                </c:pt>
                <c:pt idx="2316">
                  <c:v>20.868085861206055</c:v>
                </c:pt>
                <c:pt idx="2317">
                  <c:v>20.861268997192383</c:v>
                </c:pt>
                <c:pt idx="2318">
                  <c:v>20.857606887817383</c:v>
                </c:pt>
                <c:pt idx="2319">
                  <c:v>20.950811386108398</c:v>
                </c:pt>
                <c:pt idx="2320">
                  <c:v>20.966833114624023</c:v>
                </c:pt>
                <c:pt idx="2321">
                  <c:v>20.95606803894043</c:v>
                </c:pt>
                <c:pt idx="2322">
                  <c:v>21.019174575805664</c:v>
                </c:pt>
                <c:pt idx="2323">
                  <c:v>20.945274353027344</c:v>
                </c:pt>
                <c:pt idx="2324">
                  <c:v>20.908145904541016</c:v>
                </c:pt>
                <c:pt idx="2325">
                  <c:v>20.985689163208008</c:v>
                </c:pt>
                <c:pt idx="2326">
                  <c:v>20.978954315185547</c:v>
                </c:pt>
                <c:pt idx="2327">
                  <c:v>21.000104904174805</c:v>
                </c:pt>
                <c:pt idx="2328">
                  <c:v>20.998334884643555</c:v>
                </c:pt>
                <c:pt idx="2329">
                  <c:v>21.057931900024414</c:v>
                </c:pt>
                <c:pt idx="2330">
                  <c:v>21.058219909667969</c:v>
                </c:pt>
                <c:pt idx="2331">
                  <c:v>21.080793380737305</c:v>
                </c:pt>
                <c:pt idx="2332">
                  <c:v>21.099271774291992</c:v>
                </c:pt>
                <c:pt idx="2333">
                  <c:v>21.091789245605469</c:v>
                </c:pt>
                <c:pt idx="2334">
                  <c:v>21.115861892700195</c:v>
                </c:pt>
                <c:pt idx="2335">
                  <c:v>21.156764984130859</c:v>
                </c:pt>
                <c:pt idx="2336">
                  <c:v>21.094156265258789</c:v>
                </c:pt>
                <c:pt idx="2337">
                  <c:v>21.100017547607422</c:v>
                </c:pt>
                <c:pt idx="2338">
                  <c:v>21.108940124511719</c:v>
                </c:pt>
                <c:pt idx="2339">
                  <c:v>21.166847229003906</c:v>
                </c:pt>
                <c:pt idx="2340">
                  <c:v>21.119344711303711</c:v>
                </c:pt>
                <c:pt idx="2341">
                  <c:v>21.000955581665039</c:v>
                </c:pt>
                <c:pt idx="2342">
                  <c:v>21.120073318481445</c:v>
                </c:pt>
                <c:pt idx="2343">
                  <c:v>21.099014282226563</c:v>
                </c:pt>
                <c:pt idx="2344">
                  <c:v>21.152515411376953</c:v>
                </c:pt>
                <c:pt idx="2345">
                  <c:v>21.089574813842773</c:v>
                </c:pt>
                <c:pt idx="2346">
                  <c:v>21.070507049560547</c:v>
                </c:pt>
                <c:pt idx="2347">
                  <c:v>21.099025726318359</c:v>
                </c:pt>
                <c:pt idx="2348">
                  <c:v>21.031391143798828</c:v>
                </c:pt>
                <c:pt idx="2349">
                  <c:v>21.074583053588867</c:v>
                </c:pt>
                <c:pt idx="2350">
                  <c:v>21.059606552124023</c:v>
                </c:pt>
                <c:pt idx="2351">
                  <c:v>21.157989501953125</c:v>
                </c:pt>
                <c:pt idx="2352">
                  <c:v>21.117639541625977</c:v>
                </c:pt>
                <c:pt idx="2353">
                  <c:v>21.210456848144531</c:v>
                </c:pt>
                <c:pt idx="2354">
                  <c:v>21.19011116027832</c:v>
                </c:pt>
                <c:pt idx="2355">
                  <c:v>21.222255706787109</c:v>
                </c:pt>
                <c:pt idx="2356">
                  <c:v>21.210168838500977</c:v>
                </c:pt>
                <c:pt idx="2357">
                  <c:v>21.347728729248047</c:v>
                </c:pt>
                <c:pt idx="2358">
                  <c:v>21.269441604614258</c:v>
                </c:pt>
                <c:pt idx="2359">
                  <c:v>21.285163879394531</c:v>
                </c:pt>
                <c:pt idx="2360">
                  <c:v>21.269147872924805</c:v>
                </c:pt>
                <c:pt idx="2361">
                  <c:v>21.263603210449219</c:v>
                </c:pt>
                <c:pt idx="2362">
                  <c:v>21.366153717041016</c:v>
                </c:pt>
                <c:pt idx="2363">
                  <c:v>21.332767486572266</c:v>
                </c:pt>
                <c:pt idx="2364">
                  <c:v>21.324184417724609</c:v>
                </c:pt>
                <c:pt idx="2365">
                  <c:v>21.329439163208008</c:v>
                </c:pt>
                <c:pt idx="2366">
                  <c:v>21.420143127441406</c:v>
                </c:pt>
                <c:pt idx="2367">
                  <c:v>21.349077224731445</c:v>
                </c:pt>
                <c:pt idx="2368">
                  <c:v>21.293622970581055</c:v>
                </c:pt>
                <c:pt idx="2369">
                  <c:v>21.252174377441406</c:v>
                </c:pt>
                <c:pt idx="2370">
                  <c:v>21.28504753112793</c:v>
                </c:pt>
                <c:pt idx="2371">
                  <c:v>21.299039840698242</c:v>
                </c:pt>
                <c:pt idx="2372">
                  <c:v>21.290792465209961</c:v>
                </c:pt>
                <c:pt idx="2373">
                  <c:v>21.286754608154297</c:v>
                </c:pt>
                <c:pt idx="2374">
                  <c:v>21.34861946105957</c:v>
                </c:pt>
                <c:pt idx="2375">
                  <c:v>21.344030380249023</c:v>
                </c:pt>
                <c:pt idx="2376">
                  <c:v>21.406728744506836</c:v>
                </c:pt>
                <c:pt idx="2377">
                  <c:v>21.432235717773438</c:v>
                </c:pt>
                <c:pt idx="2378">
                  <c:v>21.469053268432617</c:v>
                </c:pt>
                <c:pt idx="2379">
                  <c:v>21.419326782226563</c:v>
                </c:pt>
                <c:pt idx="2380">
                  <c:v>21.396177291870117</c:v>
                </c:pt>
                <c:pt idx="2381">
                  <c:v>21.429317474365234</c:v>
                </c:pt>
                <c:pt idx="2382">
                  <c:v>21.466819763183594</c:v>
                </c:pt>
                <c:pt idx="2383">
                  <c:v>21.48072624206543</c:v>
                </c:pt>
                <c:pt idx="2384">
                  <c:v>21.463388442993164</c:v>
                </c:pt>
                <c:pt idx="2385">
                  <c:v>21.421310424804688</c:v>
                </c:pt>
                <c:pt idx="2386">
                  <c:v>21.353221893310547</c:v>
                </c:pt>
                <c:pt idx="2387">
                  <c:v>21.379255294799805</c:v>
                </c:pt>
                <c:pt idx="2388">
                  <c:v>21.454452514648438</c:v>
                </c:pt>
                <c:pt idx="2389">
                  <c:v>21.32349967956543</c:v>
                </c:pt>
                <c:pt idx="2390">
                  <c:v>21.316238403320313</c:v>
                </c:pt>
                <c:pt idx="2391">
                  <c:v>21.453313827514648</c:v>
                </c:pt>
                <c:pt idx="2392">
                  <c:v>21.517866134643555</c:v>
                </c:pt>
                <c:pt idx="2393">
                  <c:v>21.30218505859375</c:v>
                </c:pt>
                <c:pt idx="2394">
                  <c:v>21.391689300537109</c:v>
                </c:pt>
                <c:pt idx="2395">
                  <c:v>21.387807846069336</c:v>
                </c:pt>
                <c:pt idx="2396">
                  <c:v>21.528659820556641</c:v>
                </c:pt>
                <c:pt idx="2397">
                  <c:v>21.389375686645508</c:v>
                </c:pt>
                <c:pt idx="2398">
                  <c:v>21.453332901000977</c:v>
                </c:pt>
                <c:pt idx="2399">
                  <c:v>21.523923873901367</c:v>
                </c:pt>
                <c:pt idx="2400">
                  <c:v>21.413541793823242</c:v>
                </c:pt>
                <c:pt idx="2401">
                  <c:v>21.499212265014648</c:v>
                </c:pt>
                <c:pt idx="2402">
                  <c:v>21.473583221435547</c:v>
                </c:pt>
                <c:pt idx="2403">
                  <c:v>21.483388900756836</c:v>
                </c:pt>
                <c:pt idx="2404">
                  <c:v>21.511417388916016</c:v>
                </c:pt>
                <c:pt idx="2405">
                  <c:v>21.456598281860352</c:v>
                </c:pt>
                <c:pt idx="2406">
                  <c:v>21.477848052978516</c:v>
                </c:pt>
                <c:pt idx="2407">
                  <c:v>21.449089050292969</c:v>
                </c:pt>
                <c:pt idx="2408">
                  <c:v>21.50859260559082</c:v>
                </c:pt>
                <c:pt idx="2409">
                  <c:v>21.460124969482422</c:v>
                </c:pt>
                <c:pt idx="2410">
                  <c:v>21.459493637084961</c:v>
                </c:pt>
                <c:pt idx="2411">
                  <c:v>21.532196044921875</c:v>
                </c:pt>
                <c:pt idx="2412">
                  <c:v>21.4522705078125</c:v>
                </c:pt>
                <c:pt idx="2413">
                  <c:v>21.462621688842773</c:v>
                </c:pt>
                <c:pt idx="2414">
                  <c:v>21.385740280151367</c:v>
                </c:pt>
                <c:pt idx="2415">
                  <c:v>21.424959182739258</c:v>
                </c:pt>
                <c:pt idx="2416">
                  <c:v>21.484825134277344</c:v>
                </c:pt>
                <c:pt idx="2417">
                  <c:v>21.406854629516602</c:v>
                </c:pt>
                <c:pt idx="2418">
                  <c:v>21.531618118286133</c:v>
                </c:pt>
                <c:pt idx="2419">
                  <c:v>21.538320541381836</c:v>
                </c:pt>
                <c:pt idx="2420">
                  <c:v>21.504512786865234</c:v>
                </c:pt>
                <c:pt idx="2421">
                  <c:v>21.46409797668457</c:v>
                </c:pt>
                <c:pt idx="2422">
                  <c:v>21.518911361694336</c:v>
                </c:pt>
                <c:pt idx="2423">
                  <c:v>21.459707260131836</c:v>
                </c:pt>
                <c:pt idx="2424">
                  <c:v>21.522741317749023</c:v>
                </c:pt>
                <c:pt idx="2425">
                  <c:v>21.512577056884766</c:v>
                </c:pt>
                <c:pt idx="2426">
                  <c:v>21.568679809570313</c:v>
                </c:pt>
                <c:pt idx="2427">
                  <c:v>21.473346710205078</c:v>
                </c:pt>
                <c:pt idx="2428">
                  <c:v>21.477479934692383</c:v>
                </c:pt>
                <c:pt idx="2429">
                  <c:v>21.541816711425781</c:v>
                </c:pt>
                <c:pt idx="2430">
                  <c:v>21.617031097412109</c:v>
                </c:pt>
                <c:pt idx="2431">
                  <c:v>21.552135467529297</c:v>
                </c:pt>
                <c:pt idx="2432">
                  <c:v>21.621767044067383</c:v>
                </c:pt>
                <c:pt idx="2433">
                  <c:v>21.737518310546875</c:v>
                </c:pt>
                <c:pt idx="2434">
                  <c:v>21.670467376708984</c:v>
                </c:pt>
                <c:pt idx="2435">
                  <c:v>21.649679183959961</c:v>
                </c:pt>
                <c:pt idx="2436">
                  <c:v>21.575666427612305</c:v>
                </c:pt>
                <c:pt idx="2437">
                  <c:v>21.605236053466797</c:v>
                </c:pt>
                <c:pt idx="2438">
                  <c:v>21.627269744873047</c:v>
                </c:pt>
                <c:pt idx="2439">
                  <c:v>21.669158935546875</c:v>
                </c:pt>
                <c:pt idx="2440">
                  <c:v>21.617038726806641</c:v>
                </c:pt>
                <c:pt idx="2441">
                  <c:v>21.713190078735352</c:v>
                </c:pt>
                <c:pt idx="2442">
                  <c:v>21.757478713989258</c:v>
                </c:pt>
                <c:pt idx="2443">
                  <c:v>21.798196792602539</c:v>
                </c:pt>
                <c:pt idx="2444">
                  <c:v>21.761066436767578</c:v>
                </c:pt>
                <c:pt idx="2445">
                  <c:v>21.843584060668945</c:v>
                </c:pt>
                <c:pt idx="2446">
                  <c:v>21.763370513916016</c:v>
                </c:pt>
                <c:pt idx="2447">
                  <c:v>21.843442916870117</c:v>
                </c:pt>
                <c:pt idx="2448">
                  <c:v>21.844202041625977</c:v>
                </c:pt>
                <c:pt idx="2449">
                  <c:v>21.915981292724609</c:v>
                </c:pt>
                <c:pt idx="2450">
                  <c:v>21.785482406616211</c:v>
                </c:pt>
                <c:pt idx="2451">
                  <c:v>21.793661117553711</c:v>
                </c:pt>
                <c:pt idx="2452">
                  <c:v>21.65031623840332</c:v>
                </c:pt>
                <c:pt idx="2453">
                  <c:v>21.80940055847168</c:v>
                </c:pt>
                <c:pt idx="2454">
                  <c:v>21.8428955078125</c:v>
                </c:pt>
                <c:pt idx="2455">
                  <c:v>21.783849716186523</c:v>
                </c:pt>
                <c:pt idx="2456">
                  <c:v>21.835073471069336</c:v>
                </c:pt>
                <c:pt idx="2457">
                  <c:v>21.835697174072266</c:v>
                </c:pt>
                <c:pt idx="2458">
                  <c:v>21.901298522949219</c:v>
                </c:pt>
                <c:pt idx="2459">
                  <c:v>21.909955978393555</c:v>
                </c:pt>
                <c:pt idx="2460">
                  <c:v>21.869216918945313</c:v>
                </c:pt>
                <c:pt idx="2461">
                  <c:v>21.8797607421875</c:v>
                </c:pt>
                <c:pt idx="2462">
                  <c:v>21.788473129272461</c:v>
                </c:pt>
                <c:pt idx="2463">
                  <c:v>21.822723388671875</c:v>
                </c:pt>
                <c:pt idx="2464">
                  <c:v>21.842824935913086</c:v>
                </c:pt>
                <c:pt idx="2465">
                  <c:v>21.746980667114258</c:v>
                </c:pt>
                <c:pt idx="2466">
                  <c:v>21.736639022827148</c:v>
                </c:pt>
                <c:pt idx="2467">
                  <c:v>21.86064338684082</c:v>
                </c:pt>
                <c:pt idx="2468">
                  <c:v>21.792959213256836</c:v>
                </c:pt>
                <c:pt idx="2469">
                  <c:v>21.789813995361328</c:v>
                </c:pt>
                <c:pt idx="2470">
                  <c:v>21.810235977172852</c:v>
                </c:pt>
                <c:pt idx="2471">
                  <c:v>21.729604721069336</c:v>
                </c:pt>
                <c:pt idx="2472">
                  <c:v>21.828718185424805</c:v>
                </c:pt>
                <c:pt idx="2473">
                  <c:v>21.837337493896484</c:v>
                </c:pt>
                <c:pt idx="2474">
                  <c:v>21.749923706054688</c:v>
                </c:pt>
                <c:pt idx="2475">
                  <c:v>21.848989486694336</c:v>
                </c:pt>
                <c:pt idx="2476">
                  <c:v>21.810739517211914</c:v>
                </c:pt>
                <c:pt idx="2477">
                  <c:v>21.839359283447266</c:v>
                </c:pt>
                <c:pt idx="2478">
                  <c:v>21.810722351074219</c:v>
                </c:pt>
                <c:pt idx="2479">
                  <c:v>21.880855560302734</c:v>
                </c:pt>
                <c:pt idx="2480">
                  <c:v>21.830583572387695</c:v>
                </c:pt>
                <c:pt idx="2481">
                  <c:v>21.770475387573242</c:v>
                </c:pt>
                <c:pt idx="2482">
                  <c:v>21.80694580078125</c:v>
                </c:pt>
                <c:pt idx="2483">
                  <c:v>21.86640739440918</c:v>
                </c:pt>
                <c:pt idx="2484">
                  <c:v>21.874227523803711</c:v>
                </c:pt>
                <c:pt idx="2485">
                  <c:v>21.970640182495117</c:v>
                </c:pt>
                <c:pt idx="2486">
                  <c:v>21.901149749755859</c:v>
                </c:pt>
                <c:pt idx="2487">
                  <c:v>21.891975402832031</c:v>
                </c:pt>
                <c:pt idx="2488">
                  <c:v>21.982088088989258</c:v>
                </c:pt>
                <c:pt idx="2489">
                  <c:v>22.043487548828125</c:v>
                </c:pt>
                <c:pt idx="2490">
                  <c:v>22.005496978759766</c:v>
                </c:pt>
                <c:pt idx="2491">
                  <c:v>22.030221939086914</c:v>
                </c:pt>
                <c:pt idx="2492">
                  <c:v>22.115617752075195</c:v>
                </c:pt>
                <c:pt idx="2493">
                  <c:v>22.03880500793457</c:v>
                </c:pt>
                <c:pt idx="2494">
                  <c:v>22.05744743347168</c:v>
                </c:pt>
                <c:pt idx="2495">
                  <c:v>22.000265121459961</c:v>
                </c:pt>
                <c:pt idx="2496">
                  <c:v>22.073329925537109</c:v>
                </c:pt>
                <c:pt idx="2497">
                  <c:v>22.105718612670898</c:v>
                </c:pt>
                <c:pt idx="2498">
                  <c:v>22.162204742431641</c:v>
                </c:pt>
                <c:pt idx="2499">
                  <c:v>22.107913970947266</c:v>
                </c:pt>
                <c:pt idx="2500">
                  <c:v>22.117670059204102</c:v>
                </c:pt>
                <c:pt idx="2501">
                  <c:v>22.113382339477539</c:v>
                </c:pt>
                <c:pt idx="2502">
                  <c:v>22.073915481567383</c:v>
                </c:pt>
                <c:pt idx="2503">
                  <c:v>22.029794692993164</c:v>
                </c:pt>
                <c:pt idx="2504">
                  <c:v>22.054361343383789</c:v>
                </c:pt>
                <c:pt idx="2505">
                  <c:v>22.077619552612305</c:v>
                </c:pt>
                <c:pt idx="2506">
                  <c:v>22.076654434204102</c:v>
                </c:pt>
                <c:pt idx="2507">
                  <c:v>22.127164840698242</c:v>
                </c:pt>
                <c:pt idx="2508">
                  <c:v>22.073942184448242</c:v>
                </c:pt>
                <c:pt idx="2509">
                  <c:v>22.15730094909668</c:v>
                </c:pt>
                <c:pt idx="2510">
                  <c:v>22.133562088012695</c:v>
                </c:pt>
                <c:pt idx="2511">
                  <c:v>22.138137817382813</c:v>
                </c:pt>
                <c:pt idx="2512">
                  <c:v>22.074926376342773</c:v>
                </c:pt>
                <c:pt idx="2513">
                  <c:v>22.091806411743164</c:v>
                </c:pt>
                <c:pt idx="2514">
                  <c:v>22.134391784667969</c:v>
                </c:pt>
                <c:pt idx="2515">
                  <c:v>22.147171020507813</c:v>
                </c:pt>
                <c:pt idx="2516">
                  <c:v>22.098476409912109</c:v>
                </c:pt>
                <c:pt idx="2517">
                  <c:v>22.129261016845703</c:v>
                </c:pt>
                <c:pt idx="2518">
                  <c:v>22.230419158935547</c:v>
                </c:pt>
                <c:pt idx="2519">
                  <c:v>22.284355163574219</c:v>
                </c:pt>
                <c:pt idx="2520">
                  <c:v>22.196952819824219</c:v>
                </c:pt>
                <c:pt idx="2521">
                  <c:v>22.145353317260742</c:v>
                </c:pt>
                <c:pt idx="2522">
                  <c:v>22.221778869628906</c:v>
                </c:pt>
                <c:pt idx="2523">
                  <c:v>22.154197692871094</c:v>
                </c:pt>
                <c:pt idx="2524">
                  <c:v>22.1348876953125</c:v>
                </c:pt>
                <c:pt idx="2525">
                  <c:v>22.138648986816406</c:v>
                </c:pt>
                <c:pt idx="2526">
                  <c:v>22.155019760131836</c:v>
                </c:pt>
                <c:pt idx="2527">
                  <c:v>22.101156234741211</c:v>
                </c:pt>
                <c:pt idx="2528">
                  <c:v>22.215507507324219</c:v>
                </c:pt>
                <c:pt idx="2529">
                  <c:v>22.19340705871582</c:v>
                </c:pt>
                <c:pt idx="2530">
                  <c:v>22.236452102661133</c:v>
                </c:pt>
                <c:pt idx="2531">
                  <c:v>22.184047698974609</c:v>
                </c:pt>
                <c:pt idx="2532">
                  <c:v>22.238399505615234</c:v>
                </c:pt>
                <c:pt idx="2533">
                  <c:v>22.231361389160156</c:v>
                </c:pt>
                <c:pt idx="2534">
                  <c:v>22.262029647827148</c:v>
                </c:pt>
                <c:pt idx="2535">
                  <c:v>22.29780387878418</c:v>
                </c:pt>
                <c:pt idx="2536">
                  <c:v>22.295497894287109</c:v>
                </c:pt>
                <c:pt idx="2537">
                  <c:v>22.329370498657227</c:v>
                </c:pt>
                <c:pt idx="2538">
                  <c:v>22.279956817626953</c:v>
                </c:pt>
                <c:pt idx="2539">
                  <c:v>22.296939849853516</c:v>
                </c:pt>
                <c:pt idx="2540">
                  <c:v>22.229997634887695</c:v>
                </c:pt>
                <c:pt idx="2541">
                  <c:v>22.374046325683594</c:v>
                </c:pt>
                <c:pt idx="2542">
                  <c:v>22.350748062133789</c:v>
                </c:pt>
                <c:pt idx="2543">
                  <c:v>22.383363723754883</c:v>
                </c:pt>
                <c:pt idx="2544">
                  <c:v>22.387323379516602</c:v>
                </c:pt>
                <c:pt idx="2545">
                  <c:v>22.403409957885742</c:v>
                </c:pt>
                <c:pt idx="2546">
                  <c:v>22.343730926513672</c:v>
                </c:pt>
                <c:pt idx="2547">
                  <c:v>22.399724960327148</c:v>
                </c:pt>
                <c:pt idx="2548">
                  <c:v>22.326091766357422</c:v>
                </c:pt>
                <c:pt idx="2549">
                  <c:v>22.371377944946289</c:v>
                </c:pt>
                <c:pt idx="2550">
                  <c:v>22.474464416503906</c:v>
                </c:pt>
                <c:pt idx="2551">
                  <c:v>22.460969924926758</c:v>
                </c:pt>
                <c:pt idx="2552">
                  <c:v>22.43602180480957</c:v>
                </c:pt>
                <c:pt idx="2553">
                  <c:v>22.465524673461914</c:v>
                </c:pt>
                <c:pt idx="2554">
                  <c:v>22.472600936889648</c:v>
                </c:pt>
                <c:pt idx="2555">
                  <c:v>22.361492156982422</c:v>
                </c:pt>
                <c:pt idx="2556">
                  <c:v>22.38067626953125</c:v>
                </c:pt>
                <c:pt idx="2557">
                  <c:v>22.461603164672852</c:v>
                </c:pt>
                <c:pt idx="2558">
                  <c:v>22.427864074707031</c:v>
                </c:pt>
                <c:pt idx="2559">
                  <c:v>22.373912811279297</c:v>
                </c:pt>
                <c:pt idx="2560">
                  <c:v>22.364681243896484</c:v>
                </c:pt>
                <c:pt idx="2561">
                  <c:v>22.452680587768555</c:v>
                </c:pt>
                <c:pt idx="2562">
                  <c:v>22.456104278564453</c:v>
                </c:pt>
                <c:pt idx="2563">
                  <c:v>22.410778045654297</c:v>
                </c:pt>
                <c:pt idx="2564">
                  <c:v>22.412555694580078</c:v>
                </c:pt>
                <c:pt idx="2565">
                  <c:v>22.400671005249023</c:v>
                </c:pt>
                <c:pt idx="2566">
                  <c:v>22.405454635620117</c:v>
                </c:pt>
                <c:pt idx="2567">
                  <c:v>22.44172477722168</c:v>
                </c:pt>
                <c:pt idx="2568">
                  <c:v>22.468826293945313</c:v>
                </c:pt>
                <c:pt idx="2569">
                  <c:v>22.495576858520508</c:v>
                </c:pt>
                <c:pt idx="2570">
                  <c:v>22.571447372436523</c:v>
                </c:pt>
                <c:pt idx="2571">
                  <c:v>22.476154327392578</c:v>
                </c:pt>
                <c:pt idx="2572">
                  <c:v>22.455734252929688</c:v>
                </c:pt>
                <c:pt idx="2573">
                  <c:v>22.418167114257813</c:v>
                </c:pt>
                <c:pt idx="2574">
                  <c:v>22.439043045043945</c:v>
                </c:pt>
                <c:pt idx="2575">
                  <c:v>22.489019393920898</c:v>
                </c:pt>
                <c:pt idx="2576">
                  <c:v>22.506484985351563</c:v>
                </c:pt>
                <c:pt idx="2577">
                  <c:v>22.494918823242188</c:v>
                </c:pt>
                <c:pt idx="2578">
                  <c:v>22.477285385131836</c:v>
                </c:pt>
                <c:pt idx="2579">
                  <c:v>22.427410125732422</c:v>
                </c:pt>
                <c:pt idx="2580">
                  <c:v>22.422336578369141</c:v>
                </c:pt>
                <c:pt idx="2581">
                  <c:v>22.410032272338867</c:v>
                </c:pt>
                <c:pt idx="2582">
                  <c:v>22.394050598144531</c:v>
                </c:pt>
                <c:pt idx="2583">
                  <c:v>22.406835556030273</c:v>
                </c:pt>
                <c:pt idx="2584">
                  <c:v>22.375738143920898</c:v>
                </c:pt>
                <c:pt idx="2585">
                  <c:v>22.585737228393555</c:v>
                </c:pt>
                <c:pt idx="2586">
                  <c:v>22.509572982788086</c:v>
                </c:pt>
                <c:pt idx="2587">
                  <c:v>22.536199569702148</c:v>
                </c:pt>
                <c:pt idx="2588">
                  <c:v>22.493473052978516</c:v>
                </c:pt>
                <c:pt idx="2589">
                  <c:v>22.546236038208008</c:v>
                </c:pt>
                <c:pt idx="2590">
                  <c:v>22.577045440673828</c:v>
                </c:pt>
                <c:pt idx="2591">
                  <c:v>22.604715347290039</c:v>
                </c:pt>
                <c:pt idx="2592">
                  <c:v>22.56376838684082</c:v>
                </c:pt>
                <c:pt idx="2593">
                  <c:v>22.605039596557617</c:v>
                </c:pt>
                <c:pt idx="2594">
                  <c:v>22.619348526000977</c:v>
                </c:pt>
                <c:pt idx="2595">
                  <c:v>22.662988662719727</c:v>
                </c:pt>
                <c:pt idx="2596">
                  <c:v>22.580249786376953</c:v>
                </c:pt>
                <c:pt idx="2597">
                  <c:v>22.506444931030273</c:v>
                </c:pt>
                <c:pt idx="2598">
                  <c:v>22.609600067138672</c:v>
                </c:pt>
                <c:pt idx="2599">
                  <c:v>22.653749465942383</c:v>
                </c:pt>
                <c:pt idx="2600">
                  <c:v>22.613021850585938</c:v>
                </c:pt>
                <c:pt idx="2601">
                  <c:v>22.587285995483398</c:v>
                </c:pt>
                <c:pt idx="2602">
                  <c:v>22.6348876953125</c:v>
                </c:pt>
                <c:pt idx="2603">
                  <c:v>22.561788558959961</c:v>
                </c:pt>
                <c:pt idx="2604">
                  <c:v>22.585134506225586</c:v>
                </c:pt>
                <c:pt idx="2605">
                  <c:v>22.717939376831055</c:v>
                </c:pt>
                <c:pt idx="2606">
                  <c:v>22.744169235229492</c:v>
                </c:pt>
                <c:pt idx="2607">
                  <c:v>22.670106887817383</c:v>
                </c:pt>
                <c:pt idx="2608">
                  <c:v>22.610942840576172</c:v>
                </c:pt>
                <c:pt idx="2609">
                  <c:v>22.601934432983398</c:v>
                </c:pt>
                <c:pt idx="2610">
                  <c:v>22.6734619140625</c:v>
                </c:pt>
                <c:pt idx="2611">
                  <c:v>22.768484115600586</c:v>
                </c:pt>
                <c:pt idx="2612">
                  <c:v>22.746061325073242</c:v>
                </c:pt>
                <c:pt idx="2613">
                  <c:v>22.740512847900391</c:v>
                </c:pt>
                <c:pt idx="2614">
                  <c:v>22.687156677246094</c:v>
                </c:pt>
                <c:pt idx="2615">
                  <c:v>22.775884628295898</c:v>
                </c:pt>
                <c:pt idx="2616">
                  <c:v>22.705818176269531</c:v>
                </c:pt>
                <c:pt idx="2617">
                  <c:v>22.765579223632813</c:v>
                </c:pt>
                <c:pt idx="2618">
                  <c:v>22.782297134399414</c:v>
                </c:pt>
                <c:pt idx="2619">
                  <c:v>22.783267974853516</c:v>
                </c:pt>
                <c:pt idx="2620">
                  <c:v>22.71685791015625</c:v>
                </c:pt>
                <c:pt idx="2621">
                  <c:v>22.676677703857422</c:v>
                </c:pt>
                <c:pt idx="2622">
                  <c:v>22.726518630981445</c:v>
                </c:pt>
                <c:pt idx="2623">
                  <c:v>22.72901725769043</c:v>
                </c:pt>
                <c:pt idx="2624">
                  <c:v>22.765325546264648</c:v>
                </c:pt>
                <c:pt idx="2625">
                  <c:v>22.65931510925293</c:v>
                </c:pt>
                <c:pt idx="2626">
                  <c:v>22.752140045166016</c:v>
                </c:pt>
                <c:pt idx="2627">
                  <c:v>22.821605682373047</c:v>
                </c:pt>
                <c:pt idx="2628">
                  <c:v>22.750360488891602</c:v>
                </c:pt>
                <c:pt idx="2629">
                  <c:v>22.851556777954102</c:v>
                </c:pt>
                <c:pt idx="2630">
                  <c:v>22.804370880126953</c:v>
                </c:pt>
                <c:pt idx="2631">
                  <c:v>22.866437911987305</c:v>
                </c:pt>
                <c:pt idx="2632">
                  <c:v>22.825756072998047</c:v>
                </c:pt>
                <c:pt idx="2633">
                  <c:v>22.87904167175293</c:v>
                </c:pt>
                <c:pt idx="2634">
                  <c:v>22.884557723999023</c:v>
                </c:pt>
                <c:pt idx="2635">
                  <c:v>22.836450576782227</c:v>
                </c:pt>
                <c:pt idx="2636">
                  <c:v>22.822607040405273</c:v>
                </c:pt>
                <c:pt idx="2637">
                  <c:v>22.877275466918945</c:v>
                </c:pt>
                <c:pt idx="2638">
                  <c:v>22.850360870361328</c:v>
                </c:pt>
                <c:pt idx="2639">
                  <c:v>22.850458145141602</c:v>
                </c:pt>
                <c:pt idx="2640">
                  <c:v>22.854185104370117</c:v>
                </c:pt>
                <c:pt idx="2641">
                  <c:v>22.710454940795898</c:v>
                </c:pt>
                <c:pt idx="2642">
                  <c:v>22.882043838500977</c:v>
                </c:pt>
                <c:pt idx="2643">
                  <c:v>22.759654998779297</c:v>
                </c:pt>
                <c:pt idx="2644">
                  <c:v>22.770801544189453</c:v>
                </c:pt>
                <c:pt idx="2645">
                  <c:v>22.887144088745117</c:v>
                </c:pt>
                <c:pt idx="2646">
                  <c:v>22.851142883300781</c:v>
                </c:pt>
                <c:pt idx="2647">
                  <c:v>22.897006988525391</c:v>
                </c:pt>
                <c:pt idx="2648">
                  <c:v>22.850870132446289</c:v>
                </c:pt>
                <c:pt idx="2649">
                  <c:v>22.818321228027344</c:v>
                </c:pt>
                <c:pt idx="2650">
                  <c:v>22.824827194213867</c:v>
                </c:pt>
                <c:pt idx="2651">
                  <c:v>22.913503646850586</c:v>
                </c:pt>
                <c:pt idx="2652">
                  <c:v>22.867799758911133</c:v>
                </c:pt>
                <c:pt idx="2653">
                  <c:v>22.813650131225586</c:v>
                </c:pt>
                <c:pt idx="2654">
                  <c:v>22.871274948120117</c:v>
                </c:pt>
                <c:pt idx="2655">
                  <c:v>22.867532730102539</c:v>
                </c:pt>
                <c:pt idx="2656">
                  <c:v>22.989557266235352</c:v>
                </c:pt>
                <c:pt idx="2657">
                  <c:v>22.923032760620117</c:v>
                </c:pt>
                <c:pt idx="2658">
                  <c:v>22.864664077758789</c:v>
                </c:pt>
                <c:pt idx="2659">
                  <c:v>22.952033996582031</c:v>
                </c:pt>
                <c:pt idx="2660">
                  <c:v>22.954299926757813</c:v>
                </c:pt>
                <c:pt idx="2661">
                  <c:v>23.059574127197266</c:v>
                </c:pt>
                <c:pt idx="2662">
                  <c:v>22.970600128173828</c:v>
                </c:pt>
                <c:pt idx="2663">
                  <c:v>23.072547912597656</c:v>
                </c:pt>
                <c:pt idx="2664">
                  <c:v>23.013969421386719</c:v>
                </c:pt>
                <c:pt idx="2665">
                  <c:v>23.015775680541992</c:v>
                </c:pt>
                <c:pt idx="2666">
                  <c:v>22.97001838684082</c:v>
                </c:pt>
                <c:pt idx="2667">
                  <c:v>23.114316940307617</c:v>
                </c:pt>
                <c:pt idx="2668">
                  <c:v>22.971881866455078</c:v>
                </c:pt>
                <c:pt idx="2669">
                  <c:v>22.973159790039063</c:v>
                </c:pt>
                <c:pt idx="2670">
                  <c:v>22.969997406005859</c:v>
                </c:pt>
                <c:pt idx="2671">
                  <c:v>23.000276565551758</c:v>
                </c:pt>
                <c:pt idx="2672">
                  <c:v>23.041080474853516</c:v>
                </c:pt>
                <c:pt idx="2673">
                  <c:v>23.060087203979492</c:v>
                </c:pt>
                <c:pt idx="2674">
                  <c:v>23.100437164306641</c:v>
                </c:pt>
                <c:pt idx="2675">
                  <c:v>23.124052047729492</c:v>
                </c:pt>
                <c:pt idx="2676">
                  <c:v>23.017799377441406</c:v>
                </c:pt>
                <c:pt idx="2677">
                  <c:v>23.046628952026367</c:v>
                </c:pt>
                <c:pt idx="2678">
                  <c:v>23.068441390991211</c:v>
                </c:pt>
                <c:pt idx="2679">
                  <c:v>23.058406829833984</c:v>
                </c:pt>
                <c:pt idx="2680">
                  <c:v>23.020797729492188</c:v>
                </c:pt>
                <c:pt idx="2681">
                  <c:v>23.10096549987793</c:v>
                </c:pt>
                <c:pt idx="2682">
                  <c:v>23.120004653930664</c:v>
                </c:pt>
                <c:pt idx="2683">
                  <c:v>23.085485458374023</c:v>
                </c:pt>
                <c:pt idx="2684">
                  <c:v>23.122901916503906</c:v>
                </c:pt>
                <c:pt idx="2685">
                  <c:v>23.09367561340332</c:v>
                </c:pt>
                <c:pt idx="2686">
                  <c:v>23.119564056396484</c:v>
                </c:pt>
                <c:pt idx="2687">
                  <c:v>23.160058975219727</c:v>
                </c:pt>
                <c:pt idx="2688">
                  <c:v>23.052757263183594</c:v>
                </c:pt>
                <c:pt idx="2689">
                  <c:v>23.101062774658203</c:v>
                </c:pt>
                <c:pt idx="2690">
                  <c:v>23.054477691650391</c:v>
                </c:pt>
                <c:pt idx="2691">
                  <c:v>23.054592132568359</c:v>
                </c:pt>
                <c:pt idx="2692">
                  <c:v>23.070640563964844</c:v>
                </c:pt>
                <c:pt idx="2693">
                  <c:v>23.037799835205078</c:v>
                </c:pt>
                <c:pt idx="2694">
                  <c:v>23.067461013793945</c:v>
                </c:pt>
                <c:pt idx="2695">
                  <c:v>23.119590759277344</c:v>
                </c:pt>
                <c:pt idx="2696">
                  <c:v>23.096220016479492</c:v>
                </c:pt>
                <c:pt idx="2697">
                  <c:v>23.154029846191406</c:v>
                </c:pt>
                <c:pt idx="2698">
                  <c:v>23.136404037475586</c:v>
                </c:pt>
                <c:pt idx="2699">
                  <c:v>23.104337692260742</c:v>
                </c:pt>
                <c:pt idx="2700">
                  <c:v>23.182790756225586</c:v>
                </c:pt>
                <c:pt idx="2701">
                  <c:v>23.121660232543945</c:v>
                </c:pt>
                <c:pt idx="2702">
                  <c:v>23.182279586791992</c:v>
                </c:pt>
                <c:pt idx="2703">
                  <c:v>23.20167350769043</c:v>
                </c:pt>
                <c:pt idx="2704">
                  <c:v>23.134897232055664</c:v>
                </c:pt>
                <c:pt idx="2705">
                  <c:v>23.117746353149414</c:v>
                </c:pt>
                <c:pt idx="2706">
                  <c:v>23.138603210449219</c:v>
                </c:pt>
                <c:pt idx="2707">
                  <c:v>23.066518783569336</c:v>
                </c:pt>
                <c:pt idx="2708">
                  <c:v>23.162221908569336</c:v>
                </c:pt>
                <c:pt idx="2709">
                  <c:v>23.199161529541016</c:v>
                </c:pt>
                <c:pt idx="2710">
                  <c:v>23.1365966796875</c:v>
                </c:pt>
                <c:pt idx="2711">
                  <c:v>23.230266571044922</c:v>
                </c:pt>
                <c:pt idx="2712">
                  <c:v>23.212146759033203</c:v>
                </c:pt>
                <c:pt idx="2713">
                  <c:v>23.166425704956055</c:v>
                </c:pt>
                <c:pt idx="2714">
                  <c:v>23.244348526000977</c:v>
                </c:pt>
                <c:pt idx="2715">
                  <c:v>23.251092910766602</c:v>
                </c:pt>
                <c:pt idx="2716">
                  <c:v>23.231300354003906</c:v>
                </c:pt>
                <c:pt idx="2717">
                  <c:v>23.327154159545898</c:v>
                </c:pt>
                <c:pt idx="2718">
                  <c:v>23.295957565307617</c:v>
                </c:pt>
                <c:pt idx="2719">
                  <c:v>23.363882064819336</c:v>
                </c:pt>
                <c:pt idx="2720">
                  <c:v>23.320964813232422</c:v>
                </c:pt>
                <c:pt idx="2721">
                  <c:v>23.392175674438477</c:v>
                </c:pt>
                <c:pt idx="2722">
                  <c:v>23.324892044067383</c:v>
                </c:pt>
                <c:pt idx="2723">
                  <c:v>23.370718002319336</c:v>
                </c:pt>
                <c:pt idx="2724">
                  <c:v>23.294000625610352</c:v>
                </c:pt>
                <c:pt idx="2725">
                  <c:v>23.348794937133789</c:v>
                </c:pt>
                <c:pt idx="2726">
                  <c:v>23.382081985473633</c:v>
                </c:pt>
                <c:pt idx="2727">
                  <c:v>23.339591979980469</c:v>
                </c:pt>
                <c:pt idx="2728">
                  <c:v>23.384922027587891</c:v>
                </c:pt>
                <c:pt idx="2729">
                  <c:v>23.313934326171875</c:v>
                </c:pt>
                <c:pt idx="2730">
                  <c:v>23.294296264648438</c:v>
                </c:pt>
                <c:pt idx="2731">
                  <c:v>23.442131042480469</c:v>
                </c:pt>
                <c:pt idx="2732">
                  <c:v>23.396148681640625</c:v>
                </c:pt>
                <c:pt idx="2733">
                  <c:v>23.299978256225586</c:v>
                </c:pt>
                <c:pt idx="2734">
                  <c:v>23.312482833862305</c:v>
                </c:pt>
                <c:pt idx="2735">
                  <c:v>23.319705963134766</c:v>
                </c:pt>
                <c:pt idx="2736">
                  <c:v>23.305229187011719</c:v>
                </c:pt>
                <c:pt idx="2737">
                  <c:v>23.311830520629883</c:v>
                </c:pt>
                <c:pt idx="2738">
                  <c:v>23.34480094909668</c:v>
                </c:pt>
                <c:pt idx="2739">
                  <c:v>23.407917022705078</c:v>
                </c:pt>
                <c:pt idx="2740">
                  <c:v>23.367412567138672</c:v>
                </c:pt>
                <c:pt idx="2741">
                  <c:v>23.372995376586914</c:v>
                </c:pt>
                <c:pt idx="2742">
                  <c:v>23.438335418701172</c:v>
                </c:pt>
                <c:pt idx="2743">
                  <c:v>23.396322250366211</c:v>
                </c:pt>
                <c:pt idx="2744">
                  <c:v>23.408763885498047</c:v>
                </c:pt>
                <c:pt idx="2745">
                  <c:v>23.3961181640625</c:v>
                </c:pt>
                <c:pt idx="2746">
                  <c:v>23.395942687988281</c:v>
                </c:pt>
                <c:pt idx="2747">
                  <c:v>23.291549682617188</c:v>
                </c:pt>
                <c:pt idx="2748">
                  <c:v>23.3973388671875</c:v>
                </c:pt>
                <c:pt idx="2749">
                  <c:v>23.422916412353516</c:v>
                </c:pt>
                <c:pt idx="2750">
                  <c:v>23.367696762084961</c:v>
                </c:pt>
                <c:pt idx="2751">
                  <c:v>23.463062286376953</c:v>
                </c:pt>
                <c:pt idx="2752">
                  <c:v>23.40947151184082</c:v>
                </c:pt>
                <c:pt idx="2753">
                  <c:v>23.458765029907227</c:v>
                </c:pt>
                <c:pt idx="2754">
                  <c:v>23.467313766479492</c:v>
                </c:pt>
                <c:pt idx="2755">
                  <c:v>23.466096878051758</c:v>
                </c:pt>
                <c:pt idx="2756">
                  <c:v>23.528692245483398</c:v>
                </c:pt>
                <c:pt idx="2757">
                  <c:v>23.485002517700195</c:v>
                </c:pt>
                <c:pt idx="2758">
                  <c:v>23.571216583251953</c:v>
                </c:pt>
                <c:pt idx="2759">
                  <c:v>23.511825561523438</c:v>
                </c:pt>
                <c:pt idx="2760">
                  <c:v>23.537025451660156</c:v>
                </c:pt>
                <c:pt idx="2761">
                  <c:v>23.593320846557617</c:v>
                </c:pt>
                <c:pt idx="2762">
                  <c:v>23.543037414550781</c:v>
                </c:pt>
                <c:pt idx="2763">
                  <c:v>23.57539176940918</c:v>
                </c:pt>
                <c:pt idx="2764">
                  <c:v>23.577281951904297</c:v>
                </c:pt>
                <c:pt idx="2765">
                  <c:v>23.556083679199219</c:v>
                </c:pt>
                <c:pt idx="2766">
                  <c:v>23.507331848144531</c:v>
                </c:pt>
                <c:pt idx="2767">
                  <c:v>23.607925415039063</c:v>
                </c:pt>
                <c:pt idx="2768">
                  <c:v>23.615419387817383</c:v>
                </c:pt>
                <c:pt idx="2769">
                  <c:v>23.640867233276367</c:v>
                </c:pt>
                <c:pt idx="2770">
                  <c:v>23.610321044921875</c:v>
                </c:pt>
                <c:pt idx="2771">
                  <c:v>23.570446014404297</c:v>
                </c:pt>
                <c:pt idx="2772">
                  <c:v>23.603435516357422</c:v>
                </c:pt>
                <c:pt idx="2773">
                  <c:v>23.621286392211914</c:v>
                </c:pt>
                <c:pt idx="2774">
                  <c:v>23.678245544433594</c:v>
                </c:pt>
                <c:pt idx="2775">
                  <c:v>23.595638275146484</c:v>
                </c:pt>
                <c:pt idx="2776">
                  <c:v>23.579755783081055</c:v>
                </c:pt>
                <c:pt idx="2777">
                  <c:v>23.599309921264648</c:v>
                </c:pt>
                <c:pt idx="2778">
                  <c:v>23.663608551025391</c:v>
                </c:pt>
                <c:pt idx="2779">
                  <c:v>23.637590408325195</c:v>
                </c:pt>
                <c:pt idx="2780">
                  <c:v>23.547636032104492</c:v>
                </c:pt>
                <c:pt idx="2781">
                  <c:v>23.655096054077148</c:v>
                </c:pt>
                <c:pt idx="2782">
                  <c:v>23.70500373840332</c:v>
                </c:pt>
                <c:pt idx="2783">
                  <c:v>23.577657699584961</c:v>
                </c:pt>
                <c:pt idx="2784">
                  <c:v>23.576770782470703</c:v>
                </c:pt>
                <c:pt idx="2785">
                  <c:v>23.593683242797852</c:v>
                </c:pt>
                <c:pt idx="2786">
                  <c:v>23.6414794921875</c:v>
                </c:pt>
                <c:pt idx="2787">
                  <c:v>23.556501388549805</c:v>
                </c:pt>
                <c:pt idx="2788">
                  <c:v>23.631797790527344</c:v>
                </c:pt>
                <c:pt idx="2789">
                  <c:v>23.717433929443359</c:v>
                </c:pt>
                <c:pt idx="2790">
                  <c:v>23.671018600463867</c:v>
                </c:pt>
                <c:pt idx="2791">
                  <c:v>23.623106002807617</c:v>
                </c:pt>
                <c:pt idx="2792">
                  <c:v>23.540243148803711</c:v>
                </c:pt>
                <c:pt idx="2793">
                  <c:v>23.625848770141602</c:v>
                </c:pt>
                <c:pt idx="2794">
                  <c:v>23.611383438110352</c:v>
                </c:pt>
                <c:pt idx="2795">
                  <c:v>23.655969619750977</c:v>
                </c:pt>
                <c:pt idx="2796">
                  <c:v>23.70452880859375</c:v>
                </c:pt>
                <c:pt idx="2797">
                  <c:v>23.757085800170898</c:v>
                </c:pt>
                <c:pt idx="2798">
                  <c:v>23.664384841918945</c:v>
                </c:pt>
                <c:pt idx="2799">
                  <c:v>23.621963500976563</c:v>
                </c:pt>
                <c:pt idx="2800">
                  <c:v>23.726434707641602</c:v>
                </c:pt>
                <c:pt idx="2801">
                  <c:v>23.713916778564453</c:v>
                </c:pt>
                <c:pt idx="2802">
                  <c:v>23.710941314697266</c:v>
                </c:pt>
                <c:pt idx="2803">
                  <c:v>23.766193389892578</c:v>
                </c:pt>
                <c:pt idx="2804">
                  <c:v>23.715248107910156</c:v>
                </c:pt>
                <c:pt idx="2805">
                  <c:v>23.776266098022461</c:v>
                </c:pt>
                <c:pt idx="2806">
                  <c:v>23.74983024597168</c:v>
                </c:pt>
                <c:pt idx="2807">
                  <c:v>23.745815277099609</c:v>
                </c:pt>
                <c:pt idx="2808">
                  <c:v>23.712881088256836</c:v>
                </c:pt>
                <c:pt idx="2809">
                  <c:v>23.774435043334961</c:v>
                </c:pt>
                <c:pt idx="2810">
                  <c:v>23.823518753051758</c:v>
                </c:pt>
                <c:pt idx="2811">
                  <c:v>23.812524795532227</c:v>
                </c:pt>
                <c:pt idx="2812">
                  <c:v>23.839437484741211</c:v>
                </c:pt>
                <c:pt idx="2813">
                  <c:v>23.881437301635742</c:v>
                </c:pt>
                <c:pt idx="2814">
                  <c:v>23.796346664428711</c:v>
                </c:pt>
                <c:pt idx="2815">
                  <c:v>23.670455932617188</c:v>
                </c:pt>
                <c:pt idx="2816">
                  <c:v>23.641574859619141</c:v>
                </c:pt>
                <c:pt idx="2817">
                  <c:v>23.762849807739258</c:v>
                </c:pt>
                <c:pt idx="2818">
                  <c:v>23.72503662109375</c:v>
                </c:pt>
                <c:pt idx="2819">
                  <c:v>23.776885986328125</c:v>
                </c:pt>
                <c:pt idx="2820">
                  <c:v>23.720848083496094</c:v>
                </c:pt>
                <c:pt idx="2821">
                  <c:v>23.77203369140625</c:v>
                </c:pt>
                <c:pt idx="2822">
                  <c:v>23.725059509277344</c:v>
                </c:pt>
                <c:pt idx="2823">
                  <c:v>23.741081237792969</c:v>
                </c:pt>
                <c:pt idx="2824">
                  <c:v>23.808813095092773</c:v>
                </c:pt>
                <c:pt idx="2825">
                  <c:v>23.76078987121582</c:v>
                </c:pt>
                <c:pt idx="2826">
                  <c:v>23.832170486450195</c:v>
                </c:pt>
                <c:pt idx="2827">
                  <c:v>23.856184005737305</c:v>
                </c:pt>
                <c:pt idx="2828">
                  <c:v>23.87689208984375</c:v>
                </c:pt>
                <c:pt idx="2829">
                  <c:v>23.778890609741211</c:v>
                </c:pt>
                <c:pt idx="2830">
                  <c:v>23.855672836303711</c:v>
                </c:pt>
                <c:pt idx="2831">
                  <c:v>23.83819580078125</c:v>
                </c:pt>
                <c:pt idx="2832">
                  <c:v>23.80647087097168</c:v>
                </c:pt>
                <c:pt idx="2833">
                  <c:v>23.856195449829102</c:v>
                </c:pt>
                <c:pt idx="2834">
                  <c:v>23.888490676879883</c:v>
                </c:pt>
                <c:pt idx="2835">
                  <c:v>23.871034622192383</c:v>
                </c:pt>
                <c:pt idx="2836">
                  <c:v>23.857761383056641</c:v>
                </c:pt>
                <c:pt idx="2837">
                  <c:v>23.871799468994141</c:v>
                </c:pt>
                <c:pt idx="2838">
                  <c:v>23.926795959472656</c:v>
                </c:pt>
                <c:pt idx="2839">
                  <c:v>23.921413421630859</c:v>
                </c:pt>
                <c:pt idx="2840">
                  <c:v>23.907478332519531</c:v>
                </c:pt>
                <c:pt idx="2841">
                  <c:v>23.959362030029297</c:v>
                </c:pt>
                <c:pt idx="2842">
                  <c:v>23.93943977355957</c:v>
                </c:pt>
                <c:pt idx="2843">
                  <c:v>23.991085052490234</c:v>
                </c:pt>
                <c:pt idx="2844">
                  <c:v>23.9620361328125</c:v>
                </c:pt>
                <c:pt idx="2845">
                  <c:v>23.963325500488281</c:v>
                </c:pt>
                <c:pt idx="2846">
                  <c:v>23.968294143676758</c:v>
                </c:pt>
                <c:pt idx="2847">
                  <c:v>23.881139755249023</c:v>
                </c:pt>
                <c:pt idx="2848">
                  <c:v>23.897241592407227</c:v>
                </c:pt>
                <c:pt idx="2849">
                  <c:v>23.873838424682617</c:v>
                </c:pt>
                <c:pt idx="2850">
                  <c:v>23.869539260864258</c:v>
                </c:pt>
                <c:pt idx="2851">
                  <c:v>23.853818893432617</c:v>
                </c:pt>
                <c:pt idx="2852">
                  <c:v>23.948299407958984</c:v>
                </c:pt>
                <c:pt idx="2853">
                  <c:v>23.955055236816406</c:v>
                </c:pt>
                <c:pt idx="2854">
                  <c:v>23.940881729125977</c:v>
                </c:pt>
                <c:pt idx="2855">
                  <c:v>23.855140686035156</c:v>
                </c:pt>
                <c:pt idx="2856">
                  <c:v>23.885370254516602</c:v>
                </c:pt>
                <c:pt idx="2857">
                  <c:v>23.934625625610352</c:v>
                </c:pt>
                <c:pt idx="2858">
                  <c:v>23.991481781005859</c:v>
                </c:pt>
                <c:pt idx="2859">
                  <c:v>23.956472396850586</c:v>
                </c:pt>
                <c:pt idx="2860">
                  <c:v>23.974025726318359</c:v>
                </c:pt>
                <c:pt idx="2861">
                  <c:v>23.954931259155273</c:v>
                </c:pt>
                <c:pt idx="2862">
                  <c:v>23.956884384155273</c:v>
                </c:pt>
                <c:pt idx="2863">
                  <c:v>23.957685470581055</c:v>
                </c:pt>
                <c:pt idx="2864">
                  <c:v>23.947704315185547</c:v>
                </c:pt>
                <c:pt idx="2865">
                  <c:v>23.938928604125977</c:v>
                </c:pt>
                <c:pt idx="2866">
                  <c:v>23.897649765014648</c:v>
                </c:pt>
                <c:pt idx="2867">
                  <c:v>23.966232299804688</c:v>
                </c:pt>
                <c:pt idx="2868">
                  <c:v>24.029199600219727</c:v>
                </c:pt>
                <c:pt idx="2869">
                  <c:v>24.014886856079102</c:v>
                </c:pt>
                <c:pt idx="2870">
                  <c:v>23.993736267089844</c:v>
                </c:pt>
                <c:pt idx="2871">
                  <c:v>23.933605194091797</c:v>
                </c:pt>
                <c:pt idx="2872">
                  <c:v>24.001482009887695</c:v>
                </c:pt>
                <c:pt idx="2873">
                  <c:v>23.937404632568359</c:v>
                </c:pt>
                <c:pt idx="2874">
                  <c:v>23.999301910400391</c:v>
                </c:pt>
                <c:pt idx="2875">
                  <c:v>24.001781463623047</c:v>
                </c:pt>
                <c:pt idx="2876">
                  <c:v>24.085121154785156</c:v>
                </c:pt>
                <c:pt idx="2877">
                  <c:v>24.053756713867188</c:v>
                </c:pt>
                <c:pt idx="2878">
                  <c:v>24.020122528076172</c:v>
                </c:pt>
                <c:pt idx="2879">
                  <c:v>24.058807373046875</c:v>
                </c:pt>
                <c:pt idx="2880">
                  <c:v>24.013105392456055</c:v>
                </c:pt>
                <c:pt idx="2881">
                  <c:v>24.095659255981445</c:v>
                </c:pt>
                <c:pt idx="2882">
                  <c:v>24.004150390625</c:v>
                </c:pt>
                <c:pt idx="2883">
                  <c:v>24.079977035522461</c:v>
                </c:pt>
                <c:pt idx="2884">
                  <c:v>24.027034759521484</c:v>
                </c:pt>
                <c:pt idx="2885">
                  <c:v>24.054733276367188</c:v>
                </c:pt>
                <c:pt idx="2886">
                  <c:v>24.041135787963867</c:v>
                </c:pt>
                <c:pt idx="2887">
                  <c:v>24.124608993530273</c:v>
                </c:pt>
                <c:pt idx="2888">
                  <c:v>24.044881820678711</c:v>
                </c:pt>
                <c:pt idx="2889">
                  <c:v>24.047937393188477</c:v>
                </c:pt>
                <c:pt idx="2890">
                  <c:v>24.085433959960938</c:v>
                </c:pt>
                <c:pt idx="2891">
                  <c:v>24.094451904296875</c:v>
                </c:pt>
                <c:pt idx="2892">
                  <c:v>24.068429946899414</c:v>
                </c:pt>
                <c:pt idx="2893">
                  <c:v>24.078279495239258</c:v>
                </c:pt>
                <c:pt idx="2894">
                  <c:v>24.108701705932617</c:v>
                </c:pt>
                <c:pt idx="2895">
                  <c:v>24.141973495483398</c:v>
                </c:pt>
                <c:pt idx="2896">
                  <c:v>24.095790863037109</c:v>
                </c:pt>
                <c:pt idx="2897">
                  <c:v>24.054340362548828</c:v>
                </c:pt>
                <c:pt idx="2898">
                  <c:v>24.086116790771484</c:v>
                </c:pt>
                <c:pt idx="2899">
                  <c:v>24.11138916015625</c:v>
                </c:pt>
                <c:pt idx="2900">
                  <c:v>24.170528411865234</c:v>
                </c:pt>
                <c:pt idx="2901">
                  <c:v>24.047636032104492</c:v>
                </c:pt>
                <c:pt idx="2902">
                  <c:v>24.033121109008789</c:v>
                </c:pt>
                <c:pt idx="2903">
                  <c:v>24.107044219970703</c:v>
                </c:pt>
                <c:pt idx="2904">
                  <c:v>24.14631462097168</c:v>
                </c:pt>
                <c:pt idx="2905">
                  <c:v>24.239336013793945</c:v>
                </c:pt>
                <c:pt idx="2906">
                  <c:v>24.257436752319336</c:v>
                </c:pt>
                <c:pt idx="2907">
                  <c:v>24.131460189819336</c:v>
                </c:pt>
                <c:pt idx="2908">
                  <c:v>24.120773315429688</c:v>
                </c:pt>
                <c:pt idx="2909">
                  <c:v>24.122890472412109</c:v>
                </c:pt>
                <c:pt idx="2910">
                  <c:v>24.122167587280273</c:v>
                </c:pt>
                <c:pt idx="2911">
                  <c:v>24.153736114501953</c:v>
                </c:pt>
                <c:pt idx="2912">
                  <c:v>24.170574188232422</c:v>
                </c:pt>
                <c:pt idx="2913">
                  <c:v>24.195594787597656</c:v>
                </c:pt>
                <c:pt idx="2914">
                  <c:v>24.132284164428711</c:v>
                </c:pt>
                <c:pt idx="2915">
                  <c:v>24.161640167236328</c:v>
                </c:pt>
                <c:pt idx="2916">
                  <c:v>24.192949295043945</c:v>
                </c:pt>
                <c:pt idx="2917">
                  <c:v>24.130012512207031</c:v>
                </c:pt>
                <c:pt idx="2918">
                  <c:v>24.160137176513672</c:v>
                </c:pt>
                <c:pt idx="2919">
                  <c:v>24.141139984130859</c:v>
                </c:pt>
                <c:pt idx="2920">
                  <c:v>24.135988235473633</c:v>
                </c:pt>
                <c:pt idx="2921">
                  <c:v>24.1337890625</c:v>
                </c:pt>
                <c:pt idx="2922">
                  <c:v>24.182851791381836</c:v>
                </c:pt>
                <c:pt idx="2923">
                  <c:v>24.119626998901367</c:v>
                </c:pt>
                <c:pt idx="2924">
                  <c:v>24.304096221923828</c:v>
                </c:pt>
                <c:pt idx="2925">
                  <c:v>24.288923263549805</c:v>
                </c:pt>
                <c:pt idx="2926">
                  <c:v>24.201911926269531</c:v>
                </c:pt>
                <c:pt idx="2927">
                  <c:v>24.28070068359375</c:v>
                </c:pt>
                <c:pt idx="2928">
                  <c:v>24.244115829467773</c:v>
                </c:pt>
                <c:pt idx="2929">
                  <c:v>24.278982162475586</c:v>
                </c:pt>
                <c:pt idx="2930">
                  <c:v>24.365657806396484</c:v>
                </c:pt>
                <c:pt idx="2931">
                  <c:v>24.393468856811523</c:v>
                </c:pt>
                <c:pt idx="2932">
                  <c:v>24.282930374145508</c:v>
                </c:pt>
                <c:pt idx="2933">
                  <c:v>24.276134490966797</c:v>
                </c:pt>
                <c:pt idx="2934">
                  <c:v>24.277753829956055</c:v>
                </c:pt>
                <c:pt idx="2935">
                  <c:v>24.342012405395508</c:v>
                </c:pt>
                <c:pt idx="2936">
                  <c:v>24.370443344116211</c:v>
                </c:pt>
                <c:pt idx="2937">
                  <c:v>24.35516357421875</c:v>
                </c:pt>
                <c:pt idx="2938">
                  <c:v>24.408905029296875</c:v>
                </c:pt>
                <c:pt idx="2939">
                  <c:v>24.400505065917969</c:v>
                </c:pt>
                <c:pt idx="2940">
                  <c:v>24.447412490844727</c:v>
                </c:pt>
                <c:pt idx="2941">
                  <c:v>24.44525146484375</c:v>
                </c:pt>
                <c:pt idx="2942">
                  <c:v>24.376026153564453</c:v>
                </c:pt>
                <c:pt idx="2943">
                  <c:v>24.380313873291016</c:v>
                </c:pt>
                <c:pt idx="2944">
                  <c:v>24.391443252563477</c:v>
                </c:pt>
                <c:pt idx="2945">
                  <c:v>24.355207443237305</c:v>
                </c:pt>
                <c:pt idx="2946">
                  <c:v>24.401666641235352</c:v>
                </c:pt>
                <c:pt idx="2947">
                  <c:v>24.414308547973633</c:v>
                </c:pt>
                <c:pt idx="2948">
                  <c:v>24.416194915771484</c:v>
                </c:pt>
                <c:pt idx="2949">
                  <c:v>24.426784515380859</c:v>
                </c:pt>
                <c:pt idx="2950">
                  <c:v>24.412208557128906</c:v>
                </c:pt>
                <c:pt idx="2951">
                  <c:v>24.542491912841797</c:v>
                </c:pt>
                <c:pt idx="2952">
                  <c:v>24.425693511962891</c:v>
                </c:pt>
                <c:pt idx="2953">
                  <c:v>24.426582336425781</c:v>
                </c:pt>
                <c:pt idx="2954">
                  <c:v>24.523351669311523</c:v>
                </c:pt>
                <c:pt idx="2955">
                  <c:v>24.563922882080078</c:v>
                </c:pt>
                <c:pt idx="2956">
                  <c:v>24.477380752563477</c:v>
                </c:pt>
                <c:pt idx="2957">
                  <c:v>24.4154052734375</c:v>
                </c:pt>
                <c:pt idx="2958">
                  <c:v>24.545841217041016</c:v>
                </c:pt>
                <c:pt idx="2959">
                  <c:v>24.480123519897461</c:v>
                </c:pt>
                <c:pt idx="2960">
                  <c:v>24.474990844726563</c:v>
                </c:pt>
                <c:pt idx="2961">
                  <c:v>24.430376052856445</c:v>
                </c:pt>
                <c:pt idx="2962">
                  <c:v>24.528186798095703</c:v>
                </c:pt>
                <c:pt idx="2963">
                  <c:v>24.551364898681641</c:v>
                </c:pt>
                <c:pt idx="2964">
                  <c:v>24.54951286315918</c:v>
                </c:pt>
                <c:pt idx="2965">
                  <c:v>24.531696319580078</c:v>
                </c:pt>
                <c:pt idx="2966">
                  <c:v>24.526613235473633</c:v>
                </c:pt>
                <c:pt idx="2967">
                  <c:v>24.634494781494141</c:v>
                </c:pt>
                <c:pt idx="2968">
                  <c:v>24.509977340698242</c:v>
                </c:pt>
                <c:pt idx="2969">
                  <c:v>24.540975570678711</c:v>
                </c:pt>
                <c:pt idx="2970">
                  <c:v>24.54020881652832</c:v>
                </c:pt>
                <c:pt idx="2971">
                  <c:v>24.518915176391602</c:v>
                </c:pt>
                <c:pt idx="2972">
                  <c:v>24.562717437744141</c:v>
                </c:pt>
                <c:pt idx="2973">
                  <c:v>24.514760971069336</c:v>
                </c:pt>
                <c:pt idx="2974">
                  <c:v>24.558399200439453</c:v>
                </c:pt>
                <c:pt idx="2975">
                  <c:v>24.462223052978516</c:v>
                </c:pt>
                <c:pt idx="2976">
                  <c:v>24.518442153930664</c:v>
                </c:pt>
                <c:pt idx="2977">
                  <c:v>24.53266716003418</c:v>
                </c:pt>
                <c:pt idx="2978">
                  <c:v>24.535507202148438</c:v>
                </c:pt>
                <c:pt idx="2979">
                  <c:v>24.575773239135742</c:v>
                </c:pt>
                <c:pt idx="2980">
                  <c:v>24.544515609741211</c:v>
                </c:pt>
                <c:pt idx="2981">
                  <c:v>24.535934448242188</c:v>
                </c:pt>
                <c:pt idx="2982">
                  <c:v>24.515586853027344</c:v>
                </c:pt>
                <c:pt idx="2983">
                  <c:v>24.476280212402344</c:v>
                </c:pt>
                <c:pt idx="2984">
                  <c:v>24.523534774780273</c:v>
                </c:pt>
                <c:pt idx="2985">
                  <c:v>24.480985641479492</c:v>
                </c:pt>
                <c:pt idx="2986">
                  <c:v>24.528663635253906</c:v>
                </c:pt>
                <c:pt idx="2987">
                  <c:v>24.572086334228516</c:v>
                </c:pt>
                <c:pt idx="2988">
                  <c:v>24.556978225708008</c:v>
                </c:pt>
                <c:pt idx="2989">
                  <c:v>24.510271072387695</c:v>
                </c:pt>
                <c:pt idx="2990">
                  <c:v>24.484014511108398</c:v>
                </c:pt>
                <c:pt idx="2991">
                  <c:v>24.482900619506836</c:v>
                </c:pt>
                <c:pt idx="2992">
                  <c:v>24.550685882568359</c:v>
                </c:pt>
                <c:pt idx="2993">
                  <c:v>24.530036926269531</c:v>
                </c:pt>
                <c:pt idx="2994">
                  <c:v>24.504648208618164</c:v>
                </c:pt>
                <c:pt idx="2995">
                  <c:v>24.504978179931641</c:v>
                </c:pt>
                <c:pt idx="2996">
                  <c:v>24.612512588500977</c:v>
                </c:pt>
                <c:pt idx="2997">
                  <c:v>24.543645858764648</c:v>
                </c:pt>
                <c:pt idx="2998">
                  <c:v>24.563289642333984</c:v>
                </c:pt>
                <c:pt idx="2999">
                  <c:v>24.50885009765625</c:v>
                </c:pt>
                <c:pt idx="3000">
                  <c:v>24.533103942871094</c:v>
                </c:pt>
                <c:pt idx="3001">
                  <c:v>24.600582122802734</c:v>
                </c:pt>
                <c:pt idx="3002">
                  <c:v>24.617103576660156</c:v>
                </c:pt>
                <c:pt idx="3003">
                  <c:v>24.640060424804688</c:v>
                </c:pt>
                <c:pt idx="3004">
                  <c:v>24.672399520874023</c:v>
                </c:pt>
                <c:pt idx="3005">
                  <c:v>24.647476196289063</c:v>
                </c:pt>
                <c:pt idx="3006">
                  <c:v>24.642940521240234</c:v>
                </c:pt>
                <c:pt idx="3007">
                  <c:v>24.576791763305664</c:v>
                </c:pt>
                <c:pt idx="3008">
                  <c:v>24.598033905029297</c:v>
                </c:pt>
                <c:pt idx="3009">
                  <c:v>24.615531921386719</c:v>
                </c:pt>
                <c:pt idx="3010">
                  <c:v>24.577741622924805</c:v>
                </c:pt>
                <c:pt idx="3011">
                  <c:v>24.670289993286133</c:v>
                </c:pt>
                <c:pt idx="3012">
                  <c:v>24.640848159790039</c:v>
                </c:pt>
                <c:pt idx="3013">
                  <c:v>24.64970588684082</c:v>
                </c:pt>
                <c:pt idx="3014">
                  <c:v>24.704460144042969</c:v>
                </c:pt>
                <c:pt idx="3015">
                  <c:v>24.699411392211914</c:v>
                </c:pt>
                <c:pt idx="3016">
                  <c:v>24.688072204589844</c:v>
                </c:pt>
                <c:pt idx="3017">
                  <c:v>24.620080947875977</c:v>
                </c:pt>
                <c:pt idx="3018">
                  <c:v>24.68775749206543</c:v>
                </c:pt>
                <c:pt idx="3019">
                  <c:v>24.77025032043457</c:v>
                </c:pt>
                <c:pt idx="3020">
                  <c:v>24.802312850952148</c:v>
                </c:pt>
                <c:pt idx="3021">
                  <c:v>24.796327590942383</c:v>
                </c:pt>
                <c:pt idx="3022">
                  <c:v>24.768716812133789</c:v>
                </c:pt>
                <c:pt idx="3023">
                  <c:v>24.806001663208008</c:v>
                </c:pt>
                <c:pt idx="3024">
                  <c:v>24.737495422363281</c:v>
                </c:pt>
                <c:pt idx="3025">
                  <c:v>24.737398147583008</c:v>
                </c:pt>
                <c:pt idx="3026">
                  <c:v>24.688760757446289</c:v>
                </c:pt>
                <c:pt idx="3027">
                  <c:v>24.647109985351563</c:v>
                </c:pt>
                <c:pt idx="3028">
                  <c:v>24.71101188659668</c:v>
                </c:pt>
                <c:pt idx="3029">
                  <c:v>24.748743057250977</c:v>
                </c:pt>
                <c:pt idx="3030">
                  <c:v>24.738719940185547</c:v>
                </c:pt>
                <c:pt idx="3031">
                  <c:v>24.765035629272461</c:v>
                </c:pt>
                <c:pt idx="3032">
                  <c:v>24.718484878540039</c:v>
                </c:pt>
                <c:pt idx="3033">
                  <c:v>24.763582229614258</c:v>
                </c:pt>
                <c:pt idx="3034">
                  <c:v>24.775592803955078</c:v>
                </c:pt>
                <c:pt idx="3035">
                  <c:v>24.817434310913086</c:v>
                </c:pt>
                <c:pt idx="3036">
                  <c:v>24.796749114990234</c:v>
                </c:pt>
                <c:pt idx="3037">
                  <c:v>24.754268646240234</c:v>
                </c:pt>
                <c:pt idx="3038">
                  <c:v>24.830631256103516</c:v>
                </c:pt>
                <c:pt idx="3039">
                  <c:v>24.774150848388672</c:v>
                </c:pt>
                <c:pt idx="3040">
                  <c:v>24.849483489990234</c:v>
                </c:pt>
                <c:pt idx="3041">
                  <c:v>24.811603546142578</c:v>
                </c:pt>
                <c:pt idx="3042">
                  <c:v>24.869331359863281</c:v>
                </c:pt>
                <c:pt idx="3043">
                  <c:v>24.780487060546875</c:v>
                </c:pt>
                <c:pt idx="3044">
                  <c:v>24.782676696777344</c:v>
                </c:pt>
                <c:pt idx="3045">
                  <c:v>24.774225234985352</c:v>
                </c:pt>
                <c:pt idx="3046">
                  <c:v>24.786918640136719</c:v>
                </c:pt>
                <c:pt idx="3047">
                  <c:v>24.761682510375977</c:v>
                </c:pt>
                <c:pt idx="3048">
                  <c:v>24.652063369750977</c:v>
                </c:pt>
                <c:pt idx="3049">
                  <c:v>24.645633697509766</c:v>
                </c:pt>
                <c:pt idx="3050">
                  <c:v>24.688770294189453</c:v>
                </c:pt>
                <c:pt idx="3051">
                  <c:v>24.700841903686523</c:v>
                </c:pt>
                <c:pt idx="3052">
                  <c:v>24.664268493652344</c:v>
                </c:pt>
                <c:pt idx="3053">
                  <c:v>24.774389266967773</c:v>
                </c:pt>
                <c:pt idx="3054">
                  <c:v>24.737422943115234</c:v>
                </c:pt>
                <c:pt idx="3055">
                  <c:v>24.746362686157227</c:v>
                </c:pt>
                <c:pt idx="3056">
                  <c:v>24.775825500488281</c:v>
                </c:pt>
                <c:pt idx="3057">
                  <c:v>24.872404098510742</c:v>
                </c:pt>
                <c:pt idx="3058">
                  <c:v>24.843299865722656</c:v>
                </c:pt>
                <c:pt idx="3059">
                  <c:v>24.828252792358398</c:v>
                </c:pt>
                <c:pt idx="3060">
                  <c:v>24.805824279785156</c:v>
                </c:pt>
                <c:pt idx="3061">
                  <c:v>24.914815902709961</c:v>
                </c:pt>
                <c:pt idx="3062">
                  <c:v>24.903425216674805</c:v>
                </c:pt>
                <c:pt idx="3063">
                  <c:v>24.918596267700195</c:v>
                </c:pt>
                <c:pt idx="3064">
                  <c:v>24.850549697875977</c:v>
                </c:pt>
                <c:pt idx="3065">
                  <c:v>24.864084243774414</c:v>
                </c:pt>
                <c:pt idx="3066">
                  <c:v>24.830581665039063</c:v>
                </c:pt>
                <c:pt idx="3067">
                  <c:v>24.930397033691406</c:v>
                </c:pt>
                <c:pt idx="3068">
                  <c:v>24.760469436645508</c:v>
                </c:pt>
                <c:pt idx="3069">
                  <c:v>24.79625129699707</c:v>
                </c:pt>
                <c:pt idx="3070">
                  <c:v>24.846879959106445</c:v>
                </c:pt>
                <c:pt idx="3071">
                  <c:v>24.863067626953125</c:v>
                </c:pt>
                <c:pt idx="3072">
                  <c:v>24.792779922485352</c:v>
                </c:pt>
                <c:pt idx="3073">
                  <c:v>24.825233459472656</c:v>
                </c:pt>
                <c:pt idx="3074">
                  <c:v>24.880434036254883</c:v>
                </c:pt>
                <c:pt idx="3075">
                  <c:v>24.860578536987305</c:v>
                </c:pt>
                <c:pt idx="3076">
                  <c:v>24.860227584838867</c:v>
                </c:pt>
                <c:pt idx="3077">
                  <c:v>24.944473266601563</c:v>
                </c:pt>
                <c:pt idx="3078">
                  <c:v>25.003890991210938</c:v>
                </c:pt>
                <c:pt idx="3079">
                  <c:v>24.955121994018555</c:v>
                </c:pt>
                <c:pt idx="3080">
                  <c:v>25.011981964111328</c:v>
                </c:pt>
                <c:pt idx="3081">
                  <c:v>25.024023056030273</c:v>
                </c:pt>
                <c:pt idx="3082">
                  <c:v>24.994321823120117</c:v>
                </c:pt>
                <c:pt idx="3083">
                  <c:v>25.007320404052734</c:v>
                </c:pt>
                <c:pt idx="3084">
                  <c:v>24.940338134765625</c:v>
                </c:pt>
                <c:pt idx="3085">
                  <c:v>24.965957641601563</c:v>
                </c:pt>
                <c:pt idx="3086">
                  <c:v>24.96441650390625</c:v>
                </c:pt>
                <c:pt idx="3087">
                  <c:v>25.004858016967773</c:v>
                </c:pt>
                <c:pt idx="3088">
                  <c:v>24.942113876342773</c:v>
                </c:pt>
                <c:pt idx="3089">
                  <c:v>24.964941024780273</c:v>
                </c:pt>
                <c:pt idx="3090">
                  <c:v>24.888895034790039</c:v>
                </c:pt>
                <c:pt idx="3091">
                  <c:v>24.965696334838867</c:v>
                </c:pt>
                <c:pt idx="3092">
                  <c:v>25.065486907958984</c:v>
                </c:pt>
                <c:pt idx="3093">
                  <c:v>25.021921157836914</c:v>
                </c:pt>
                <c:pt idx="3094">
                  <c:v>25.066299438476563</c:v>
                </c:pt>
                <c:pt idx="3095">
                  <c:v>25.079639434814453</c:v>
                </c:pt>
                <c:pt idx="3096">
                  <c:v>25.043115615844727</c:v>
                </c:pt>
                <c:pt idx="3097">
                  <c:v>25.024410247802734</c:v>
                </c:pt>
                <c:pt idx="3098">
                  <c:v>24.976583480834961</c:v>
                </c:pt>
                <c:pt idx="3099">
                  <c:v>24.932527542114258</c:v>
                </c:pt>
                <c:pt idx="3100">
                  <c:v>24.972583770751953</c:v>
                </c:pt>
                <c:pt idx="3101">
                  <c:v>25.013486862182617</c:v>
                </c:pt>
                <c:pt idx="3102">
                  <c:v>24.961725234985352</c:v>
                </c:pt>
                <c:pt idx="3103">
                  <c:v>25.068012237548828</c:v>
                </c:pt>
                <c:pt idx="3104">
                  <c:v>24.921596527099609</c:v>
                </c:pt>
                <c:pt idx="3105">
                  <c:v>24.950605392456055</c:v>
                </c:pt>
                <c:pt idx="3106">
                  <c:v>25.035808563232422</c:v>
                </c:pt>
                <c:pt idx="3107">
                  <c:v>25.154417037963867</c:v>
                </c:pt>
                <c:pt idx="3108">
                  <c:v>25.016855239868164</c:v>
                </c:pt>
                <c:pt idx="3109">
                  <c:v>25.043006896972656</c:v>
                </c:pt>
                <c:pt idx="3110">
                  <c:v>25.064783096313477</c:v>
                </c:pt>
                <c:pt idx="3111">
                  <c:v>25.048892974853516</c:v>
                </c:pt>
                <c:pt idx="3112">
                  <c:v>24.943805694580078</c:v>
                </c:pt>
                <c:pt idx="3113">
                  <c:v>24.999174118041992</c:v>
                </c:pt>
                <c:pt idx="3114">
                  <c:v>25.088085174560547</c:v>
                </c:pt>
                <c:pt idx="3115">
                  <c:v>24.957559585571289</c:v>
                </c:pt>
                <c:pt idx="3116">
                  <c:v>24.992630004882813</c:v>
                </c:pt>
                <c:pt idx="3117">
                  <c:v>25.081892013549805</c:v>
                </c:pt>
                <c:pt idx="3118">
                  <c:v>25.08323860168457</c:v>
                </c:pt>
                <c:pt idx="3119">
                  <c:v>25.031000137329102</c:v>
                </c:pt>
                <c:pt idx="3120">
                  <c:v>25.014608383178711</c:v>
                </c:pt>
                <c:pt idx="3121">
                  <c:v>25.016988754272461</c:v>
                </c:pt>
                <c:pt idx="3122">
                  <c:v>25.021114349365234</c:v>
                </c:pt>
                <c:pt idx="3123">
                  <c:v>25.040138244628906</c:v>
                </c:pt>
                <c:pt idx="3124">
                  <c:v>25.003372192382813</c:v>
                </c:pt>
                <c:pt idx="3125">
                  <c:v>25.174570083618164</c:v>
                </c:pt>
                <c:pt idx="3126">
                  <c:v>25.048145294189453</c:v>
                </c:pt>
                <c:pt idx="3127">
                  <c:v>25.081083297729492</c:v>
                </c:pt>
                <c:pt idx="3128">
                  <c:v>24.995315551757813</c:v>
                </c:pt>
                <c:pt idx="3129">
                  <c:v>24.999221801757813</c:v>
                </c:pt>
                <c:pt idx="3130">
                  <c:v>25.067312240600586</c:v>
                </c:pt>
                <c:pt idx="3131">
                  <c:v>24.982603073120117</c:v>
                </c:pt>
                <c:pt idx="3132">
                  <c:v>25.042827606201172</c:v>
                </c:pt>
                <c:pt idx="3133">
                  <c:v>25.023733139038086</c:v>
                </c:pt>
                <c:pt idx="3134">
                  <c:v>25.082616806030273</c:v>
                </c:pt>
                <c:pt idx="3135">
                  <c:v>25.128046035766602</c:v>
                </c:pt>
                <c:pt idx="3136">
                  <c:v>25.06500244140625</c:v>
                </c:pt>
                <c:pt idx="3137">
                  <c:v>25.131900787353516</c:v>
                </c:pt>
                <c:pt idx="3138">
                  <c:v>25.081296920776367</c:v>
                </c:pt>
                <c:pt idx="3139">
                  <c:v>25.189077377319336</c:v>
                </c:pt>
                <c:pt idx="3140">
                  <c:v>25.149637222290039</c:v>
                </c:pt>
                <c:pt idx="3141">
                  <c:v>25.145009994506836</c:v>
                </c:pt>
                <c:pt idx="3142">
                  <c:v>25.16688346862793</c:v>
                </c:pt>
                <c:pt idx="3143">
                  <c:v>25.047391891479492</c:v>
                </c:pt>
                <c:pt idx="3144">
                  <c:v>25.057580947875977</c:v>
                </c:pt>
                <c:pt idx="3145">
                  <c:v>25.072525024414063</c:v>
                </c:pt>
                <c:pt idx="3146">
                  <c:v>25.141727447509766</c:v>
                </c:pt>
                <c:pt idx="3147">
                  <c:v>25.064809799194336</c:v>
                </c:pt>
                <c:pt idx="3148">
                  <c:v>25.039157867431641</c:v>
                </c:pt>
                <c:pt idx="3149">
                  <c:v>25.108312606811523</c:v>
                </c:pt>
                <c:pt idx="3150">
                  <c:v>25.153202056884766</c:v>
                </c:pt>
                <c:pt idx="3151">
                  <c:v>25.188919067382813</c:v>
                </c:pt>
                <c:pt idx="3152">
                  <c:v>25.20338249206543</c:v>
                </c:pt>
                <c:pt idx="3153">
                  <c:v>25.200752258300781</c:v>
                </c:pt>
                <c:pt idx="3154">
                  <c:v>25.152677536010742</c:v>
                </c:pt>
                <c:pt idx="3155">
                  <c:v>25.198892593383789</c:v>
                </c:pt>
                <c:pt idx="3156">
                  <c:v>25.231861114501953</c:v>
                </c:pt>
                <c:pt idx="3157">
                  <c:v>25.17643928527832</c:v>
                </c:pt>
                <c:pt idx="3158">
                  <c:v>25.211263656616211</c:v>
                </c:pt>
                <c:pt idx="3159">
                  <c:v>25.174646377563477</c:v>
                </c:pt>
                <c:pt idx="3160">
                  <c:v>25.316160202026367</c:v>
                </c:pt>
                <c:pt idx="3161">
                  <c:v>25.277471542358398</c:v>
                </c:pt>
                <c:pt idx="3162">
                  <c:v>25.167512893676758</c:v>
                </c:pt>
                <c:pt idx="3163">
                  <c:v>25.206291198730469</c:v>
                </c:pt>
                <c:pt idx="3164">
                  <c:v>25.314767837524414</c:v>
                </c:pt>
                <c:pt idx="3165">
                  <c:v>25.232992172241211</c:v>
                </c:pt>
                <c:pt idx="3166">
                  <c:v>25.253042221069336</c:v>
                </c:pt>
                <c:pt idx="3167">
                  <c:v>25.237682342529297</c:v>
                </c:pt>
                <c:pt idx="3168">
                  <c:v>25.198150634765625</c:v>
                </c:pt>
                <c:pt idx="3169">
                  <c:v>25.296398162841797</c:v>
                </c:pt>
                <c:pt idx="3170">
                  <c:v>25.203668594360352</c:v>
                </c:pt>
                <c:pt idx="3171">
                  <c:v>25.191764831542969</c:v>
                </c:pt>
                <c:pt idx="3172">
                  <c:v>25.243833541870117</c:v>
                </c:pt>
                <c:pt idx="3173">
                  <c:v>25.192249298095703</c:v>
                </c:pt>
                <c:pt idx="3174">
                  <c:v>25.271595001220703</c:v>
                </c:pt>
                <c:pt idx="3175">
                  <c:v>25.226808547973633</c:v>
                </c:pt>
                <c:pt idx="3176">
                  <c:v>25.244991302490234</c:v>
                </c:pt>
                <c:pt idx="3177">
                  <c:v>25.251840591430664</c:v>
                </c:pt>
                <c:pt idx="3178">
                  <c:v>25.304956436157227</c:v>
                </c:pt>
                <c:pt idx="3179">
                  <c:v>25.165857315063477</c:v>
                </c:pt>
                <c:pt idx="3180">
                  <c:v>25.197858810424805</c:v>
                </c:pt>
                <c:pt idx="3181">
                  <c:v>25.238306045532227</c:v>
                </c:pt>
                <c:pt idx="3182">
                  <c:v>25.221508026123047</c:v>
                </c:pt>
                <c:pt idx="3183">
                  <c:v>25.181179046630859</c:v>
                </c:pt>
                <c:pt idx="3184">
                  <c:v>25.243600845336914</c:v>
                </c:pt>
                <c:pt idx="3185">
                  <c:v>25.296474456787109</c:v>
                </c:pt>
                <c:pt idx="3186">
                  <c:v>25.271709442138672</c:v>
                </c:pt>
                <c:pt idx="3187">
                  <c:v>25.292331695556641</c:v>
                </c:pt>
                <c:pt idx="3188">
                  <c:v>25.389873504638672</c:v>
                </c:pt>
                <c:pt idx="3189">
                  <c:v>25.302253723144531</c:v>
                </c:pt>
                <c:pt idx="3190">
                  <c:v>25.340612411499023</c:v>
                </c:pt>
                <c:pt idx="3191">
                  <c:v>25.232240676879883</c:v>
                </c:pt>
                <c:pt idx="3192">
                  <c:v>25.336042404174805</c:v>
                </c:pt>
                <c:pt idx="3193">
                  <c:v>25.307151794433594</c:v>
                </c:pt>
                <c:pt idx="3194">
                  <c:v>25.272966384887695</c:v>
                </c:pt>
                <c:pt idx="3195">
                  <c:v>25.381265640258789</c:v>
                </c:pt>
                <c:pt idx="3196">
                  <c:v>25.359743118286133</c:v>
                </c:pt>
                <c:pt idx="3197">
                  <c:v>25.408330917358398</c:v>
                </c:pt>
                <c:pt idx="3198">
                  <c:v>25.324396133422852</c:v>
                </c:pt>
                <c:pt idx="3199">
                  <c:v>25.300407409667969</c:v>
                </c:pt>
                <c:pt idx="3200">
                  <c:v>25.328863143920898</c:v>
                </c:pt>
                <c:pt idx="3201">
                  <c:v>25.354211807250977</c:v>
                </c:pt>
                <c:pt idx="3202">
                  <c:v>25.341140747070313</c:v>
                </c:pt>
                <c:pt idx="3203">
                  <c:v>25.327905654907227</c:v>
                </c:pt>
                <c:pt idx="3204">
                  <c:v>25.312595367431641</c:v>
                </c:pt>
                <c:pt idx="3205">
                  <c:v>25.467275619506836</c:v>
                </c:pt>
                <c:pt idx="3206">
                  <c:v>25.392217636108398</c:v>
                </c:pt>
                <c:pt idx="3207">
                  <c:v>25.340974807739258</c:v>
                </c:pt>
                <c:pt idx="3208">
                  <c:v>25.369647979736328</c:v>
                </c:pt>
                <c:pt idx="3209">
                  <c:v>25.29974365234375</c:v>
                </c:pt>
                <c:pt idx="3210">
                  <c:v>25.364200592041016</c:v>
                </c:pt>
                <c:pt idx="3211">
                  <c:v>25.397695541381836</c:v>
                </c:pt>
                <c:pt idx="3212">
                  <c:v>25.405954360961914</c:v>
                </c:pt>
                <c:pt idx="3213">
                  <c:v>25.504873275756836</c:v>
                </c:pt>
                <c:pt idx="3214">
                  <c:v>25.419094085693359</c:v>
                </c:pt>
                <c:pt idx="3215">
                  <c:v>25.43397331237793</c:v>
                </c:pt>
                <c:pt idx="3216">
                  <c:v>25.428352355957031</c:v>
                </c:pt>
                <c:pt idx="3217">
                  <c:v>25.406192779541016</c:v>
                </c:pt>
                <c:pt idx="3218">
                  <c:v>25.54216194152832</c:v>
                </c:pt>
                <c:pt idx="3219">
                  <c:v>25.40489387512207</c:v>
                </c:pt>
                <c:pt idx="3220">
                  <c:v>25.410459518432617</c:v>
                </c:pt>
                <c:pt idx="3221">
                  <c:v>25.428728103637695</c:v>
                </c:pt>
                <c:pt idx="3222">
                  <c:v>25.299346923828125</c:v>
                </c:pt>
                <c:pt idx="3223">
                  <c:v>25.249778747558594</c:v>
                </c:pt>
                <c:pt idx="3224">
                  <c:v>25.373802185058594</c:v>
                </c:pt>
                <c:pt idx="3225">
                  <c:v>25.420108795166016</c:v>
                </c:pt>
                <c:pt idx="3226">
                  <c:v>25.454553604125977</c:v>
                </c:pt>
                <c:pt idx="3227">
                  <c:v>25.451292037963867</c:v>
                </c:pt>
                <c:pt idx="3228">
                  <c:v>25.406539916992188</c:v>
                </c:pt>
                <c:pt idx="3229">
                  <c:v>25.473543167114258</c:v>
                </c:pt>
                <c:pt idx="3230">
                  <c:v>25.47502326965332</c:v>
                </c:pt>
                <c:pt idx="3231">
                  <c:v>25.437009811401367</c:v>
                </c:pt>
                <c:pt idx="3232">
                  <c:v>25.492839813232422</c:v>
                </c:pt>
                <c:pt idx="3233">
                  <c:v>25.488197326660156</c:v>
                </c:pt>
                <c:pt idx="3234">
                  <c:v>25.549249649047852</c:v>
                </c:pt>
                <c:pt idx="3235">
                  <c:v>25.449089050292969</c:v>
                </c:pt>
                <c:pt idx="3236">
                  <c:v>25.551651000976563</c:v>
                </c:pt>
                <c:pt idx="3237">
                  <c:v>25.466264724731445</c:v>
                </c:pt>
                <c:pt idx="3238">
                  <c:v>25.556434631347656</c:v>
                </c:pt>
                <c:pt idx="3239">
                  <c:v>25.530261993408203</c:v>
                </c:pt>
                <c:pt idx="3240">
                  <c:v>25.483829498291016</c:v>
                </c:pt>
                <c:pt idx="3241">
                  <c:v>25.501415252685547</c:v>
                </c:pt>
                <c:pt idx="3242">
                  <c:v>25.554441452026367</c:v>
                </c:pt>
                <c:pt idx="3243">
                  <c:v>25.548183441162109</c:v>
                </c:pt>
                <c:pt idx="3244">
                  <c:v>25.491752624511719</c:v>
                </c:pt>
                <c:pt idx="3245">
                  <c:v>25.53297233581543</c:v>
                </c:pt>
                <c:pt idx="3246">
                  <c:v>25.522815704345703</c:v>
                </c:pt>
                <c:pt idx="3247">
                  <c:v>25.607782363891602</c:v>
                </c:pt>
                <c:pt idx="3248">
                  <c:v>25.628490447998047</c:v>
                </c:pt>
                <c:pt idx="3249">
                  <c:v>25.665266036987305</c:v>
                </c:pt>
                <c:pt idx="3250">
                  <c:v>25.58595085144043</c:v>
                </c:pt>
                <c:pt idx="3251">
                  <c:v>25.701900482177734</c:v>
                </c:pt>
                <c:pt idx="3252">
                  <c:v>25.621543884277344</c:v>
                </c:pt>
                <c:pt idx="3253">
                  <c:v>25.609054565429688</c:v>
                </c:pt>
                <c:pt idx="3254">
                  <c:v>25.627264022827148</c:v>
                </c:pt>
                <c:pt idx="3255">
                  <c:v>25.638978958129883</c:v>
                </c:pt>
                <c:pt idx="3256">
                  <c:v>25.604854583740234</c:v>
                </c:pt>
                <c:pt idx="3257">
                  <c:v>25.580400466918945</c:v>
                </c:pt>
                <c:pt idx="3258">
                  <c:v>25.655118942260742</c:v>
                </c:pt>
                <c:pt idx="3259">
                  <c:v>25.515958786010742</c:v>
                </c:pt>
                <c:pt idx="3260">
                  <c:v>25.498880386352539</c:v>
                </c:pt>
                <c:pt idx="3261">
                  <c:v>25.505825042724609</c:v>
                </c:pt>
                <c:pt idx="3262">
                  <c:v>25.572786331176758</c:v>
                </c:pt>
                <c:pt idx="3263">
                  <c:v>25.558757781982422</c:v>
                </c:pt>
                <c:pt idx="3264">
                  <c:v>25.613906860351563</c:v>
                </c:pt>
                <c:pt idx="3265">
                  <c:v>25.510650634765625</c:v>
                </c:pt>
                <c:pt idx="3266">
                  <c:v>25.540325164794922</c:v>
                </c:pt>
                <c:pt idx="3267">
                  <c:v>25.582059860229492</c:v>
                </c:pt>
                <c:pt idx="3268">
                  <c:v>25.660100936889648</c:v>
                </c:pt>
                <c:pt idx="3269">
                  <c:v>25.596258163452148</c:v>
                </c:pt>
                <c:pt idx="3270">
                  <c:v>25.647388458251953</c:v>
                </c:pt>
                <c:pt idx="3271">
                  <c:v>25.651237487792969</c:v>
                </c:pt>
                <c:pt idx="3272">
                  <c:v>25.640161514282227</c:v>
                </c:pt>
                <c:pt idx="3273">
                  <c:v>25.691986083984375</c:v>
                </c:pt>
                <c:pt idx="3274">
                  <c:v>25.605987548828125</c:v>
                </c:pt>
                <c:pt idx="3275">
                  <c:v>25.67268180847168</c:v>
                </c:pt>
                <c:pt idx="3276">
                  <c:v>25.651088714599609</c:v>
                </c:pt>
                <c:pt idx="3277">
                  <c:v>25.608779907226563</c:v>
                </c:pt>
                <c:pt idx="3278">
                  <c:v>25.5919189453125</c:v>
                </c:pt>
                <c:pt idx="3279">
                  <c:v>25.586832046508789</c:v>
                </c:pt>
                <c:pt idx="3280">
                  <c:v>25.562892913818359</c:v>
                </c:pt>
                <c:pt idx="3281">
                  <c:v>25.511192321777344</c:v>
                </c:pt>
                <c:pt idx="3282">
                  <c:v>25.584890365600586</c:v>
                </c:pt>
                <c:pt idx="3283">
                  <c:v>25.627128601074219</c:v>
                </c:pt>
                <c:pt idx="3284">
                  <c:v>25.561698913574219</c:v>
                </c:pt>
                <c:pt idx="3285">
                  <c:v>25.609823226928711</c:v>
                </c:pt>
                <c:pt idx="3286">
                  <c:v>25.569829940795898</c:v>
                </c:pt>
                <c:pt idx="3287">
                  <c:v>25.544380187988281</c:v>
                </c:pt>
                <c:pt idx="3288">
                  <c:v>25.560504913330078</c:v>
                </c:pt>
                <c:pt idx="3289">
                  <c:v>25.564891815185547</c:v>
                </c:pt>
                <c:pt idx="3290">
                  <c:v>25.539384841918945</c:v>
                </c:pt>
                <c:pt idx="3291">
                  <c:v>25.477821350097656</c:v>
                </c:pt>
                <c:pt idx="3292">
                  <c:v>25.527421951293945</c:v>
                </c:pt>
                <c:pt idx="3293">
                  <c:v>25.457096099853516</c:v>
                </c:pt>
                <c:pt idx="3294">
                  <c:v>25.477584838867188</c:v>
                </c:pt>
                <c:pt idx="3295">
                  <c:v>25.441312789916992</c:v>
                </c:pt>
                <c:pt idx="3296">
                  <c:v>25.549484252929688</c:v>
                </c:pt>
                <c:pt idx="3297">
                  <c:v>25.604759216308594</c:v>
                </c:pt>
                <c:pt idx="3298">
                  <c:v>25.545032501220703</c:v>
                </c:pt>
                <c:pt idx="3299">
                  <c:v>25.597019195556641</c:v>
                </c:pt>
                <c:pt idx="3300">
                  <c:v>25.566904067993164</c:v>
                </c:pt>
                <c:pt idx="3301">
                  <c:v>25.548942565917969</c:v>
                </c:pt>
                <c:pt idx="3302">
                  <c:v>25.468509674072266</c:v>
                </c:pt>
                <c:pt idx="3303">
                  <c:v>25.545141220092773</c:v>
                </c:pt>
                <c:pt idx="3304">
                  <c:v>25.503253936767578</c:v>
                </c:pt>
                <c:pt idx="3305">
                  <c:v>25.52861213684082</c:v>
                </c:pt>
                <c:pt idx="3306">
                  <c:v>25.536006927490234</c:v>
                </c:pt>
                <c:pt idx="3307">
                  <c:v>25.499967575073242</c:v>
                </c:pt>
                <c:pt idx="3308">
                  <c:v>25.519866943359375</c:v>
                </c:pt>
                <c:pt idx="3309">
                  <c:v>25.580894470214844</c:v>
                </c:pt>
                <c:pt idx="3310">
                  <c:v>25.465957641601563</c:v>
                </c:pt>
                <c:pt idx="3311">
                  <c:v>25.522239685058594</c:v>
                </c:pt>
                <c:pt idx="3312">
                  <c:v>25.603523254394531</c:v>
                </c:pt>
                <c:pt idx="3313">
                  <c:v>25.517898559570313</c:v>
                </c:pt>
                <c:pt idx="3314">
                  <c:v>25.562746047973633</c:v>
                </c:pt>
                <c:pt idx="3315">
                  <c:v>25.531904220581055</c:v>
                </c:pt>
                <c:pt idx="3316">
                  <c:v>25.615482330322266</c:v>
                </c:pt>
                <c:pt idx="3317">
                  <c:v>25.569246292114258</c:v>
                </c:pt>
                <c:pt idx="3318">
                  <c:v>25.591421127319336</c:v>
                </c:pt>
                <c:pt idx="3319">
                  <c:v>25.569643020629883</c:v>
                </c:pt>
                <c:pt idx="3320">
                  <c:v>25.555751800537109</c:v>
                </c:pt>
                <c:pt idx="3321">
                  <c:v>25.668447494506836</c:v>
                </c:pt>
                <c:pt idx="3322">
                  <c:v>25.659751892089844</c:v>
                </c:pt>
                <c:pt idx="3323">
                  <c:v>25.562761306762695</c:v>
                </c:pt>
                <c:pt idx="3324">
                  <c:v>25.579965591430664</c:v>
                </c:pt>
                <c:pt idx="3325">
                  <c:v>25.65180778503418</c:v>
                </c:pt>
                <c:pt idx="3326">
                  <c:v>25.631507873535156</c:v>
                </c:pt>
                <c:pt idx="3327">
                  <c:v>25.616674423217773</c:v>
                </c:pt>
                <c:pt idx="3328">
                  <c:v>25.554924011230469</c:v>
                </c:pt>
                <c:pt idx="3329">
                  <c:v>25.591812133789063</c:v>
                </c:pt>
                <c:pt idx="3330">
                  <c:v>25.551231384277344</c:v>
                </c:pt>
                <c:pt idx="3331">
                  <c:v>25.625949859619141</c:v>
                </c:pt>
                <c:pt idx="3332">
                  <c:v>25.593704223632813</c:v>
                </c:pt>
                <c:pt idx="3333">
                  <c:v>25.642705917358398</c:v>
                </c:pt>
                <c:pt idx="3334">
                  <c:v>25.702157974243164</c:v>
                </c:pt>
                <c:pt idx="3335">
                  <c:v>25.674770355224609</c:v>
                </c:pt>
                <c:pt idx="3336">
                  <c:v>25.648780822753906</c:v>
                </c:pt>
                <c:pt idx="3337">
                  <c:v>25.669975280761719</c:v>
                </c:pt>
                <c:pt idx="3338">
                  <c:v>25.623395919799805</c:v>
                </c:pt>
                <c:pt idx="3339">
                  <c:v>25.597702026367188</c:v>
                </c:pt>
                <c:pt idx="3340">
                  <c:v>25.651679992675781</c:v>
                </c:pt>
                <c:pt idx="3341">
                  <c:v>25.634424209594727</c:v>
                </c:pt>
                <c:pt idx="3342">
                  <c:v>25.551250457763672</c:v>
                </c:pt>
                <c:pt idx="3343">
                  <c:v>25.624307632446289</c:v>
                </c:pt>
                <c:pt idx="3344">
                  <c:v>25.645793914794922</c:v>
                </c:pt>
                <c:pt idx="3345">
                  <c:v>25.664745330810547</c:v>
                </c:pt>
                <c:pt idx="3346">
                  <c:v>25.714838027954102</c:v>
                </c:pt>
                <c:pt idx="3347">
                  <c:v>25.716209411621094</c:v>
                </c:pt>
                <c:pt idx="3348">
                  <c:v>25.730428695678711</c:v>
                </c:pt>
                <c:pt idx="3349">
                  <c:v>25.839614868164063</c:v>
                </c:pt>
                <c:pt idx="3350">
                  <c:v>25.712520599365234</c:v>
                </c:pt>
                <c:pt idx="3351">
                  <c:v>25.769668579101563</c:v>
                </c:pt>
                <c:pt idx="3352">
                  <c:v>25.753028869628906</c:v>
                </c:pt>
                <c:pt idx="3353">
                  <c:v>25.835304260253906</c:v>
                </c:pt>
                <c:pt idx="3354">
                  <c:v>25.718206405639648</c:v>
                </c:pt>
                <c:pt idx="3355">
                  <c:v>25.690544128417969</c:v>
                </c:pt>
                <c:pt idx="3356">
                  <c:v>25.854740142822266</c:v>
                </c:pt>
                <c:pt idx="3357">
                  <c:v>25.72979736328125</c:v>
                </c:pt>
                <c:pt idx="3358">
                  <c:v>25.771539688110352</c:v>
                </c:pt>
                <c:pt idx="3359">
                  <c:v>25.803859710693359</c:v>
                </c:pt>
                <c:pt idx="3360">
                  <c:v>25.74738883972168</c:v>
                </c:pt>
                <c:pt idx="3361">
                  <c:v>25.754177093505859</c:v>
                </c:pt>
                <c:pt idx="3362">
                  <c:v>25.741754531860352</c:v>
                </c:pt>
                <c:pt idx="3363">
                  <c:v>25.764091491699219</c:v>
                </c:pt>
                <c:pt idx="3364">
                  <c:v>25.776927947998047</c:v>
                </c:pt>
                <c:pt idx="3365">
                  <c:v>25.802509307861328</c:v>
                </c:pt>
                <c:pt idx="3366">
                  <c:v>25.823015213012695</c:v>
                </c:pt>
                <c:pt idx="3367">
                  <c:v>25.800216674804688</c:v>
                </c:pt>
                <c:pt idx="3368">
                  <c:v>25.771047592163086</c:v>
                </c:pt>
                <c:pt idx="3369">
                  <c:v>25.844831466674805</c:v>
                </c:pt>
                <c:pt idx="3370">
                  <c:v>25.869344711303711</c:v>
                </c:pt>
                <c:pt idx="3371">
                  <c:v>25.766782760620117</c:v>
                </c:pt>
                <c:pt idx="3372">
                  <c:v>25.882539749145508</c:v>
                </c:pt>
                <c:pt idx="3373">
                  <c:v>25.7821044921875</c:v>
                </c:pt>
                <c:pt idx="3374">
                  <c:v>25.820184707641602</c:v>
                </c:pt>
                <c:pt idx="3375">
                  <c:v>25.817375183105469</c:v>
                </c:pt>
                <c:pt idx="3376">
                  <c:v>25.836666107177734</c:v>
                </c:pt>
                <c:pt idx="3377">
                  <c:v>25.928165435791016</c:v>
                </c:pt>
                <c:pt idx="3378">
                  <c:v>25.872406005859375</c:v>
                </c:pt>
                <c:pt idx="3379">
                  <c:v>25.869388580322266</c:v>
                </c:pt>
                <c:pt idx="3380">
                  <c:v>25.913751602172852</c:v>
                </c:pt>
                <c:pt idx="3381">
                  <c:v>25.827865600585938</c:v>
                </c:pt>
                <c:pt idx="3382">
                  <c:v>25.882890701293945</c:v>
                </c:pt>
                <c:pt idx="3383">
                  <c:v>25.7738037109375</c:v>
                </c:pt>
                <c:pt idx="3384">
                  <c:v>25.886077880859375</c:v>
                </c:pt>
                <c:pt idx="3385">
                  <c:v>25.806344985961914</c:v>
                </c:pt>
                <c:pt idx="3386">
                  <c:v>25.903377532958984</c:v>
                </c:pt>
                <c:pt idx="3387">
                  <c:v>25.830141067504883</c:v>
                </c:pt>
                <c:pt idx="3388">
                  <c:v>25.875507354736328</c:v>
                </c:pt>
                <c:pt idx="3389">
                  <c:v>25.891281127929688</c:v>
                </c:pt>
                <c:pt idx="3390">
                  <c:v>25.912528991699219</c:v>
                </c:pt>
                <c:pt idx="3391">
                  <c:v>25.915218353271484</c:v>
                </c:pt>
                <c:pt idx="3392">
                  <c:v>25.834869384765625</c:v>
                </c:pt>
                <c:pt idx="3393">
                  <c:v>25.905563354492188</c:v>
                </c:pt>
                <c:pt idx="3394">
                  <c:v>25.983440399169922</c:v>
                </c:pt>
                <c:pt idx="3395">
                  <c:v>25.890554428100586</c:v>
                </c:pt>
                <c:pt idx="3396">
                  <c:v>25.931934356689453</c:v>
                </c:pt>
                <c:pt idx="3397">
                  <c:v>25.957927703857422</c:v>
                </c:pt>
                <c:pt idx="3398">
                  <c:v>25.954534530639648</c:v>
                </c:pt>
                <c:pt idx="3399">
                  <c:v>25.949380874633789</c:v>
                </c:pt>
                <c:pt idx="3400">
                  <c:v>25.976934432983398</c:v>
                </c:pt>
                <c:pt idx="3401">
                  <c:v>25.891853332519531</c:v>
                </c:pt>
                <c:pt idx="3402">
                  <c:v>25.947483062744141</c:v>
                </c:pt>
                <c:pt idx="3403">
                  <c:v>25.974424362182617</c:v>
                </c:pt>
                <c:pt idx="3404">
                  <c:v>25.991523742675781</c:v>
                </c:pt>
                <c:pt idx="3405">
                  <c:v>26.047279357910156</c:v>
                </c:pt>
                <c:pt idx="3406">
                  <c:v>25.977378845214844</c:v>
                </c:pt>
                <c:pt idx="3407">
                  <c:v>25.980939865112305</c:v>
                </c:pt>
                <c:pt idx="3408">
                  <c:v>25.989603042602539</c:v>
                </c:pt>
                <c:pt idx="3409">
                  <c:v>25.980945587158203</c:v>
                </c:pt>
                <c:pt idx="3410">
                  <c:v>26.045167922973633</c:v>
                </c:pt>
                <c:pt idx="3411">
                  <c:v>25.998989105224609</c:v>
                </c:pt>
                <c:pt idx="3412">
                  <c:v>25.940540313720703</c:v>
                </c:pt>
                <c:pt idx="3413">
                  <c:v>26.069042205810547</c:v>
                </c:pt>
                <c:pt idx="3414">
                  <c:v>25.979061126708984</c:v>
                </c:pt>
                <c:pt idx="3415">
                  <c:v>25.919149398803711</c:v>
                </c:pt>
                <c:pt idx="3416">
                  <c:v>25.964300155639648</c:v>
                </c:pt>
                <c:pt idx="3417">
                  <c:v>25.897523880004883</c:v>
                </c:pt>
                <c:pt idx="3418">
                  <c:v>25.849697113037109</c:v>
                </c:pt>
                <c:pt idx="3419">
                  <c:v>25.865711212158203</c:v>
                </c:pt>
                <c:pt idx="3420">
                  <c:v>25.818084716796875</c:v>
                </c:pt>
                <c:pt idx="3421">
                  <c:v>25.81574821472168</c:v>
                </c:pt>
                <c:pt idx="3422">
                  <c:v>25.83769416809082</c:v>
                </c:pt>
                <c:pt idx="3423">
                  <c:v>25.738771438598633</c:v>
                </c:pt>
                <c:pt idx="3424">
                  <c:v>25.843626022338867</c:v>
                </c:pt>
                <c:pt idx="3425">
                  <c:v>25.853864669799805</c:v>
                </c:pt>
                <c:pt idx="3426">
                  <c:v>25.841663360595703</c:v>
                </c:pt>
                <c:pt idx="3427">
                  <c:v>25.847644805908203</c:v>
                </c:pt>
                <c:pt idx="3428">
                  <c:v>25.908636093139648</c:v>
                </c:pt>
                <c:pt idx="3429">
                  <c:v>25.750236511230469</c:v>
                </c:pt>
                <c:pt idx="3430">
                  <c:v>25.84718132019043</c:v>
                </c:pt>
                <c:pt idx="3431">
                  <c:v>25.873519897460938</c:v>
                </c:pt>
                <c:pt idx="3432">
                  <c:v>25.889728546142578</c:v>
                </c:pt>
                <c:pt idx="3433">
                  <c:v>25.873886108398438</c:v>
                </c:pt>
                <c:pt idx="3434">
                  <c:v>25.894041061401367</c:v>
                </c:pt>
                <c:pt idx="3435">
                  <c:v>25.905874252319336</c:v>
                </c:pt>
                <c:pt idx="3436">
                  <c:v>25.884359359741211</c:v>
                </c:pt>
                <c:pt idx="3437">
                  <c:v>26.000825881958008</c:v>
                </c:pt>
                <c:pt idx="3438">
                  <c:v>25.997167587280273</c:v>
                </c:pt>
                <c:pt idx="3439">
                  <c:v>25.972946166992188</c:v>
                </c:pt>
                <c:pt idx="3440">
                  <c:v>25.967247009277344</c:v>
                </c:pt>
                <c:pt idx="3441">
                  <c:v>25.948884963989258</c:v>
                </c:pt>
                <c:pt idx="3442">
                  <c:v>25.966388702392578</c:v>
                </c:pt>
                <c:pt idx="3443">
                  <c:v>26.002998352050781</c:v>
                </c:pt>
                <c:pt idx="3444">
                  <c:v>26.020708084106445</c:v>
                </c:pt>
                <c:pt idx="3445">
                  <c:v>25.961315155029297</c:v>
                </c:pt>
                <c:pt idx="3446">
                  <c:v>25.988332748413086</c:v>
                </c:pt>
                <c:pt idx="3447">
                  <c:v>26.008806228637695</c:v>
                </c:pt>
                <c:pt idx="3448">
                  <c:v>25.945411682128906</c:v>
                </c:pt>
                <c:pt idx="3449">
                  <c:v>25.960273742675781</c:v>
                </c:pt>
                <c:pt idx="3450">
                  <c:v>26.010995864868164</c:v>
                </c:pt>
                <c:pt idx="3451">
                  <c:v>25.996152877807617</c:v>
                </c:pt>
                <c:pt idx="3452">
                  <c:v>25.987751007080078</c:v>
                </c:pt>
                <c:pt idx="3453">
                  <c:v>25.997278213500977</c:v>
                </c:pt>
                <c:pt idx="3454">
                  <c:v>26.013584136962891</c:v>
                </c:pt>
                <c:pt idx="3455">
                  <c:v>26.028945922851563</c:v>
                </c:pt>
                <c:pt idx="3456">
                  <c:v>25.935134887695313</c:v>
                </c:pt>
                <c:pt idx="3457">
                  <c:v>25.869344711303711</c:v>
                </c:pt>
                <c:pt idx="3458">
                  <c:v>25.886074066162109</c:v>
                </c:pt>
                <c:pt idx="3459">
                  <c:v>25.812557220458984</c:v>
                </c:pt>
                <c:pt idx="3460">
                  <c:v>25.937250137329102</c:v>
                </c:pt>
                <c:pt idx="3461">
                  <c:v>25.877939224243164</c:v>
                </c:pt>
                <c:pt idx="3462">
                  <c:v>25.951789855957031</c:v>
                </c:pt>
                <c:pt idx="3463">
                  <c:v>25.980390548706055</c:v>
                </c:pt>
                <c:pt idx="3464">
                  <c:v>25.919284820556641</c:v>
                </c:pt>
                <c:pt idx="3465">
                  <c:v>25.867843627929688</c:v>
                </c:pt>
                <c:pt idx="3466">
                  <c:v>25.898992538452148</c:v>
                </c:pt>
                <c:pt idx="3467">
                  <c:v>25.96714973449707</c:v>
                </c:pt>
                <c:pt idx="3468">
                  <c:v>26.02276611328125</c:v>
                </c:pt>
                <c:pt idx="3469">
                  <c:v>25.956670761108398</c:v>
                </c:pt>
                <c:pt idx="3470">
                  <c:v>26.00529670715332</c:v>
                </c:pt>
                <c:pt idx="3471">
                  <c:v>25.923908233642578</c:v>
                </c:pt>
                <c:pt idx="3472">
                  <c:v>25.97105598449707</c:v>
                </c:pt>
                <c:pt idx="3473">
                  <c:v>26.040624618530273</c:v>
                </c:pt>
                <c:pt idx="3474">
                  <c:v>25.976594924926758</c:v>
                </c:pt>
                <c:pt idx="3475">
                  <c:v>26.041454315185547</c:v>
                </c:pt>
                <c:pt idx="3476">
                  <c:v>25.983047485351563</c:v>
                </c:pt>
                <c:pt idx="3477">
                  <c:v>26.042308807373047</c:v>
                </c:pt>
                <c:pt idx="3478">
                  <c:v>26.032379150390625</c:v>
                </c:pt>
                <c:pt idx="3479">
                  <c:v>26.057353973388672</c:v>
                </c:pt>
                <c:pt idx="3480">
                  <c:v>25.973899841308594</c:v>
                </c:pt>
                <c:pt idx="3481">
                  <c:v>26.049444198608398</c:v>
                </c:pt>
                <c:pt idx="3482">
                  <c:v>26.047815322875977</c:v>
                </c:pt>
                <c:pt idx="3483">
                  <c:v>25.980670928955078</c:v>
                </c:pt>
                <c:pt idx="3484">
                  <c:v>25.991981506347656</c:v>
                </c:pt>
                <c:pt idx="3485">
                  <c:v>25.975879669189453</c:v>
                </c:pt>
                <c:pt idx="3486">
                  <c:v>26.067434310913086</c:v>
                </c:pt>
                <c:pt idx="3487">
                  <c:v>26.024694442749023</c:v>
                </c:pt>
                <c:pt idx="3488">
                  <c:v>26.04871940612793</c:v>
                </c:pt>
                <c:pt idx="3489">
                  <c:v>25.999765396118164</c:v>
                </c:pt>
                <c:pt idx="3490">
                  <c:v>26.054935455322266</c:v>
                </c:pt>
                <c:pt idx="3491">
                  <c:v>26.079364776611328</c:v>
                </c:pt>
                <c:pt idx="3492">
                  <c:v>26.031150817871094</c:v>
                </c:pt>
                <c:pt idx="3493">
                  <c:v>26.048666000366211</c:v>
                </c:pt>
                <c:pt idx="3494">
                  <c:v>26.032480239868164</c:v>
                </c:pt>
                <c:pt idx="3495">
                  <c:v>26.06480598449707</c:v>
                </c:pt>
                <c:pt idx="3496">
                  <c:v>25.984344482421875</c:v>
                </c:pt>
                <c:pt idx="3497">
                  <c:v>26.063095092773438</c:v>
                </c:pt>
                <c:pt idx="3498">
                  <c:v>26.069469451904297</c:v>
                </c:pt>
                <c:pt idx="3499">
                  <c:v>26.045434951782227</c:v>
                </c:pt>
                <c:pt idx="3500">
                  <c:v>25.978778839111328</c:v>
                </c:pt>
                <c:pt idx="3501">
                  <c:v>26.06231689453125</c:v>
                </c:pt>
                <c:pt idx="3502">
                  <c:v>26.023195266723633</c:v>
                </c:pt>
                <c:pt idx="3503">
                  <c:v>25.9920654296875</c:v>
                </c:pt>
                <c:pt idx="3504">
                  <c:v>26.021539688110352</c:v>
                </c:pt>
                <c:pt idx="3505">
                  <c:v>25.988864898681641</c:v>
                </c:pt>
                <c:pt idx="3506">
                  <c:v>26.006149291992188</c:v>
                </c:pt>
                <c:pt idx="3507">
                  <c:v>26.024698257446289</c:v>
                </c:pt>
                <c:pt idx="3508">
                  <c:v>26.008420944213867</c:v>
                </c:pt>
                <c:pt idx="3509">
                  <c:v>26.053386688232422</c:v>
                </c:pt>
                <c:pt idx="3510">
                  <c:v>26.025335311889648</c:v>
                </c:pt>
                <c:pt idx="3511">
                  <c:v>25.848196029663086</c:v>
                </c:pt>
                <c:pt idx="3512">
                  <c:v>25.964334487915039</c:v>
                </c:pt>
                <c:pt idx="3513">
                  <c:v>26.065534591674805</c:v>
                </c:pt>
                <c:pt idx="3514">
                  <c:v>26.069835662841797</c:v>
                </c:pt>
                <c:pt idx="3515">
                  <c:v>26.000301361083984</c:v>
                </c:pt>
                <c:pt idx="3516">
                  <c:v>26.018688201904297</c:v>
                </c:pt>
                <c:pt idx="3517">
                  <c:v>25.969964981079102</c:v>
                </c:pt>
                <c:pt idx="3518">
                  <c:v>25.911352157592773</c:v>
                </c:pt>
                <c:pt idx="3519">
                  <c:v>25.950326919555664</c:v>
                </c:pt>
                <c:pt idx="3520">
                  <c:v>25.989469528198242</c:v>
                </c:pt>
                <c:pt idx="3521">
                  <c:v>26.001615524291992</c:v>
                </c:pt>
                <c:pt idx="3522">
                  <c:v>25.99461555480957</c:v>
                </c:pt>
                <c:pt idx="3523">
                  <c:v>26.008415222167969</c:v>
                </c:pt>
                <c:pt idx="3524">
                  <c:v>25.933149337768555</c:v>
                </c:pt>
                <c:pt idx="3525">
                  <c:v>25.945383071899414</c:v>
                </c:pt>
                <c:pt idx="3526">
                  <c:v>25.988941192626953</c:v>
                </c:pt>
                <c:pt idx="3527">
                  <c:v>26.025321960449219</c:v>
                </c:pt>
                <c:pt idx="3528">
                  <c:v>26.004806518554688</c:v>
                </c:pt>
                <c:pt idx="3529">
                  <c:v>25.992914199829102</c:v>
                </c:pt>
                <c:pt idx="3530">
                  <c:v>26.00090217590332</c:v>
                </c:pt>
                <c:pt idx="3531">
                  <c:v>25.950563430786133</c:v>
                </c:pt>
                <c:pt idx="3532">
                  <c:v>25.938570022583008</c:v>
                </c:pt>
                <c:pt idx="3533">
                  <c:v>25.852869033813477</c:v>
                </c:pt>
                <c:pt idx="3534">
                  <c:v>25.957786560058594</c:v>
                </c:pt>
                <c:pt idx="3535">
                  <c:v>26.017087936401367</c:v>
                </c:pt>
                <c:pt idx="3536">
                  <c:v>26.059299468994141</c:v>
                </c:pt>
                <c:pt idx="3537">
                  <c:v>25.946996688842773</c:v>
                </c:pt>
                <c:pt idx="3538">
                  <c:v>25.997941970825195</c:v>
                </c:pt>
                <c:pt idx="3539">
                  <c:v>25.993772506713867</c:v>
                </c:pt>
                <c:pt idx="3540">
                  <c:v>25.996274948120117</c:v>
                </c:pt>
                <c:pt idx="3541">
                  <c:v>25.990924835205078</c:v>
                </c:pt>
                <c:pt idx="3542">
                  <c:v>25.962360382080078</c:v>
                </c:pt>
                <c:pt idx="3543">
                  <c:v>26.008699417114258</c:v>
                </c:pt>
                <c:pt idx="3544">
                  <c:v>26.035234451293945</c:v>
                </c:pt>
                <c:pt idx="3545">
                  <c:v>25.95988655090332</c:v>
                </c:pt>
                <c:pt idx="3546">
                  <c:v>25.915483474731445</c:v>
                </c:pt>
                <c:pt idx="3547">
                  <c:v>25.878484725952148</c:v>
                </c:pt>
                <c:pt idx="3548">
                  <c:v>25.856216430664063</c:v>
                </c:pt>
                <c:pt idx="3549">
                  <c:v>25.91229248046875</c:v>
                </c:pt>
                <c:pt idx="3550">
                  <c:v>25.920238494873047</c:v>
                </c:pt>
                <c:pt idx="3551">
                  <c:v>25.905241012573242</c:v>
                </c:pt>
                <c:pt idx="3552">
                  <c:v>25.943042755126953</c:v>
                </c:pt>
                <c:pt idx="3553">
                  <c:v>25.905548095703125</c:v>
                </c:pt>
                <c:pt idx="3554">
                  <c:v>25.907686233520508</c:v>
                </c:pt>
                <c:pt idx="3555">
                  <c:v>25.856348037719727</c:v>
                </c:pt>
                <c:pt idx="3556">
                  <c:v>25.874359130859375</c:v>
                </c:pt>
                <c:pt idx="3557">
                  <c:v>25.823537826538086</c:v>
                </c:pt>
                <c:pt idx="3558">
                  <c:v>25.856735229492188</c:v>
                </c:pt>
                <c:pt idx="3559">
                  <c:v>25.950021743774414</c:v>
                </c:pt>
                <c:pt idx="3560">
                  <c:v>25.906782150268555</c:v>
                </c:pt>
                <c:pt idx="3561">
                  <c:v>25.95172119140625</c:v>
                </c:pt>
                <c:pt idx="3562">
                  <c:v>25.843589782714844</c:v>
                </c:pt>
                <c:pt idx="3563">
                  <c:v>25.818548202514648</c:v>
                </c:pt>
                <c:pt idx="3564">
                  <c:v>25.930389404296875</c:v>
                </c:pt>
                <c:pt idx="3565">
                  <c:v>25.834684371948242</c:v>
                </c:pt>
                <c:pt idx="3566">
                  <c:v>25.794406890869141</c:v>
                </c:pt>
                <c:pt idx="3567">
                  <c:v>25.737148284912109</c:v>
                </c:pt>
                <c:pt idx="3568">
                  <c:v>25.775976181030273</c:v>
                </c:pt>
                <c:pt idx="3569">
                  <c:v>25.846590042114258</c:v>
                </c:pt>
                <c:pt idx="3570">
                  <c:v>25.778514862060547</c:v>
                </c:pt>
                <c:pt idx="3571">
                  <c:v>25.792482376098633</c:v>
                </c:pt>
                <c:pt idx="3572">
                  <c:v>25.809940338134766</c:v>
                </c:pt>
                <c:pt idx="3573">
                  <c:v>25.825126647949219</c:v>
                </c:pt>
                <c:pt idx="3574">
                  <c:v>25.826929092407227</c:v>
                </c:pt>
                <c:pt idx="3575">
                  <c:v>25.802513122558594</c:v>
                </c:pt>
                <c:pt idx="3576">
                  <c:v>25.824316024780273</c:v>
                </c:pt>
                <c:pt idx="3577">
                  <c:v>25.787490844726563</c:v>
                </c:pt>
                <c:pt idx="3578">
                  <c:v>25.7974853515625</c:v>
                </c:pt>
                <c:pt idx="3579">
                  <c:v>25.813957214355469</c:v>
                </c:pt>
                <c:pt idx="3580">
                  <c:v>25.799942016601563</c:v>
                </c:pt>
                <c:pt idx="3581">
                  <c:v>25.784746170043945</c:v>
                </c:pt>
                <c:pt idx="3582">
                  <c:v>25.804183959960938</c:v>
                </c:pt>
                <c:pt idx="3583">
                  <c:v>25.822999954223633</c:v>
                </c:pt>
                <c:pt idx="3584">
                  <c:v>25.806097030639648</c:v>
                </c:pt>
                <c:pt idx="3585">
                  <c:v>25.812170028686523</c:v>
                </c:pt>
                <c:pt idx="3586">
                  <c:v>25.766195297241211</c:v>
                </c:pt>
                <c:pt idx="3587">
                  <c:v>25.793251037597656</c:v>
                </c:pt>
                <c:pt idx="3588">
                  <c:v>25.723913192749023</c:v>
                </c:pt>
                <c:pt idx="3589">
                  <c:v>25.72552490234375</c:v>
                </c:pt>
                <c:pt idx="3590">
                  <c:v>25.721948623657227</c:v>
                </c:pt>
                <c:pt idx="3591">
                  <c:v>25.810394287109375</c:v>
                </c:pt>
                <c:pt idx="3592">
                  <c:v>25.695821762084961</c:v>
                </c:pt>
                <c:pt idx="3593">
                  <c:v>25.779592514038086</c:v>
                </c:pt>
                <c:pt idx="3594">
                  <c:v>25.751642227172852</c:v>
                </c:pt>
                <c:pt idx="3595">
                  <c:v>25.809474945068359</c:v>
                </c:pt>
                <c:pt idx="3596">
                  <c:v>25.795867919921875</c:v>
                </c:pt>
                <c:pt idx="3597">
                  <c:v>25.695638656616211</c:v>
                </c:pt>
                <c:pt idx="3598">
                  <c:v>25.7647705078125</c:v>
                </c:pt>
                <c:pt idx="3599">
                  <c:v>25.782392501831055</c:v>
                </c:pt>
                <c:pt idx="3600">
                  <c:v>25.758617401123047</c:v>
                </c:pt>
                <c:pt idx="3601">
                  <c:v>25.755025863647461</c:v>
                </c:pt>
                <c:pt idx="3602">
                  <c:v>25.790920257568359</c:v>
                </c:pt>
                <c:pt idx="3603">
                  <c:v>25.775411605834961</c:v>
                </c:pt>
                <c:pt idx="3604">
                  <c:v>25.726953506469727</c:v>
                </c:pt>
                <c:pt idx="3605">
                  <c:v>25.785890579223633</c:v>
                </c:pt>
                <c:pt idx="3606">
                  <c:v>25.760795593261719</c:v>
                </c:pt>
                <c:pt idx="3607">
                  <c:v>25.736171722412109</c:v>
                </c:pt>
                <c:pt idx="3608">
                  <c:v>25.695606231689453</c:v>
                </c:pt>
                <c:pt idx="3609">
                  <c:v>25.676044464111328</c:v>
                </c:pt>
                <c:pt idx="3610">
                  <c:v>25.686515808105469</c:v>
                </c:pt>
                <c:pt idx="3611">
                  <c:v>25.587747573852539</c:v>
                </c:pt>
                <c:pt idx="3612">
                  <c:v>25.65778923034668</c:v>
                </c:pt>
                <c:pt idx="3613">
                  <c:v>25.739768981933594</c:v>
                </c:pt>
                <c:pt idx="3614">
                  <c:v>25.694377899169922</c:v>
                </c:pt>
                <c:pt idx="3615">
                  <c:v>25.683610916137695</c:v>
                </c:pt>
                <c:pt idx="3616">
                  <c:v>25.69786262512207</c:v>
                </c:pt>
                <c:pt idx="3617">
                  <c:v>25.760072708129883</c:v>
                </c:pt>
                <c:pt idx="3618">
                  <c:v>25.802810668945313</c:v>
                </c:pt>
                <c:pt idx="3619">
                  <c:v>25.697603225708008</c:v>
                </c:pt>
                <c:pt idx="3620">
                  <c:v>25.712900161743164</c:v>
                </c:pt>
                <c:pt idx="3621">
                  <c:v>25.639453887939453</c:v>
                </c:pt>
                <c:pt idx="3622">
                  <c:v>25.691980361938477</c:v>
                </c:pt>
                <c:pt idx="3623">
                  <c:v>25.723367691040039</c:v>
                </c:pt>
                <c:pt idx="3624">
                  <c:v>25.60276985168457</c:v>
                </c:pt>
                <c:pt idx="3625">
                  <c:v>25.682737350463867</c:v>
                </c:pt>
                <c:pt idx="3626">
                  <c:v>25.596961975097656</c:v>
                </c:pt>
                <c:pt idx="3627">
                  <c:v>25.637514114379883</c:v>
                </c:pt>
                <c:pt idx="3628">
                  <c:v>25.717430114746094</c:v>
                </c:pt>
                <c:pt idx="3629">
                  <c:v>25.637973785400391</c:v>
                </c:pt>
                <c:pt idx="3630">
                  <c:v>25.756423950195313</c:v>
                </c:pt>
                <c:pt idx="3631">
                  <c:v>25.716796875</c:v>
                </c:pt>
                <c:pt idx="3632">
                  <c:v>25.72627067565918</c:v>
                </c:pt>
                <c:pt idx="3633">
                  <c:v>25.710762023925781</c:v>
                </c:pt>
                <c:pt idx="3634">
                  <c:v>25.740102767944336</c:v>
                </c:pt>
                <c:pt idx="3635">
                  <c:v>25.770133972167969</c:v>
                </c:pt>
                <c:pt idx="3636">
                  <c:v>25.774669647216797</c:v>
                </c:pt>
                <c:pt idx="3637">
                  <c:v>25.742853164672852</c:v>
                </c:pt>
                <c:pt idx="3638">
                  <c:v>25.819234848022461</c:v>
                </c:pt>
                <c:pt idx="3639">
                  <c:v>25.73558235168457</c:v>
                </c:pt>
                <c:pt idx="3640">
                  <c:v>25.757804870605469</c:v>
                </c:pt>
                <c:pt idx="3641">
                  <c:v>25.716819763183594</c:v>
                </c:pt>
                <c:pt idx="3642">
                  <c:v>25.785591125488281</c:v>
                </c:pt>
                <c:pt idx="3643">
                  <c:v>25.679937362670898</c:v>
                </c:pt>
                <c:pt idx="3644">
                  <c:v>25.687292098999023</c:v>
                </c:pt>
                <c:pt idx="3645">
                  <c:v>25.754281997680664</c:v>
                </c:pt>
                <c:pt idx="3646">
                  <c:v>25.686557769775391</c:v>
                </c:pt>
                <c:pt idx="3647">
                  <c:v>25.688560485839844</c:v>
                </c:pt>
                <c:pt idx="3648">
                  <c:v>25.755092620849609</c:v>
                </c:pt>
                <c:pt idx="3649">
                  <c:v>25.810270309448242</c:v>
                </c:pt>
                <c:pt idx="3650">
                  <c:v>25.773042678833008</c:v>
                </c:pt>
                <c:pt idx="3651">
                  <c:v>25.785610198974609</c:v>
                </c:pt>
                <c:pt idx="3652">
                  <c:v>25.669805526733398</c:v>
                </c:pt>
                <c:pt idx="3653">
                  <c:v>25.672588348388672</c:v>
                </c:pt>
                <c:pt idx="3654">
                  <c:v>25.64582633972168</c:v>
                </c:pt>
                <c:pt idx="3655">
                  <c:v>25.569684982299805</c:v>
                </c:pt>
                <c:pt idx="3656">
                  <c:v>25.576942443847656</c:v>
                </c:pt>
                <c:pt idx="3657">
                  <c:v>25.6124267578125</c:v>
                </c:pt>
                <c:pt idx="3658">
                  <c:v>25.609870910644531</c:v>
                </c:pt>
                <c:pt idx="3659">
                  <c:v>25.512672424316406</c:v>
                </c:pt>
                <c:pt idx="3660">
                  <c:v>25.600767135620117</c:v>
                </c:pt>
                <c:pt idx="3661">
                  <c:v>25.583568572998047</c:v>
                </c:pt>
                <c:pt idx="3662">
                  <c:v>25.531646728515625</c:v>
                </c:pt>
                <c:pt idx="3663">
                  <c:v>25.622901916503906</c:v>
                </c:pt>
                <c:pt idx="3664">
                  <c:v>25.535669326782227</c:v>
                </c:pt>
                <c:pt idx="3665">
                  <c:v>25.458541870117188</c:v>
                </c:pt>
                <c:pt idx="3666">
                  <c:v>25.563400268554688</c:v>
                </c:pt>
                <c:pt idx="3667">
                  <c:v>25.432413101196289</c:v>
                </c:pt>
                <c:pt idx="3668">
                  <c:v>25.466945648193359</c:v>
                </c:pt>
                <c:pt idx="3669">
                  <c:v>25.567243576049805</c:v>
                </c:pt>
                <c:pt idx="3670">
                  <c:v>25.437091827392578</c:v>
                </c:pt>
                <c:pt idx="3671">
                  <c:v>25.527006149291992</c:v>
                </c:pt>
                <c:pt idx="3672">
                  <c:v>25.517215728759766</c:v>
                </c:pt>
                <c:pt idx="3673">
                  <c:v>25.583639144897461</c:v>
                </c:pt>
                <c:pt idx="3674">
                  <c:v>25.55952262878418</c:v>
                </c:pt>
                <c:pt idx="3675">
                  <c:v>25.647237777709961</c:v>
                </c:pt>
                <c:pt idx="3676">
                  <c:v>25.59788703918457</c:v>
                </c:pt>
                <c:pt idx="3677">
                  <c:v>25.625432968139648</c:v>
                </c:pt>
                <c:pt idx="3678">
                  <c:v>25.595785140991211</c:v>
                </c:pt>
                <c:pt idx="3679">
                  <c:v>25.522941589355469</c:v>
                </c:pt>
                <c:pt idx="3680">
                  <c:v>25.48377799987793</c:v>
                </c:pt>
                <c:pt idx="3681">
                  <c:v>25.674961090087891</c:v>
                </c:pt>
                <c:pt idx="3682">
                  <c:v>25.57783317565918</c:v>
                </c:pt>
                <c:pt idx="3683">
                  <c:v>25.527692794799805</c:v>
                </c:pt>
                <c:pt idx="3684">
                  <c:v>25.505603790283203</c:v>
                </c:pt>
                <c:pt idx="3685">
                  <c:v>25.493375778198242</c:v>
                </c:pt>
                <c:pt idx="3686">
                  <c:v>25.413370132446289</c:v>
                </c:pt>
                <c:pt idx="3687">
                  <c:v>25.358272552490234</c:v>
                </c:pt>
                <c:pt idx="3688">
                  <c:v>25.381902694702148</c:v>
                </c:pt>
                <c:pt idx="3689">
                  <c:v>25.471832275390625</c:v>
                </c:pt>
                <c:pt idx="3690">
                  <c:v>25.506563186645508</c:v>
                </c:pt>
                <c:pt idx="3691">
                  <c:v>25.379434585571289</c:v>
                </c:pt>
                <c:pt idx="3692">
                  <c:v>25.393337249755859</c:v>
                </c:pt>
                <c:pt idx="3693">
                  <c:v>25.399038314819336</c:v>
                </c:pt>
                <c:pt idx="3694">
                  <c:v>25.360218048095703</c:v>
                </c:pt>
                <c:pt idx="3695">
                  <c:v>25.37938117980957</c:v>
                </c:pt>
                <c:pt idx="3696">
                  <c:v>25.387834548950195</c:v>
                </c:pt>
                <c:pt idx="3697">
                  <c:v>25.300725936889648</c:v>
                </c:pt>
                <c:pt idx="3698">
                  <c:v>25.446926116943359</c:v>
                </c:pt>
                <c:pt idx="3699">
                  <c:v>25.473659515380859</c:v>
                </c:pt>
                <c:pt idx="3700">
                  <c:v>25.415946960449219</c:v>
                </c:pt>
                <c:pt idx="3701">
                  <c:v>25.429065704345703</c:v>
                </c:pt>
                <c:pt idx="3702">
                  <c:v>25.472681045532227</c:v>
                </c:pt>
                <c:pt idx="3703">
                  <c:v>25.405828475952148</c:v>
                </c:pt>
                <c:pt idx="3704">
                  <c:v>25.399118423461914</c:v>
                </c:pt>
                <c:pt idx="3705">
                  <c:v>25.425344467163086</c:v>
                </c:pt>
                <c:pt idx="3706">
                  <c:v>25.446683883666992</c:v>
                </c:pt>
                <c:pt idx="3707">
                  <c:v>25.372428894042969</c:v>
                </c:pt>
                <c:pt idx="3708">
                  <c:v>25.361831665039063</c:v>
                </c:pt>
                <c:pt idx="3709">
                  <c:v>25.390251159667969</c:v>
                </c:pt>
                <c:pt idx="3710">
                  <c:v>25.33570671081543</c:v>
                </c:pt>
                <c:pt idx="3711">
                  <c:v>25.290918350219727</c:v>
                </c:pt>
                <c:pt idx="3712">
                  <c:v>25.265863418579102</c:v>
                </c:pt>
                <c:pt idx="3713">
                  <c:v>25.303960800170898</c:v>
                </c:pt>
                <c:pt idx="3714">
                  <c:v>25.385158538818359</c:v>
                </c:pt>
                <c:pt idx="3715">
                  <c:v>25.273324966430664</c:v>
                </c:pt>
                <c:pt idx="3716">
                  <c:v>25.315401077270508</c:v>
                </c:pt>
                <c:pt idx="3717">
                  <c:v>25.251321792602539</c:v>
                </c:pt>
                <c:pt idx="3718">
                  <c:v>25.24699592590332</c:v>
                </c:pt>
                <c:pt idx="3719">
                  <c:v>25.292108535766602</c:v>
                </c:pt>
                <c:pt idx="3720">
                  <c:v>25.3416748046875</c:v>
                </c:pt>
                <c:pt idx="3721">
                  <c:v>25.260290145874023</c:v>
                </c:pt>
                <c:pt idx="3722">
                  <c:v>25.255035400390625</c:v>
                </c:pt>
                <c:pt idx="3723">
                  <c:v>25.260581970214844</c:v>
                </c:pt>
                <c:pt idx="3724">
                  <c:v>25.249963760375977</c:v>
                </c:pt>
                <c:pt idx="3725">
                  <c:v>25.244564056396484</c:v>
                </c:pt>
                <c:pt idx="3726">
                  <c:v>25.308637619018555</c:v>
                </c:pt>
                <c:pt idx="3727">
                  <c:v>25.290695190429688</c:v>
                </c:pt>
                <c:pt idx="3728">
                  <c:v>25.292636871337891</c:v>
                </c:pt>
                <c:pt idx="3729">
                  <c:v>25.326358795166016</c:v>
                </c:pt>
                <c:pt idx="3730">
                  <c:v>25.311321258544922</c:v>
                </c:pt>
                <c:pt idx="3731">
                  <c:v>25.31892204284668</c:v>
                </c:pt>
                <c:pt idx="3732">
                  <c:v>25.319480895996094</c:v>
                </c:pt>
                <c:pt idx="3733">
                  <c:v>25.278909683227539</c:v>
                </c:pt>
                <c:pt idx="3734">
                  <c:v>25.242914199829102</c:v>
                </c:pt>
                <c:pt idx="3735">
                  <c:v>25.323715209960938</c:v>
                </c:pt>
                <c:pt idx="3736">
                  <c:v>25.311450958251953</c:v>
                </c:pt>
                <c:pt idx="3737">
                  <c:v>25.311883926391602</c:v>
                </c:pt>
                <c:pt idx="3738">
                  <c:v>25.287998199462891</c:v>
                </c:pt>
                <c:pt idx="3739">
                  <c:v>25.236410140991211</c:v>
                </c:pt>
                <c:pt idx="3740">
                  <c:v>25.283287048339844</c:v>
                </c:pt>
                <c:pt idx="3741">
                  <c:v>25.345050811767578</c:v>
                </c:pt>
                <c:pt idx="3742">
                  <c:v>25.255472183227539</c:v>
                </c:pt>
                <c:pt idx="3743">
                  <c:v>25.350034713745117</c:v>
                </c:pt>
                <c:pt idx="3744">
                  <c:v>25.265872955322266</c:v>
                </c:pt>
                <c:pt idx="3745">
                  <c:v>25.204219818115234</c:v>
                </c:pt>
                <c:pt idx="3746">
                  <c:v>25.205581665039063</c:v>
                </c:pt>
                <c:pt idx="3747">
                  <c:v>25.235130310058594</c:v>
                </c:pt>
                <c:pt idx="3748">
                  <c:v>25.278675079345703</c:v>
                </c:pt>
                <c:pt idx="3749">
                  <c:v>25.230735778808594</c:v>
                </c:pt>
                <c:pt idx="3750">
                  <c:v>25.211837768554688</c:v>
                </c:pt>
                <c:pt idx="3751">
                  <c:v>25.189453125</c:v>
                </c:pt>
                <c:pt idx="3752">
                  <c:v>25.217771530151367</c:v>
                </c:pt>
                <c:pt idx="3753">
                  <c:v>25.182823181152344</c:v>
                </c:pt>
                <c:pt idx="3754">
                  <c:v>25.221782684326172</c:v>
                </c:pt>
                <c:pt idx="3755">
                  <c:v>25.210000991821289</c:v>
                </c:pt>
                <c:pt idx="3756">
                  <c:v>25.208353042602539</c:v>
                </c:pt>
                <c:pt idx="3757">
                  <c:v>25.091083526611328</c:v>
                </c:pt>
                <c:pt idx="3758">
                  <c:v>25.135957717895508</c:v>
                </c:pt>
                <c:pt idx="3759">
                  <c:v>25.123302459716797</c:v>
                </c:pt>
                <c:pt idx="3760">
                  <c:v>25.137466430664063</c:v>
                </c:pt>
                <c:pt idx="3761">
                  <c:v>25.154481887817383</c:v>
                </c:pt>
                <c:pt idx="3762">
                  <c:v>25.098690032958984</c:v>
                </c:pt>
                <c:pt idx="3763">
                  <c:v>25.15632438659668</c:v>
                </c:pt>
                <c:pt idx="3764">
                  <c:v>25.168237686157227</c:v>
                </c:pt>
                <c:pt idx="3765">
                  <c:v>25.263118743896484</c:v>
                </c:pt>
                <c:pt idx="3766">
                  <c:v>25.122951507568359</c:v>
                </c:pt>
                <c:pt idx="3767">
                  <c:v>25.104890823364258</c:v>
                </c:pt>
                <c:pt idx="3768">
                  <c:v>25.038476943969727</c:v>
                </c:pt>
                <c:pt idx="3769">
                  <c:v>25.19329833984375</c:v>
                </c:pt>
                <c:pt idx="3770">
                  <c:v>25.16522216796875</c:v>
                </c:pt>
                <c:pt idx="3771">
                  <c:v>25.135366439819336</c:v>
                </c:pt>
                <c:pt idx="3772">
                  <c:v>25.08757209777832</c:v>
                </c:pt>
                <c:pt idx="3773">
                  <c:v>25.105672836303711</c:v>
                </c:pt>
                <c:pt idx="3774">
                  <c:v>25.06947135925293</c:v>
                </c:pt>
                <c:pt idx="3775">
                  <c:v>25.114465713500977</c:v>
                </c:pt>
                <c:pt idx="3776">
                  <c:v>25.100757598876953</c:v>
                </c:pt>
                <c:pt idx="3777">
                  <c:v>25.126663208007813</c:v>
                </c:pt>
                <c:pt idx="3778">
                  <c:v>25.082015991210938</c:v>
                </c:pt>
                <c:pt idx="3779">
                  <c:v>25.060785293579102</c:v>
                </c:pt>
                <c:pt idx="3780">
                  <c:v>25.034467697143555</c:v>
                </c:pt>
                <c:pt idx="3781">
                  <c:v>25.031661987304688</c:v>
                </c:pt>
                <c:pt idx="3782">
                  <c:v>25.017288208007813</c:v>
                </c:pt>
                <c:pt idx="3783">
                  <c:v>25.009607315063477</c:v>
                </c:pt>
                <c:pt idx="3784">
                  <c:v>24.953893661499023</c:v>
                </c:pt>
                <c:pt idx="3785">
                  <c:v>24.922164916992188</c:v>
                </c:pt>
                <c:pt idx="3786">
                  <c:v>24.964761734008789</c:v>
                </c:pt>
                <c:pt idx="3787">
                  <c:v>24.983743667602539</c:v>
                </c:pt>
                <c:pt idx="3788">
                  <c:v>24.909267425537109</c:v>
                </c:pt>
                <c:pt idx="3789">
                  <c:v>24.838785171508789</c:v>
                </c:pt>
                <c:pt idx="3790">
                  <c:v>25.002107620239258</c:v>
                </c:pt>
                <c:pt idx="3791">
                  <c:v>24.990974426269531</c:v>
                </c:pt>
                <c:pt idx="3792">
                  <c:v>24.945262908935547</c:v>
                </c:pt>
                <c:pt idx="3793">
                  <c:v>24.971525192260742</c:v>
                </c:pt>
                <c:pt idx="3794">
                  <c:v>24.960771560668945</c:v>
                </c:pt>
                <c:pt idx="3795">
                  <c:v>24.971574783325195</c:v>
                </c:pt>
                <c:pt idx="3796">
                  <c:v>24.920251846313477</c:v>
                </c:pt>
                <c:pt idx="3797">
                  <c:v>25.009469985961914</c:v>
                </c:pt>
                <c:pt idx="3798">
                  <c:v>25.041149139404297</c:v>
                </c:pt>
                <c:pt idx="3799">
                  <c:v>24.934598922729492</c:v>
                </c:pt>
                <c:pt idx="3800">
                  <c:v>24.897024154663086</c:v>
                </c:pt>
                <c:pt idx="3801">
                  <c:v>24.923421859741211</c:v>
                </c:pt>
                <c:pt idx="3802">
                  <c:v>24.95008659362793</c:v>
                </c:pt>
                <c:pt idx="3803">
                  <c:v>24.965681076049805</c:v>
                </c:pt>
                <c:pt idx="3804">
                  <c:v>24.98649787902832</c:v>
                </c:pt>
                <c:pt idx="3805">
                  <c:v>24.995540618896484</c:v>
                </c:pt>
                <c:pt idx="3806">
                  <c:v>24.938226699829102</c:v>
                </c:pt>
                <c:pt idx="3807">
                  <c:v>24.898696899414063</c:v>
                </c:pt>
                <c:pt idx="3808">
                  <c:v>24.934890747070313</c:v>
                </c:pt>
                <c:pt idx="3809">
                  <c:v>24.889097213745117</c:v>
                </c:pt>
                <c:pt idx="3810">
                  <c:v>24.965740203857422</c:v>
                </c:pt>
                <c:pt idx="3811">
                  <c:v>24.954517364501953</c:v>
                </c:pt>
                <c:pt idx="3812">
                  <c:v>25.023214340209961</c:v>
                </c:pt>
                <c:pt idx="3813">
                  <c:v>25.007251739501953</c:v>
                </c:pt>
                <c:pt idx="3814">
                  <c:v>25.035070419311523</c:v>
                </c:pt>
                <c:pt idx="3815">
                  <c:v>24.994405746459961</c:v>
                </c:pt>
                <c:pt idx="3816">
                  <c:v>24.939119338989258</c:v>
                </c:pt>
                <c:pt idx="3817">
                  <c:v>25.022642135620117</c:v>
                </c:pt>
                <c:pt idx="3818">
                  <c:v>24.986888885498047</c:v>
                </c:pt>
                <c:pt idx="3819">
                  <c:v>24.968530654907227</c:v>
                </c:pt>
                <c:pt idx="3820">
                  <c:v>24.957258224487305</c:v>
                </c:pt>
                <c:pt idx="3821">
                  <c:v>24.925802230834961</c:v>
                </c:pt>
                <c:pt idx="3822">
                  <c:v>24.904914855957031</c:v>
                </c:pt>
                <c:pt idx="3823">
                  <c:v>24.966646194458008</c:v>
                </c:pt>
                <c:pt idx="3824">
                  <c:v>25.014892578125</c:v>
                </c:pt>
                <c:pt idx="3825">
                  <c:v>24.98358154296875</c:v>
                </c:pt>
                <c:pt idx="3826">
                  <c:v>24.855995178222656</c:v>
                </c:pt>
                <c:pt idx="3827">
                  <c:v>24.879367828369141</c:v>
                </c:pt>
                <c:pt idx="3828">
                  <c:v>24.907564163208008</c:v>
                </c:pt>
                <c:pt idx="3829">
                  <c:v>24.842887878417969</c:v>
                </c:pt>
                <c:pt idx="3830">
                  <c:v>24.817276000976563</c:v>
                </c:pt>
                <c:pt idx="3831">
                  <c:v>24.89246940612793</c:v>
                </c:pt>
                <c:pt idx="3832">
                  <c:v>24.935853958129883</c:v>
                </c:pt>
                <c:pt idx="3833">
                  <c:v>24.958318710327148</c:v>
                </c:pt>
                <c:pt idx="3834">
                  <c:v>24.879348754882813</c:v>
                </c:pt>
                <c:pt idx="3835">
                  <c:v>24.898513793945313</c:v>
                </c:pt>
                <c:pt idx="3836">
                  <c:v>24.858945846557617</c:v>
                </c:pt>
                <c:pt idx="3837">
                  <c:v>24.870151519775391</c:v>
                </c:pt>
                <c:pt idx="3838">
                  <c:v>24.804393768310547</c:v>
                </c:pt>
                <c:pt idx="3839">
                  <c:v>24.889047622680664</c:v>
                </c:pt>
                <c:pt idx="3840">
                  <c:v>24.893753051757813</c:v>
                </c:pt>
                <c:pt idx="3841">
                  <c:v>24.835903167724609</c:v>
                </c:pt>
                <c:pt idx="3842">
                  <c:v>24.77558708190918</c:v>
                </c:pt>
                <c:pt idx="3843">
                  <c:v>24.806003570556641</c:v>
                </c:pt>
                <c:pt idx="3844">
                  <c:v>24.835077285766602</c:v>
                </c:pt>
                <c:pt idx="3845">
                  <c:v>24.691549301147461</c:v>
                </c:pt>
                <c:pt idx="3846">
                  <c:v>24.802289962768555</c:v>
                </c:pt>
                <c:pt idx="3847">
                  <c:v>24.759998321533203</c:v>
                </c:pt>
                <c:pt idx="3848">
                  <c:v>24.80116081237793</c:v>
                </c:pt>
                <c:pt idx="3849">
                  <c:v>24.807382583618164</c:v>
                </c:pt>
                <c:pt idx="3850">
                  <c:v>24.808080673217773</c:v>
                </c:pt>
                <c:pt idx="3851">
                  <c:v>24.727607727050781</c:v>
                </c:pt>
                <c:pt idx="3852">
                  <c:v>24.810205459594727</c:v>
                </c:pt>
                <c:pt idx="3853">
                  <c:v>24.816213607788086</c:v>
                </c:pt>
                <c:pt idx="3854">
                  <c:v>24.724971771240234</c:v>
                </c:pt>
                <c:pt idx="3855">
                  <c:v>24.770174026489258</c:v>
                </c:pt>
                <c:pt idx="3856">
                  <c:v>24.818199157714844</c:v>
                </c:pt>
                <c:pt idx="3857">
                  <c:v>24.782054901123047</c:v>
                </c:pt>
                <c:pt idx="3858">
                  <c:v>24.748613357543945</c:v>
                </c:pt>
                <c:pt idx="3859">
                  <c:v>24.840776443481445</c:v>
                </c:pt>
                <c:pt idx="3860">
                  <c:v>24.752391815185547</c:v>
                </c:pt>
                <c:pt idx="3861">
                  <c:v>24.832597732543945</c:v>
                </c:pt>
                <c:pt idx="3862">
                  <c:v>24.766742706298828</c:v>
                </c:pt>
                <c:pt idx="3863">
                  <c:v>24.807544708251953</c:v>
                </c:pt>
                <c:pt idx="3864">
                  <c:v>24.711818695068359</c:v>
                </c:pt>
                <c:pt idx="3865">
                  <c:v>24.814901351928711</c:v>
                </c:pt>
                <c:pt idx="3866">
                  <c:v>24.743511199951172</c:v>
                </c:pt>
                <c:pt idx="3867">
                  <c:v>24.766979217529297</c:v>
                </c:pt>
                <c:pt idx="3868">
                  <c:v>24.812656402587891</c:v>
                </c:pt>
                <c:pt idx="3869">
                  <c:v>24.735517501831055</c:v>
                </c:pt>
                <c:pt idx="3870">
                  <c:v>24.787076950073242</c:v>
                </c:pt>
                <c:pt idx="3871">
                  <c:v>24.694459915161133</c:v>
                </c:pt>
                <c:pt idx="3872">
                  <c:v>24.67979621887207</c:v>
                </c:pt>
                <c:pt idx="3873">
                  <c:v>24.754312515258789</c:v>
                </c:pt>
                <c:pt idx="3874">
                  <c:v>24.788784027099609</c:v>
                </c:pt>
                <c:pt idx="3875">
                  <c:v>24.679658889770508</c:v>
                </c:pt>
                <c:pt idx="3876">
                  <c:v>24.748744964599609</c:v>
                </c:pt>
                <c:pt idx="3877">
                  <c:v>24.700332641601563</c:v>
                </c:pt>
                <c:pt idx="3878">
                  <c:v>24.580799102783203</c:v>
                </c:pt>
                <c:pt idx="3879">
                  <c:v>24.754650115966797</c:v>
                </c:pt>
                <c:pt idx="3880">
                  <c:v>24.758232116699219</c:v>
                </c:pt>
                <c:pt idx="3881">
                  <c:v>24.812934875488281</c:v>
                </c:pt>
                <c:pt idx="3882">
                  <c:v>24.737447738647461</c:v>
                </c:pt>
                <c:pt idx="3883">
                  <c:v>24.821451187133789</c:v>
                </c:pt>
                <c:pt idx="3884">
                  <c:v>24.763956069946289</c:v>
                </c:pt>
                <c:pt idx="3885">
                  <c:v>24.795997619628906</c:v>
                </c:pt>
                <c:pt idx="3886">
                  <c:v>24.703256607055664</c:v>
                </c:pt>
                <c:pt idx="3887">
                  <c:v>24.722854614257813</c:v>
                </c:pt>
                <c:pt idx="3888">
                  <c:v>24.670829772949219</c:v>
                </c:pt>
                <c:pt idx="3889">
                  <c:v>24.622066497802734</c:v>
                </c:pt>
                <c:pt idx="3890">
                  <c:v>24.667514801025391</c:v>
                </c:pt>
                <c:pt idx="3891">
                  <c:v>24.64154052734375</c:v>
                </c:pt>
                <c:pt idx="3892">
                  <c:v>24.647918701171875</c:v>
                </c:pt>
                <c:pt idx="3893">
                  <c:v>24.621528625488281</c:v>
                </c:pt>
                <c:pt idx="3894">
                  <c:v>24.736278533935547</c:v>
                </c:pt>
                <c:pt idx="3895">
                  <c:v>24.65077018737793</c:v>
                </c:pt>
                <c:pt idx="3896">
                  <c:v>24.683780670166016</c:v>
                </c:pt>
                <c:pt idx="3897">
                  <c:v>24.710359573364258</c:v>
                </c:pt>
                <c:pt idx="3898">
                  <c:v>24.734302520751953</c:v>
                </c:pt>
                <c:pt idx="3899">
                  <c:v>24.72538948059082</c:v>
                </c:pt>
                <c:pt idx="3900">
                  <c:v>24.696754455566406</c:v>
                </c:pt>
                <c:pt idx="3901">
                  <c:v>24.667242050170898</c:v>
                </c:pt>
                <c:pt idx="3902">
                  <c:v>24.662504196166992</c:v>
                </c:pt>
                <c:pt idx="3903">
                  <c:v>24.608863830566406</c:v>
                </c:pt>
                <c:pt idx="3904">
                  <c:v>24.686956405639648</c:v>
                </c:pt>
                <c:pt idx="3905">
                  <c:v>24.711870193481445</c:v>
                </c:pt>
                <c:pt idx="3906">
                  <c:v>24.694402694702148</c:v>
                </c:pt>
                <c:pt idx="3907">
                  <c:v>24.706953048706055</c:v>
                </c:pt>
                <c:pt idx="3908">
                  <c:v>24.672340393066406</c:v>
                </c:pt>
                <c:pt idx="3909">
                  <c:v>24.638938903808594</c:v>
                </c:pt>
                <c:pt idx="3910">
                  <c:v>24.707401275634766</c:v>
                </c:pt>
                <c:pt idx="3911">
                  <c:v>24.680229187011719</c:v>
                </c:pt>
                <c:pt idx="3912">
                  <c:v>24.648508071899414</c:v>
                </c:pt>
                <c:pt idx="3913">
                  <c:v>24.577369689941406</c:v>
                </c:pt>
                <c:pt idx="3914">
                  <c:v>24.684442520141602</c:v>
                </c:pt>
                <c:pt idx="3915">
                  <c:v>24.727296829223633</c:v>
                </c:pt>
                <c:pt idx="3916">
                  <c:v>24.658073425292969</c:v>
                </c:pt>
                <c:pt idx="3917">
                  <c:v>24.709377288818359</c:v>
                </c:pt>
                <c:pt idx="3918">
                  <c:v>24.792840957641602</c:v>
                </c:pt>
                <c:pt idx="3919">
                  <c:v>24.782176971435547</c:v>
                </c:pt>
                <c:pt idx="3920">
                  <c:v>24.733884811401367</c:v>
                </c:pt>
                <c:pt idx="3921">
                  <c:v>24.711179733276367</c:v>
                </c:pt>
                <c:pt idx="3922">
                  <c:v>24.590368270874023</c:v>
                </c:pt>
                <c:pt idx="3923">
                  <c:v>24.660543441772461</c:v>
                </c:pt>
                <c:pt idx="3924">
                  <c:v>24.590265274047852</c:v>
                </c:pt>
                <c:pt idx="3925">
                  <c:v>24.609392166137695</c:v>
                </c:pt>
                <c:pt idx="3926">
                  <c:v>24.606575012207031</c:v>
                </c:pt>
                <c:pt idx="3927">
                  <c:v>24.611600875854492</c:v>
                </c:pt>
                <c:pt idx="3928">
                  <c:v>24.639198303222656</c:v>
                </c:pt>
                <c:pt idx="3929">
                  <c:v>24.585603713989258</c:v>
                </c:pt>
                <c:pt idx="3930">
                  <c:v>24.560649871826172</c:v>
                </c:pt>
                <c:pt idx="3931">
                  <c:v>24.629539489746094</c:v>
                </c:pt>
                <c:pt idx="3932">
                  <c:v>24.647041320800781</c:v>
                </c:pt>
                <c:pt idx="3933">
                  <c:v>24.604124069213867</c:v>
                </c:pt>
                <c:pt idx="3934">
                  <c:v>24.616170883178711</c:v>
                </c:pt>
                <c:pt idx="3935">
                  <c:v>24.765035629272461</c:v>
                </c:pt>
                <c:pt idx="3936">
                  <c:v>24.650758743286133</c:v>
                </c:pt>
                <c:pt idx="3937">
                  <c:v>24.722175598144531</c:v>
                </c:pt>
                <c:pt idx="3938">
                  <c:v>24.760021209716797</c:v>
                </c:pt>
                <c:pt idx="3939">
                  <c:v>24.677028656005859</c:v>
                </c:pt>
                <c:pt idx="3940">
                  <c:v>24.568708419799805</c:v>
                </c:pt>
                <c:pt idx="3941">
                  <c:v>24.65380859375</c:v>
                </c:pt>
                <c:pt idx="3942">
                  <c:v>24.598241806030273</c:v>
                </c:pt>
                <c:pt idx="3943">
                  <c:v>24.618005752563477</c:v>
                </c:pt>
                <c:pt idx="3944">
                  <c:v>24.658412933349609</c:v>
                </c:pt>
                <c:pt idx="3945">
                  <c:v>24.656322479248047</c:v>
                </c:pt>
                <c:pt idx="3946">
                  <c:v>24.561649322509766</c:v>
                </c:pt>
                <c:pt idx="3947">
                  <c:v>24.579185485839844</c:v>
                </c:pt>
                <c:pt idx="3948">
                  <c:v>24.633022308349609</c:v>
                </c:pt>
                <c:pt idx="3949">
                  <c:v>24.546661376953125</c:v>
                </c:pt>
                <c:pt idx="3950">
                  <c:v>24.557102203369141</c:v>
                </c:pt>
                <c:pt idx="3951">
                  <c:v>24.54071044921875</c:v>
                </c:pt>
                <c:pt idx="3952">
                  <c:v>24.519039154052734</c:v>
                </c:pt>
                <c:pt idx="3953">
                  <c:v>24.438169479370117</c:v>
                </c:pt>
                <c:pt idx="3954">
                  <c:v>24.55584716796875</c:v>
                </c:pt>
                <c:pt idx="3955">
                  <c:v>24.559310913085938</c:v>
                </c:pt>
                <c:pt idx="3956">
                  <c:v>24.637304306030273</c:v>
                </c:pt>
                <c:pt idx="3957">
                  <c:v>24.592153549194336</c:v>
                </c:pt>
                <c:pt idx="3958">
                  <c:v>24.556106567382813</c:v>
                </c:pt>
                <c:pt idx="3959">
                  <c:v>24.569860458374023</c:v>
                </c:pt>
                <c:pt idx="3960">
                  <c:v>24.545558929443359</c:v>
                </c:pt>
                <c:pt idx="3961">
                  <c:v>24.469200134277344</c:v>
                </c:pt>
                <c:pt idx="3962">
                  <c:v>24.554727554321289</c:v>
                </c:pt>
                <c:pt idx="3963">
                  <c:v>24.478761672973633</c:v>
                </c:pt>
                <c:pt idx="3964">
                  <c:v>24.557445526123047</c:v>
                </c:pt>
                <c:pt idx="3965">
                  <c:v>24.483819961547852</c:v>
                </c:pt>
                <c:pt idx="3966">
                  <c:v>24.535152435302734</c:v>
                </c:pt>
                <c:pt idx="3967">
                  <c:v>24.386104583740234</c:v>
                </c:pt>
                <c:pt idx="3968">
                  <c:v>24.464092254638672</c:v>
                </c:pt>
                <c:pt idx="3969">
                  <c:v>24.470123291015625</c:v>
                </c:pt>
                <c:pt idx="3970">
                  <c:v>24.519647598266602</c:v>
                </c:pt>
                <c:pt idx="3971">
                  <c:v>24.485626220703125</c:v>
                </c:pt>
                <c:pt idx="3972">
                  <c:v>24.509344100952148</c:v>
                </c:pt>
                <c:pt idx="3973">
                  <c:v>24.551300048828125</c:v>
                </c:pt>
                <c:pt idx="3974">
                  <c:v>24.571205139160156</c:v>
                </c:pt>
                <c:pt idx="3975">
                  <c:v>24.531373977661133</c:v>
                </c:pt>
                <c:pt idx="3976">
                  <c:v>24.524919509887695</c:v>
                </c:pt>
                <c:pt idx="3977">
                  <c:v>24.562240600585938</c:v>
                </c:pt>
                <c:pt idx="3978">
                  <c:v>24.493898391723633</c:v>
                </c:pt>
                <c:pt idx="3979">
                  <c:v>24.58741569519043</c:v>
                </c:pt>
                <c:pt idx="3980">
                  <c:v>24.5240478515625</c:v>
                </c:pt>
                <c:pt idx="3981">
                  <c:v>24.455287933349609</c:v>
                </c:pt>
                <c:pt idx="3982">
                  <c:v>24.44140625</c:v>
                </c:pt>
                <c:pt idx="3983">
                  <c:v>24.51728630065918</c:v>
                </c:pt>
                <c:pt idx="3984">
                  <c:v>24.430597305297852</c:v>
                </c:pt>
                <c:pt idx="3985">
                  <c:v>24.449516296386719</c:v>
                </c:pt>
                <c:pt idx="3986">
                  <c:v>24.46965217590332</c:v>
                </c:pt>
                <c:pt idx="3987">
                  <c:v>24.410898208618164</c:v>
                </c:pt>
                <c:pt idx="3988">
                  <c:v>24.455436706542969</c:v>
                </c:pt>
                <c:pt idx="3989">
                  <c:v>24.545877456665039</c:v>
                </c:pt>
                <c:pt idx="3990">
                  <c:v>24.494068145751953</c:v>
                </c:pt>
                <c:pt idx="3991">
                  <c:v>24.541709899902344</c:v>
                </c:pt>
                <c:pt idx="3992">
                  <c:v>24.497480392456055</c:v>
                </c:pt>
                <c:pt idx="3993">
                  <c:v>24.462028503417969</c:v>
                </c:pt>
                <c:pt idx="3994">
                  <c:v>24.454961776733398</c:v>
                </c:pt>
                <c:pt idx="3995">
                  <c:v>24.483015060424805</c:v>
                </c:pt>
                <c:pt idx="3996">
                  <c:v>24.486955642700195</c:v>
                </c:pt>
                <c:pt idx="3997">
                  <c:v>24.424894332885742</c:v>
                </c:pt>
                <c:pt idx="3998">
                  <c:v>24.472620010375977</c:v>
                </c:pt>
                <c:pt idx="3999">
                  <c:v>24.512569427490234</c:v>
                </c:pt>
                <c:pt idx="4000">
                  <c:v>24.525390625</c:v>
                </c:pt>
                <c:pt idx="4001">
                  <c:v>24.548627853393555</c:v>
                </c:pt>
                <c:pt idx="4002">
                  <c:v>24.550212860107422</c:v>
                </c:pt>
                <c:pt idx="4003">
                  <c:v>24.516450881958008</c:v>
                </c:pt>
                <c:pt idx="4004">
                  <c:v>24.501579284667969</c:v>
                </c:pt>
                <c:pt idx="4005">
                  <c:v>24.529708862304688</c:v>
                </c:pt>
                <c:pt idx="4006">
                  <c:v>24.470663070678711</c:v>
                </c:pt>
                <c:pt idx="4007">
                  <c:v>24.477741241455078</c:v>
                </c:pt>
                <c:pt idx="4008">
                  <c:v>24.518161773681641</c:v>
                </c:pt>
                <c:pt idx="4009">
                  <c:v>24.484384536743164</c:v>
                </c:pt>
                <c:pt idx="4010">
                  <c:v>24.49848747253418</c:v>
                </c:pt>
                <c:pt idx="4011">
                  <c:v>24.410888671875</c:v>
                </c:pt>
                <c:pt idx="4012">
                  <c:v>24.433734893798828</c:v>
                </c:pt>
                <c:pt idx="4013">
                  <c:v>24.391609191894531</c:v>
                </c:pt>
                <c:pt idx="4014">
                  <c:v>24.472978591918945</c:v>
                </c:pt>
                <c:pt idx="4015">
                  <c:v>24.377265930175781</c:v>
                </c:pt>
                <c:pt idx="4016">
                  <c:v>24.488407135009766</c:v>
                </c:pt>
                <c:pt idx="4017">
                  <c:v>24.480655670166016</c:v>
                </c:pt>
                <c:pt idx="4018">
                  <c:v>24.359369277954102</c:v>
                </c:pt>
                <c:pt idx="4019">
                  <c:v>24.400701522827148</c:v>
                </c:pt>
                <c:pt idx="4020">
                  <c:v>24.428806304931641</c:v>
                </c:pt>
                <c:pt idx="4021">
                  <c:v>24.378433227539063</c:v>
                </c:pt>
                <c:pt idx="4022">
                  <c:v>24.372152328491211</c:v>
                </c:pt>
                <c:pt idx="4023">
                  <c:v>24.304521560668945</c:v>
                </c:pt>
                <c:pt idx="4024">
                  <c:v>24.35765266418457</c:v>
                </c:pt>
                <c:pt idx="4025">
                  <c:v>24.300647735595703</c:v>
                </c:pt>
                <c:pt idx="4026">
                  <c:v>24.289951324462891</c:v>
                </c:pt>
                <c:pt idx="4027">
                  <c:v>24.364580154418945</c:v>
                </c:pt>
                <c:pt idx="4028">
                  <c:v>24.312572479248047</c:v>
                </c:pt>
                <c:pt idx="4029">
                  <c:v>24.412862777709961</c:v>
                </c:pt>
                <c:pt idx="4030">
                  <c:v>24.328964233398438</c:v>
                </c:pt>
                <c:pt idx="4031">
                  <c:v>24.362752914428711</c:v>
                </c:pt>
                <c:pt idx="4032">
                  <c:v>24.3089599609375</c:v>
                </c:pt>
                <c:pt idx="4033">
                  <c:v>24.275346755981445</c:v>
                </c:pt>
                <c:pt idx="4034">
                  <c:v>24.312601089477539</c:v>
                </c:pt>
                <c:pt idx="4035">
                  <c:v>24.370786666870117</c:v>
                </c:pt>
                <c:pt idx="4036">
                  <c:v>24.36909294128418</c:v>
                </c:pt>
                <c:pt idx="4037">
                  <c:v>24.394180297851563</c:v>
                </c:pt>
                <c:pt idx="4038">
                  <c:v>24.418304443359375</c:v>
                </c:pt>
                <c:pt idx="4039">
                  <c:v>24.357973098754883</c:v>
                </c:pt>
                <c:pt idx="4040">
                  <c:v>24.380084991455078</c:v>
                </c:pt>
                <c:pt idx="4041">
                  <c:v>24.344741821289063</c:v>
                </c:pt>
                <c:pt idx="4042">
                  <c:v>24.327207565307617</c:v>
                </c:pt>
                <c:pt idx="4043">
                  <c:v>24.378454208374023</c:v>
                </c:pt>
                <c:pt idx="4044">
                  <c:v>24.402505874633789</c:v>
                </c:pt>
                <c:pt idx="4045">
                  <c:v>24.338766098022461</c:v>
                </c:pt>
                <c:pt idx="4046">
                  <c:v>24.356266021728516</c:v>
                </c:pt>
                <c:pt idx="4047">
                  <c:v>24.369974136352539</c:v>
                </c:pt>
                <c:pt idx="4048">
                  <c:v>24.374727249145508</c:v>
                </c:pt>
                <c:pt idx="4049">
                  <c:v>24.338211059570313</c:v>
                </c:pt>
                <c:pt idx="4050">
                  <c:v>24.354255676269531</c:v>
                </c:pt>
                <c:pt idx="4051">
                  <c:v>24.310897827148438</c:v>
                </c:pt>
                <c:pt idx="4052">
                  <c:v>24.296354293823242</c:v>
                </c:pt>
                <c:pt idx="4053">
                  <c:v>24.255344390869141</c:v>
                </c:pt>
                <c:pt idx="4054">
                  <c:v>24.325311660766602</c:v>
                </c:pt>
                <c:pt idx="4055">
                  <c:v>24.366916656494141</c:v>
                </c:pt>
                <c:pt idx="4056">
                  <c:v>24.394485473632813</c:v>
                </c:pt>
                <c:pt idx="4057">
                  <c:v>24.44654655456543</c:v>
                </c:pt>
                <c:pt idx="4058">
                  <c:v>24.298177719116211</c:v>
                </c:pt>
                <c:pt idx="4059">
                  <c:v>24.308464050292969</c:v>
                </c:pt>
                <c:pt idx="4060">
                  <c:v>24.358745574951172</c:v>
                </c:pt>
                <c:pt idx="4061">
                  <c:v>24.324207305908203</c:v>
                </c:pt>
                <c:pt idx="4062">
                  <c:v>24.267787933349609</c:v>
                </c:pt>
                <c:pt idx="4063">
                  <c:v>24.350973129272461</c:v>
                </c:pt>
                <c:pt idx="4064">
                  <c:v>24.334789276123047</c:v>
                </c:pt>
                <c:pt idx="4065">
                  <c:v>24.398111343383789</c:v>
                </c:pt>
                <c:pt idx="4066">
                  <c:v>24.340267181396484</c:v>
                </c:pt>
                <c:pt idx="4067">
                  <c:v>24.364912033081055</c:v>
                </c:pt>
                <c:pt idx="4068">
                  <c:v>24.292680740356445</c:v>
                </c:pt>
                <c:pt idx="4069">
                  <c:v>24.298629760742188</c:v>
                </c:pt>
                <c:pt idx="4070">
                  <c:v>24.395502090454102</c:v>
                </c:pt>
                <c:pt idx="4071">
                  <c:v>24.281522750854492</c:v>
                </c:pt>
                <c:pt idx="4072">
                  <c:v>24.217702865600586</c:v>
                </c:pt>
                <c:pt idx="4073">
                  <c:v>24.291404724121094</c:v>
                </c:pt>
                <c:pt idx="4074">
                  <c:v>24.329832077026367</c:v>
                </c:pt>
                <c:pt idx="4075">
                  <c:v>24.31950569152832</c:v>
                </c:pt>
                <c:pt idx="4076">
                  <c:v>24.356906890869141</c:v>
                </c:pt>
                <c:pt idx="4077">
                  <c:v>24.348487854003906</c:v>
                </c:pt>
                <c:pt idx="4078">
                  <c:v>24.304042816162109</c:v>
                </c:pt>
                <c:pt idx="4079">
                  <c:v>24.250036239624023</c:v>
                </c:pt>
                <c:pt idx="4080">
                  <c:v>24.277936935424805</c:v>
                </c:pt>
                <c:pt idx="4081">
                  <c:v>24.316127777099609</c:v>
                </c:pt>
                <c:pt idx="4082">
                  <c:v>24.295591354370117</c:v>
                </c:pt>
                <c:pt idx="4083">
                  <c:v>24.234081268310547</c:v>
                </c:pt>
                <c:pt idx="4084">
                  <c:v>24.345197677612305</c:v>
                </c:pt>
                <c:pt idx="4085">
                  <c:v>24.299518585205078</c:v>
                </c:pt>
                <c:pt idx="4086">
                  <c:v>24.238933563232422</c:v>
                </c:pt>
                <c:pt idx="4087">
                  <c:v>24.308956146240234</c:v>
                </c:pt>
                <c:pt idx="4088">
                  <c:v>24.174816131591797</c:v>
                </c:pt>
                <c:pt idx="4089">
                  <c:v>24.202186584472656</c:v>
                </c:pt>
                <c:pt idx="4090">
                  <c:v>24.373748779296875</c:v>
                </c:pt>
                <c:pt idx="4091">
                  <c:v>24.333721160888672</c:v>
                </c:pt>
                <c:pt idx="4092">
                  <c:v>24.401334762573242</c:v>
                </c:pt>
                <c:pt idx="4093">
                  <c:v>24.353645324707031</c:v>
                </c:pt>
                <c:pt idx="4094">
                  <c:v>24.345674514770508</c:v>
                </c:pt>
                <c:pt idx="4095">
                  <c:v>24.416650772094727</c:v>
                </c:pt>
                <c:pt idx="4096">
                  <c:v>24.379106521606445</c:v>
                </c:pt>
                <c:pt idx="4097">
                  <c:v>24.321681976318359</c:v>
                </c:pt>
                <c:pt idx="4098">
                  <c:v>24.3599853515625</c:v>
                </c:pt>
                <c:pt idx="4099">
                  <c:v>24.330230712890625</c:v>
                </c:pt>
                <c:pt idx="4100">
                  <c:v>24.282360076904297</c:v>
                </c:pt>
                <c:pt idx="4101">
                  <c:v>24.224287033081055</c:v>
                </c:pt>
                <c:pt idx="4102">
                  <c:v>24.226678848266602</c:v>
                </c:pt>
                <c:pt idx="4103">
                  <c:v>24.206340789794922</c:v>
                </c:pt>
                <c:pt idx="4104">
                  <c:v>24.209827423095703</c:v>
                </c:pt>
                <c:pt idx="4105">
                  <c:v>24.258768081665039</c:v>
                </c:pt>
                <c:pt idx="4106">
                  <c:v>24.234212875366211</c:v>
                </c:pt>
                <c:pt idx="4107">
                  <c:v>24.22265625</c:v>
                </c:pt>
                <c:pt idx="4108">
                  <c:v>24.230331420898438</c:v>
                </c:pt>
                <c:pt idx="4109">
                  <c:v>24.199037551879883</c:v>
                </c:pt>
                <c:pt idx="4110">
                  <c:v>24.192037582397461</c:v>
                </c:pt>
                <c:pt idx="4111">
                  <c:v>24.172618865966797</c:v>
                </c:pt>
                <c:pt idx="4112">
                  <c:v>24.127817153930664</c:v>
                </c:pt>
                <c:pt idx="4113">
                  <c:v>24.201656341552734</c:v>
                </c:pt>
                <c:pt idx="4114">
                  <c:v>24.239961624145508</c:v>
                </c:pt>
                <c:pt idx="4115">
                  <c:v>24.181039810180664</c:v>
                </c:pt>
                <c:pt idx="4116">
                  <c:v>24.260719299316406</c:v>
                </c:pt>
                <c:pt idx="4117">
                  <c:v>24.194503784179688</c:v>
                </c:pt>
                <c:pt idx="4118">
                  <c:v>24.269933700561523</c:v>
                </c:pt>
                <c:pt idx="4119">
                  <c:v>24.310922622680664</c:v>
                </c:pt>
                <c:pt idx="4120">
                  <c:v>24.225250244140625</c:v>
                </c:pt>
                <c:pt idx="4121">
                  <c:v>24.303869247436523</c:v>
                </c:pt>
                <c:pt idx="4122">
                  <c:v>24.188655853271484</c:v>
                </c:pt>
                <c:pt idx="4123">
                  <c:v>24.270435333251953</c:v>
                </c:pt>
                <c:pt idx="4124">
                  <c:v>24.241880416870117</c:v>
                </c:pt>
                <c:pt idx="4125">
                  <c:v>24.265432357788086</c:v>
                </c:pt>
                <c:pt idx="4126">
                  <c:v>24.236232757568359</c:v>
                </c:pt>
                <c:pt idx="4127">
                  <c:v>24.292137145996094</c:v>
                </c:pt>
                <c:pt idx="4128">
                  <c:v>24.262956619262695</c:v>
                </c:pt>
                <c:pt idx="4129">
                  <c:v>24.107049942016602</c:v>
                </c:pt>
                <c:pt idx="4130">
                  <c:v>24.149791717529297</c:v>
                </c:pt>
                <c:pt idx="4131">
                  <c:v>24.172187805175781</c:v>
                </c:pt>
                <c:pt idx="4132">
                  <c:v>24.143976211547852</c:v>
                </c:pt>
                <c:pt idx="4133">
                  <c:v>24.192592620849609</c:v>
                </c:pt>
                <c:pt idx="4134">
                  <c:v>24.150550842285156</c:v>
                </c:pt>
                <c:pt idx="4135">
                  <c:v>24.137466430664063</c:v>
                </c:pt>
                <c:pt idx="4136">
                  <c:v>24.190380096435547</c:v>
                </c:pt>
                <c:pt idx="4137">
                  <c:v>24.145818710327148</c:v>
                </c:pt>
                <c:pt idx="4138">
                  <c:v>24.192903518676758</c:v>
                </c:pt>
                <c:pt idx="4139">
                  <c:v>24.105443954467773</c:v>
                </c:pt>
                <c:pt idx="4140">
                  <c:v>24.149160385131836</c:v>
                </c:pt>
                <c:pt idx="4141">
                  <c:v>24.138383865356445</c:v>
                </c:pt>
                <c:pt idx="4142">
                  <c:v>24.159971237182617</c:v>
                </c:pt>
                <c:pt idx="4143">
                  <c:v>24.138736724853516</c:v>
                </c:pt>
                <c:pt idx="4144">
                  <c:v>24.185300827026367</c:v>
                </c:pt>
                <c:pt idx="4145">
                  <c:v>24.157642364501953</c:v>
                </c:pt>
                <c:pt idx="4146">
                  <c:v>24.172374725341797</c:v>
                </c:pt>
                <c:pt idx="4147">
                  <c:v>24.213417053222656</c:v>
                </c:pt>
                <c:pt idx="4148">
                  <c:v>24.208454132080078</c:v>
                </c:pt>
                <c:pt idx="4149">
                  <c:v>24.178495407104492</c:v>
                </c:pt>
                <c:pt idx="4150">
                  <c:v>24.192472457885742</c:v>
                </c:pt>
                <c:pt idx="4151">
                  <c:v>24.151950836181641</c:v>
                </c:pt>
                <c:pt idx="4152">
                  <c:v>24.154176712036133</c:v>
                </c:pt>
                <c:pt idx="4153">
                  <c:v>24.191110610961914</c:v>
                </c:pt>
                <c:pt idx="4154">
                  <c:v>24.214553833007813</c:v>
                </c:pt>
                <c:pt idx="4155">
                  <c:v>24.204164505004883</c:v>
                </c:pt>
                <c:pt idx="4156">
                  <c:v>24.182117462158203</c:v>
                </c:pt>
                <c:pt idx="4157">
                  <c:v>24.135616302490234</c:v>
                </c:pt>
                <c:pt idx="4158">
                  <c:v>24.175165176391602</c:v>
                </c:pt>
                <c:pt idx="4159">
                  <c:v>24.068965911865234</c:v>
                </c:pt>
                <c:pt idx="4160">
                  <c:v>24.131195068359375</c:v>
                </c:pt>
                <c:pt idx="4161">
                  <c:v>24.169763565063477</c:v>
                </c:pt>
                <c:pt idx="4162">
                  <c:v>24.141376495361328</c:v>
                </c:pt>
                <c:pt idx="4163">
                  <c:v>24.126972198486328</c:v>
                </c:pt>
                <c:pt idx="4164">
                  <c:v>24.138208389282227</c:v>
                </c:pt>
                <c:pt idx="4165">
                  <c:v>24.20458984375</c:v>
                </c:pt>
                <c:pt idx="4166">
                  <c:v>24.272436141967773</c:v>
                </c:pt>
                <c:pt idx="4167">
                  <c:v>24.226556777954102</c:v>
                </c:pt>
                <c:pt idx="4168">
                  <c:v>24.168216705322266</c:v>
                </c:pt>
                <c:pt idx="4169">
                  <c:v>24.137001037597656</c:v>
                </c:pt>
                <c:pt idx="4170">
                  <c:v>24.127595901489258</c:v>
                </c:pt>
                <c:pt idx="4171">
                  <c:v>24.093896865844727</c:v>
                </c:pt>
                <c:pt idx="4172">
                  <c:v>24.190847396850586</c:v>
                </c:pt>
                <c:pt idx="4173">
                  <c:v>24.079700469970703</c:v>
                </c:pt>
                <c:pt idx="4174">
                  <c:v>24.088493347167969</c:v>
                </c:pt>
                <c:pt idx="4175">
                  <c:v>24.123451232910156</c:v>
                </c:pt>
                <c:pt idx="4176">
                  <c:v>24.197605133056641</c:v>
                </c:pt>
                <c:pt idx="4177">
                  <c:v>24.177217483520508</c:v>
                </c:pt>
                <c:pt idx="4178">
                  <c:v>24.184869766235352</c:v>
                </c:pt>
                <c:pt idx="4179">
                  <c:v>24.180164337158203</c:v>
                </c:pt>
                <c:pt idx="4180">
                  <c:v>24.174648284912109</c:v>
                </c:pt>
                <c:pt idx="4181">
                  <c:v>24.095659255981445</c:v>
                </c:pt>
                <c:pt idx="4182">
                  <c:v>24.140811920166016</c:v>
                </c:pt>
                <c:pt idx="4183">
                  <c:v>24.158706665039063</c:v>
                </c:pt>
                <c:pt idx="4184">
                  <c:v>24.175479888916016</c:v>
                </c:pt>
                <c:pt idx="4185">
                  <c:v>24.125104904174805</c:v>
                </c:pt>
                <c:pt idx="4186">
                  <c:v>24.128292083740234</c:v>
                </c:pt>
                <c:pt idx="4187">
                  <c:v>24.129438400268555</c:v>
                </c:pt>
                <c:pt idx="4188">
                  <c:v>24.125383377075195</c:v>
                </c:pt>
                <c:pt idx="4189">
                  <c:v>24.15008544921875</c:v>
                </c:pt>
                <c:pt idx="4190">
                  <c:v>24.070400238037109</c:v>
                </c:pt>
                <c:pt idx="4191">
                  <c:v>24.142963409423828</c:v>
                </c:pt>
                <c:pt idx="4192">
                  <c:v>24.09398078918457</c:v>
                </c:pt>
                <c:pt idx="4193">
                  <c:v>24.131017684936523</c:v>
                </c:pt>
                <c:pt idx="4194">
                  <c:v>24.189889907836914</c:v>
                </c:pt>
                <c:pt idx="4195">
                  <c:v>24.138647079467773</c:v>
                </c:pt>
                <c:pt idx="4196">
                  <c:v>24.138486862182617</c:v>
                </c:pt>
                <c:pt idx="4197">
                  <c:v>24.07551383972168</c:v>
                </c:pt>
                <c:pt idx="4198">
                  <c:v>24.082420349121094</c:v>
                </c:pt>
                <c:pt idx="4199">
                  <c:v>24.084392547607422</c:v>
                </c:pt>
                <c:pt idx="4200">
                  <c:v>24.082042694091797</c:v>
                </c:pt>
                <c:pt idx="4201">
                  <c:v>24.001546859741211</c:v>
                </c:pt>
                <c:pt idx="4202">
                  <c:v>24.035192489624023</c:v>
                </c:pt>
                <c:pt idx="4203">
                  <c:v>24.070808410644531</c:v>
                </c:pt>
                <c:pt idx="4204">
                  <c:v>24.050714492797852</c:v>
                </c:pt>
                <c:pt idx="4205">
                  <c:v>23.97077751159668</c:v>
                </c:pt>
                <c:pt idx="4206">
                  <c:v>23.99317741394043</c:v>
                </c:pt>
                <c:pt idx="4207">
                  <c:v>24.06126594543457</c:v>
                </c:pt>
                <c:pt idx="4208">
                  <c:v>24.090372085571289</c:v>
                </c:pt>
                <c:pt idx="4209">
                  <c:v>24.048416137695313</c:v>
                </c:pt>
                <c:pt idx="4210">
                  <c:v>24.067096710205078</c:v>
                </c:pt>
                <c:pt idx="4211">
                  <c:v>24.090341567993164</c:v>
                </c:pt>
                <c:pt idx="4212">
                  <c:v>24.134159088134766</c:v>
                </c:pt>
                <c:pt idx="4213">
                  <c:v>24.073141098022461</c:v>
                </c:pt>
                <c:pt idx="4214">
                  <c:v>24.129610061645508</c:v>
                </c:pt>
                <c:pt idx="4215">
                  <c:v>24.131866455078125</c:v>
                </c:pt>
                <c:pt idx="4216">
                  <c:v>24.086393356323242</c:v>
                </c:pt>
                <c:pt idx="4217">
                  <c:v>24.155548095703125</c:v>
                </c:pt>
                <c:pt idx="4218">
                  <c:v>24.155120849609375</c:v>
                </c:pt>
                <c:pt idx="4219">
                  <c:v>24.119020462036133</c:v>
                </c:pt>
                <c:pt idx="4220">
                  <c:v>24.116928100585938</c:v>
                </c:pt>
                <c:pt idx="4221">
                  <c:v>24.127031326293945</c:v>
                </c:pt>
                <c:pt idx="4222">
                  <c:v>24.127687454223633</c:v>
                </c:pt>
                <c:pt idx="4223">
                  <c:v>24.183795928955078</c:v>
                </c:pt>
                <c:pt idx="4224">
                  <c:v>24.097799301147461</c:v>
                </c:pt>
                <c:pt idx="4225">
                  <c:v>24.161083221435547</c:v>
                </c:pt>
                <c:pt idx="4226">
                  <c:v>24.138826370239258</c:v>
                </c:pt>
                <c:pt idx="4227">
                  <c:v>24.047182083129883</c:v>
                </c:pt>
                <c:pt idx="4228">
                  <c:v>24.139036178588867</c:v>
                </c:pt>
                <c:pt idx="4229">
                  <c:v>24.039873123168945</c:v>
                </c:pt>
                <c:pt idx="4230">
                  <c:v>24.094589233398438</c:v>
                </c:pt>
                <c:pt idx="4231">
                  <c:v>24.102783203125</c:v>
                </c:pt>
                <c:pt idx="4232">
                  <c:v>24.132286071777344</c:v>
                </c:pt>
                <c:pt idx="4233">
                  <c:v>24.165205001831055</c:v>
                </c:pt>
                <c:pt idx="4234">
                  <c:v>24.204395294189453</c:v>
                </c:pt>
                <c:pt idx="4235">
                  <c:v>24.106075286865234</c:v>
                </c:pt>
                <c:pt idx="4236">
                  <c:v>24.180017471313477</c:v>
                </c:pt>
                <c:pt idx="4237">
                  <c:v>24.220882415771484</c:v>
                </c:pt>
                <c:pt idx="4238">
                  <c:v>24.14433479309082</c:v>
                </c:pt>
                <c:pt idx="4239">
                  <c:v>24.19830322265625</c:v>
                </c:pt>
                <c:pt idx="4240">
                  <c:v>24.1885986328125</c:v>
                </c:pt>
                <c:pt idx="4241">
                  <c:v>24.143293380737305</c:v>
                </c:pt>
                <c:pt idx="4242">
                  <c:v>24.073720932006836</c:v>
                </c:pt>
                <c:pt idx="4243">
                  <c:v>24.110624313354492</c:v>
                </c:pt>
                <c:pt idx="4244">
                  <c:v>24.188982009887695</c:v>
                </c:pt>
                <c:pt idx="4245">
                  <c:v>24.08360481262207</c:v>
                </c:pt>
                <c:pt idx="4246">
                  <c:v>24.135395050048828</c:v>
                </c:pt>
                <c:pt idx="4247">
                  <c:v>24.173343658447266</c:v>
                </c:pt>
                <c:pt idx="4248">
                  <c:v>24.155780792236328</c:v>
                </c:pt>
                <c:pt idx="4249">
                  <c:v>24.139017105102539</c:v>
                </c:pt>
                <c:pt idx="4250">
                  <c:v>24.114767074584961</c:v>
                </c:pt>
                <c:pt idx="4251">
                  <c:v>24.170015335083008</c:v>
                </c:pt>
                <c:pt idx="4252">
                  <c:v>24.108209609985352</c:v>
                </c:pt>
                <c:pt idx="4253">
                  <c:v>24.16743278503418</c:v>
                </c:pt>
                <c:pt idx="4254">
                  <c:v>24.183294296264648</c:v>
                </c:pt>
                <c:pt idx="4255">
                  <c:v>24.27906608581543</c:v>
                </c:pt>
                <c:pt idx="4256">
                  <c:v>24.149835586547852</c:v>
                </c:pt>
                <c:pt idx="4257">
                  <c:v>24.241107940673828</c:v>
                </c:pt>
                <c:pt idx="4258">
                  <c:v>24.183517456054688</c:v>
                </c:pt>
                <c:pt idx="4259">
                  <c:v>24.181594848632813</c:v>
                </c:pt>
                <c:pt idx="4260">
                  <c:v>24.252752304077148</c:v>
                </c:pt>
                <c:pt idx="4261">
                  <c:v>24.154600143432617</c:v>
                </c:pt>
                <c:pt idx="4262">
                  <c:v>24.266164779663086</c:v>
                </c:pt>
                <c:pt idx="4263">
                  <c:v>24.220005035400391</c:v>
                </c:pt>
                <c:pt idx="4264">
                  <c:v>24.202377319335938</c:v>
                </c:pt>
                <c:pt idx="4265">
                  <c:v>24.203729629516602</c:v>
                </c:pt>
                <c:pt idx="4266">
                  <c:v>24.197376251220703</c:v>
                </c:pt>
                <c:pt idx="4267">
                  <c:v>24.25370979309082</c:v>
                </c:pt>
                <c:pt idx="4268">
                  <c:v>24.291116714477539</c:v>
                </c:pt>
                <c:pt idx="4269">
                  <c:v>24.277807235717773</c:v>
                </c:pt>
                <c:pt idx="4270">
                  <c:v>24.195247650146484</c:v>
                </c:pt>
                <c:pt idx="4271">
                  <c:v>24.159065246582031</c:v>
                </c:pt>
                <c:pt idx="4272">
                  <c:v>24.167882919311523</c:v>
                </c:pt>
                <c:pt idx="4273">
                  <c:v>24.137580871582031</c:v>
                </c:pt>
                <c:pt idx="4274">
                  <c:v>24.089990615844727</c:v>
                </c:pt>
                <c:pt idx="4275">
                  <c:v>24.238124847412109</c:v>
                </c:pt>
                <c:pt idx="4276">
                  <c:v>24.204072952270508</c:v>
                </c:pt>
                <c:pt idx="4277">
                  <c:v>24.098617553710938</c:v>
                </c:pt>
                <c:pt idx="4278">
                  <c:v>24.152517318725586</c:v>
                </c:pt>
                <c:pt idx="4279">
                  <c:v>24.136972427368164</c:v>
                </c:pt>
                <c:pt idx="4280">
                  <c:v>24.147773742675781</c:v>
                </c:pt>
                <c:pt idx="4281">
                  <c:v>24.127435684204102</c:v>
                </c:pt>
                <c:pt idx="4282">
                  <c:v>24.184530258178711</c:v>
                </c:pt>
                <c:pt idx="4283">
                  <c:v>24.166839599609375</c:v>
                </c:pt>
                <c:pt idx="4284">
                  <c:v>24.134140014648438</c:v>
                </c:pt>
                <c:pt idx="4285">
                  <c:v>24.148992538452148</c:v>
                </c:pt>
                <c:pt idx="4286">
                  <c:v>24.212310791015625</c:v>
                </c:pt>
                <c:pt idx="4287">
                  <c:v>24.190214157104492</c:v>
                </c:pt>
                <c:pt idx="4288">
                  <c:v>24.234827041625977</c:v>
                </c:pt>
                <c:pt idx="4289">
                  <c:v>24.195316314697266</c:v>
                </c:pt>
                <c:pt idx="4290">
                  <c:v>24.019277572631836</c:v>
                </c:pt>
                <c:pt idx="4291">
                  <c:v>24.153720855712891</c:v>
                </c:pt>
                <c:pt idx="4292">
                  <c:v>24.172515869140625</c:v>
                </c:pt>
                <c:pt idx="4293">
                  <c:v>24.182338714599609</c:v>
                </c:pt>
                <c:pt idx="4294">
                  <c:v>24.216585159301758</c:v>
                </c:pt>
                <c:pt idx="4295">
                  <c:v>24.287958145141602</c:v>
                </c:pt>
                <c:pt idx="4296">
                  <c:v>24.267717361450195</c:v>
                </c:pt>
                <c:pt idx="4297">
                  <c:v>24.222036361694336</c:v>
                </c:pt>
                <c:pt idx="4298">
                  <c:v>24.217401504516602</c:v>
                </c:pt>
                <c:pt idx="4299">
                  <c:v>24.12232780456543</c:v>
                </c:pt>
                <c:pt idx="4300">
                  <c:v>24.186382293701172</c:v>
                </c:pt>
                <c:pt idx="4301">
                  <c:v>24.111038208007813</c:v>
                </c:pt>
                <c:pt idx="4302">
                  <c:v>24.087272644042969</c:v>
                </c:pt>
                <c:pt idx="4303">
                  <c:v>24.213445663452148</c:v>
                </c:pt>
                <c:pt idx="4304">
                  <c:v>24.206979751586914</c:v>
                </c:pt>
                <c:pt idx="4305">
                  <c:v>24.208507537841797</c:v>
                </c:pt>
                <c:pt idx="4306">
                  <c:v>24.199638366699219</c:v>
                </c:pt>
                <c:pt idx="4307">
                  <c:v>24.149925231933594</c:v>
                </c:pt>
                <c:pt idx="4308">
                  <c:v>24.137662887573242</c:v>
                </c:pt>
                <c:pt idx="4309">
                  <c:v>24.088388442993164</c:v>
                </c:pt>
                <c:pt idx="4310">
                  <c:v>24.12129020690918</c:v>
                </c:pt>
                <c:pt idx="4311">
                  <c:v>24.103448867797852</c:v>
                </c:pt>
                <c:pt idx="4312">
                  <c:v>24.097467422485352</c:v>
                </c:pt>
                <c:pt idx="4313">
                  <c:v>24.127965927124023</c:v>
                </c:pt>
                <c:pt idx="4314">
                  <c:v>24.138973236083984</c:v>
                </c:pt>
                <c:pt idx="4315">
                  <c:v>24.092329025268555</c:v>
                </c:pt>
                <c:pt idx="4316">
                  <c:v>24.083940505981445</c:v>
                </c:pt>
                <c:pt idx="4317">
                  <c:v>24.109489440917969</c:v>
                </c:pt>
                <c:pt idx="4318">
                  <c:v>24.078075408935547</c:v>
                </c:pt>
                <c:pt idx="4319">
                  <c:v>24.095468521118164</c:v>
                </c:pt>
                <c:pt idx="4320">
                  <c:v>24.130346298217773</c:v>
                </c:pt>
                <c:pt idx="4321">
                  <c:v>24.118474960327148</c:v>
                </c:pt>
                <c:pt idx="4322">
                  <c:v>24.142112731933594</c:v>
                </c:pt>
                <c:pt idx="4323">
                  <c:v>24.197870254516602</c:v>
                </c:pt>
                <c:pt idx="4324">
                  <c:v>24.155036926269531</c:v>
                </c:pt>
                <c:pt idx="4325">
                  <c:v>24.155130386352539</c:v>
                </c:pt>
                <c:pt idx="4326">
                  <c:v>24.147005081176758</c:v>
                </c:pt>
                <c:pt idx="4327">
                  <c:v>24.220504760742188</c:v>
                </c:pt>
                <c:pt idx="4328">
                  <c:v>24.174352645874023</c:v>
                </c:pt>
                <c:pt idx="4329">
                  <c:v>24.197261810302734</c:v>
                </c:pt>
                <c:pt idx="4330">
                  <c:v>24.13432502746582</c:v>
                </c:pt>
                <c:pt idx="4331">
                  <c:v>24.121002197265625</c:v>
                </c:pt>
                <c:pt idx="4332">
                  <c:v>24.079462051391602</c:v>
                </c:pt>
                <c:pt idx="4333">
                  <c:v>24.091629028320313</c:v>
                </c:pt>
                <c:pt idx="4334">
                  <c:v>24.10273551940918</c:v>
                </c:pt>
                <c:pt idx="4335">
                  <c:v>24.034566879272461</c:v>
                </c:pt>
                <c:pt idx="4336">
                  <c:v>24.049083709716797</c:v>
                </c:pt>
                <c:pt idx="4337">
                  <c:v>24.073457717895508</c:v>
                </c:pt>
                <c:pt idx="4338">
                  <c:v>24.140104293823242</c:v>
                </c:pt>
                <c:pt idx="4339">
                  <c:v>24.072824478149414</c:v>
                </c:pt>
                <c:pt idx="4340">
                  <c:v>24.092655181884766</c:v>
                </c:pt>
                <c:pt idx="4341">
                  <c:v>24.088726043701172</c:v>
                </c:pt>
                <c:pt idx="4342">
                  <c:v>24.086692810058594</c:v>
                </c:pt>
                <c:pt idx="4343">
                  <c:v>24.102209091186523</c:v>
                </c:pt>
                <c:pt idx="4344">
                  <c:v>24.166791915893555</c:v>
                </c:pt>
                <c:pt idx="4345">
                  <c:v>24.059093475341797</c:v>
                </c:pt>
                <c:pt idx="4346">
                  <c:v>24.091192245483398</c:v>
                </c:pt>
                <c:pt idx="4347">
                  <c:v>24.116458892822266</c:v>
                </c:pt>
                <c:pt idx="4348">
                  <c:v>24.140363693237305</c:v>
                </c:pt>
                <c:pt idx="4349">
                  <c:v>24.094085693359375</c:v>
                </c:pt>
                <c:pt idx="4350">
                  <c:v>24.078619003295898</c:v>
                </c:pt>
                <c:pt idx="4351">
                  <c:v>24.079376220703125</c:v>
                </c:pt>
                <c:pt idx="4352">
                  <c:v>24.114612579345703</c:v>
                </c:pt>
                <c:pt idx="4353">
                  <c:v>24.178260803222656</c:v>
                </c:pt>
                <c:pt idx="4354">
                  <c:v>24.077245712280273</c:v>
                </c:pt>
                <c:pt idx="4355">
                  <c:v>24.055665969848633</c:v>
                </c:pt>
                <c:pt idx="4356">
                  <c:v>24.071870803833008</c:v>
                </c:pt>
                <c:pt idx="4357">
                  <c:v>24.110349655151367</c:v>
                </c:pt>
                <c:pt idx="4358">
                  <c:v>24.121313095092773</c:v>
                </c:pt>
                <c:pt idx="4359">
                  <c:v>24.150766372680664</c:v>
                </c:pt>
                <c:pt idx="4360">
                  <c:v>24.071662902832031</c:v>
                </c:pt>
                <c:pt idx="4361">
                  <c:v>24.074146270751953</c:v>
                </c:pt>
                <c:pt idx="4362">
                  <c:v>24.057205200195313</c:v>
                </c:pt>
                <c:pt idx="4363">
                  <c:v>23.965404510498047</c:v>
                </c:pt>
                <c:pt idx="4364">
                  <c:v>24.031900405883789</c:v>
                </c:pt>
                <c:pt idx="4365">
                  <c:v>24.009653091430664</c:v>
                </c:pt>
                <c:pt idx="4366">
                  <c:v>24.055503845214844</c:v>
                </c:pt>
                <c:pt idx="4367">
                  <c:v>23.998132705688477</c:v>
                </c:pt>
                <c:pt idx="4368">
                  <c:v>24.043743133544922</c:v>
                </c:pt>
                <c:pt idx="4369">
                  <c:v>24.05718994140625</c:v>
                </c:pt>
                <c:pt idx="4370">
                  <c:v>24.08134651184082</c:v>
                </c:pt>
                <c:pt idx="4371">
                  <c:v>24.07432746887207</c:v>
                </c:pt>
                <c:pt idx="4372">
                  <c:v>23.988836288452148</c:v>
                </c:pt>
                <c:pt idx="4373">
                  <c:v>24.027908325195313</c:v>
                </c:pt>
                <c:pt idx="4374">
                  <c:v>24.001585006713867</c:v>
                </c:pt>
                <c:pt idx="4375">
                  <c:v>24.096338272094727</c:v>
                </c:pt>
                <c:pt idx="4376">
                  <c:v>23.966896057128906</c:v>
                </c:pt>
                <c:pt idx="4377">
                  <c:v>24.036998748779297</c:v>
                </c:pt>
                <c:pt idx="4378">
                  <c:v>23.999391555786133</c:v>
                </c:pt>
                <c:pt idx="4379">
                  <c:v>23.99798583984375</c:v>
                </c:pt>
                <c:pt idx="4380">
                  <c:v>23.925224304199219</c:v>
                </c:pt>
                <c:pt idx="4381">
                  <c:v>24.000110626220703</c:v>
                </c:pt>
                <c:pt idx="4382">
                  <c:v>23.90900993347168</c:v>
                </c:pt>
                <c:pt idx="4383">
                  <c:v>23.949499130249023</c:v>
                </c:pt>
                <c:pt idx="4384">
                  <c:v>23.958868026733398</c:v>
                </c:pt>
                <c:pt idx="4385">
                  <c:v>23.8172607421875</c:v>
                </c:pt>
                <c:pt idx="4386">
                  <c:v>23.871755599975586</c:v>
                </c:pt>
                <c:pt idx="4387">
                  <c:v>23.991378784179688</c:v>
                </c:pt>
                <c:pt idx="4388">
                  <c:v>23.879037857055664</c:v>
                </c:pt>
                <c:pt idx="4389">
                  <c:v>23.904067993164063</c:v>
                </c:pt>
                <c:pt idx="4390">
                  <c:v>23.972627639770508</c:v>
                </c:pt>
                <c:pt idx="4391">
                  <c:v>24.023866653442383</c:v>
                </c:pt>
                <c:pt idx="4392">
                  <c:v>23.995368957519531</c:v>
                </c:pt>
                <c:pt idx="4393">
                  <c:v>23.975852966308594</c:v>
                </c:pt>
                <c:pt idx="4394">
                  <c:v>23.978366851806641</c:v>
                </c:pt>
                <c:pt idx="4395">
                  <c:v>23.952114105224609</c:v>
                </c:pt>
                <c:pt idx="4396">
                  <c:v>23.998281478881836</c:v>
                </c:pt>
                <c:pt idx="4397">
                  <c:v>24.021141052246094</c:v>
                </c:pt>
                <c:pt idx="4398">
                  <c:v>23.953216552734375</c:v>
                </c:pt>
                <c:pt idx="4399">
                  <c:v>23.948736190795898</c:v>
                </c:pt>
                <c:pt idx="4400">
                  <c:v>24.025112152099609</c:v>
                </c:pt>
                <c:pt idx="4401">
                  <c:v>23.945955276489258</c:v>
                </c:pt>
                <c:pt idx="4402">
                  <c:v>24.007226943969727</c:v>
                </c:pt>
                <c:pt idx="4403">
                  <c:v>23.996604919433594</c:v>
                </c:pt>
                <c:pt idx="4404">
                  <c:v>23.972873687744141</c:v>
                </c:pt>
                <c:pt idx="4405">
                  <c:v>23.92906379699707</c:v>
                </c:pt>
                <c:pt idx="4406">
                  <c:v>23.955623626708984</c:v>
                </c:pt>
                <c:pt idx="4407">
                  <c:v>23.934608459472656</c:v>
                </c:pt>
                <c:pt idx="4408">
                  <c:v>23.955381393432617</c:v>
                </c:pt>
                <c:pt idx="4409">
                  <c:v>23.913568496704102</c:v>
                </c:pt>
                <c:pt idx="4410">
                  <c:v>23.965810775756836</c:v>
                </c:pt>
                <c:pt idx="4411">
                  <c:v>23.978494644165039</c:v>
                </c:pt>
                <c:pt idx="4412">
                  <c:v>24.009737014770508</c:v>
                </c:pt>
                <c:pt idx="4413">
                  <c:v>24.055475234985352</c:v>
                </c:pt>
                <c:pt idx="4414">
                  <c:v>23.999933242797852</c:v>
                </c:pt>
                <c:pt idx="4415">
                  <c:v>24.000370025634766</c:v>
                </c:pt>
                <c:pt idx="4416">
                  <c:v>23.965946197509766</c:v>
                </c:pt>
                <c:pt idx="4417">
                  <c:v>23.961923599243164</c:v>
                </c:pt>
                <c:pt idx="4418">
                  <c:v>23.907316207885742</c:v>
                </c:pt>
                <c:pt idx="4419">
                  <c:v>23.925254821777344</c:v>
                </c:pt>
                <c:pt idx="4420">
                  <c:v>23.942733764648438</c:v>
                </c:pt>
                <c:pt idx="4421">
                  <c:v>23.859045028686523</c:v>
                </c:pt>
                <c:pt idx="4422">
                  <c:v>23.910419464111328</c:v>
                </c:pt>
                <c:pt idx="4423">
                  <c:v>23.938453674316406</c:v>
                </c:pt>
                <c:pt idx="4424">
                  <c:v>23.832738876342773</c:v>
                </c:pt>
                <c:pt idx="4425">
                  <c:v>23.906620025634766</c:v>
                </c:pt>
                <c:pt idx="4426">
                  <c:v>23.866628646850586</c:v>
                </c:pt>
                <c:pt idx="4427">
                  <c:v>23.890178680419922</c:v>
                </c:pt>
                <c:pt idx="4428">
                  <c:v>23.852678298950195</c:v>
                </c:pt>
                <c:pt idx="4429">
                  <c:v>23.881107330322266</c:v>
                </c:pt>
                <c:pt idx="4430">
                  <c:v>23.893238067626953</c:v>
                </c:pt>
                <c:pt idx="4431">
                  <c:v>23.937641143798828</c:v>
                </c:pt>
                <c:pt idx="4432">
                  <c:v>23.802421569824219</c:v>
                </c:pt>
                <c:pt idx="4433">
                  <c:v>23.943624496459961</c:v>
                </c:pt>
                <c:pt idx="4434">
                  <c:v>23.841693878173828</c:v>
                </c:pt>
                <c:pt idx="4435">
                  <c:v>23.897380828857422</c:v>
                </c:pt>
                <c:pt idx="4436">
                  <c:v>23.853794097900391</c:v>
                </c:pt>
                <c:pt idx="4437">
                  <c:v>23.83380126953125</c:v>
                </c:pt>
                <c:pt idx="4438">
                  <c:v>23.961032867431641</c:v>
                </c:pt>
                <c:pt idx="4439">
                  <c:v>23.953706741333008</c:v>
                </c:pt>
                <c:pt idx="4440">
                  <c:v>23.856042861938477</c:v>
                </c:pt>
                <c:pt idx="4441">
                  <c:v>23.852378845214844</c:v>
                </c:pt>
                <c:pt idx="4442">
                  <c:v>23.879184722900391</c:v>
                </c:pt>
                <c:pt idx="4443">
                  <c:v>23.904443740844727</c:v>
                </c:pt>
                <c:pt idx="4444">
                  <c:v>23.865795135498047</c:v>
                </c:pt>
                <c:pt idx="4445">
                  <c:v>23.831594467163086</c:v>
                </c:pt>
                <c:pt idx="4446">
                  <c:v>23.819221496582031</c:v>
                </c:pt>
                <c:pt idx="4447">
                  <c:v>23.742198944091797</c:v>
                </c:pt>
                <c:pt idx="4448">
                  <c:v>23.743654251098633</c:v>
                </c:pt>
                <c:pt idx="4449">
                  <c:v>23.775884628295898</c:v>
                </c:pt>
                <c:pt idx="4450">
                  <c:v>23.859462738037109</c:v>
                </c:pt>
                <c:pt idx="4451">
                  <c:v>23.808847427368164</c:v>
                </c:pt>
                <c:pt idx="4452">
                  <c:v>23.705539703369141</c:v>
                </c:pt>
                <c:pt idx="4453">
                  <c:v>23.800998687744141</c:v>
                </c:pt>
                <c:pt idx="4454">
                  <c:v>23.831422805786133</c:v>
                </c:pt>
                <c:pt idx="4455">
                  <c:v>23.795978546142578</c:v>
                </c:pt>
                <c:pt idx="4456">
                  <c:v>23.856918334960938</c:v>
                </c:pt>
                <c:pt idx="4457">
                  <c:v>23.861858367919922</c:v>
                </c:pt>
                <c:pt idx="4458">
                  <c:v>23.827610015869141</c:v>
                </c:pt>
                <c:pt idx="4459">
                  <c:v>23.880947113037109</c:v>
                </c:pt>
                <c:pt idx="4460">
                  <c:v>23.883649826049805</c:v>
                </c:pt>
                <c:pt idx="4461">
                  <c:v>23.909605026245117</c:v>
                </c:pt>
                <c:pt idx="4462">
                  <c:v>23.877870559692383</c:v>
                </c:pt>
                <c:pt idx="4463">
                  <c:v>23.904329299926758</c:v>
                </c:pt>
                <c:pt idx="4464">
                  <c:v>23.837606430053711</c:v>
                </c:pt>
                <c:pt idx="4465">
                  <c:v>23.847829818725586</c:v>
                </c:pt>
                <c:pt idx="4466">
                  <c:v>23.751438140869141</c:v>
                </c:pt>
                <c:pt idx="4467">
                  <c:v>23.860849380493164</c:v>
                </c:pt>
                <c:pt idx="4468">
                  <c:v>23.878873825073242</c:v>
                </c:pt>
                <c:pt idx="4469">
                  <c:v>23.846523284912109</c:v>
                </c:pt>
                <c:pt idx="4470">
                  <c:v>23.785196304321289</c:v>
                </c:pt>
                <c:pt idx="4471">
                  <c:v>23.808088302612305</c:v>
                </c:pt>
                <c:pt idx="4472">
                  <c:v>23.802288055419922</c:v>
                </c:pt>
                <c:pt idx="4473">
                  <c:v>23.773250579833984</c:v>
                </c:pt>
                <c:pt idx="4474">
                  <c:v>23.786500930786133</c:v>
                </c:pt>
                <c:pt idx="4475">
                  <c:v>23.820806503295898</c:v>
                </c:pt>
                <c:pt idx="4476">
                  <c:v>23.803342819213867</c:v>
                </c:pt>
                <c:pt idx="4477">
                  <c:v>23.845767974853516</c:v>
                </c:pt>
                <c:pt idx="4478">
                  <c:v>23.8389892578125</c:v>
                </c:pt>
                <c:pt idx="4479">
                  <c:v>23.769842147827148</c:v>
                </c:pt>
                <c:pt idx="4480">
                  <c:v>23.813167572021484</c:v>
                </c:pt>
                <c:pt idx="4481">
                  <c:v>23.850400924682617</c:v>
                </c:pt>
                <c:pt idx="4482">
                  <c:v>23.841032028198242</c:v>
                </c:pt>
                <c:pt idx="4483">
                  <c:v>23.827669143676758</c:v>
                </c:pt>
                <c:pt idx="4484">
                  <c:v>23.747913360595703</c:v>
                </c:pt>
                <c:pt idx="4485">
                  <c:v>23.831024169921875</c:v>
                </c:pt>
                <c:pt idx="4486">
                  <c:v>23.902250289916992</c:v>
                </c:pt>
                <c:pt idx="4487">
                  <c:v>23.857440948486328</c:v>
                </c:pt>
                <c:pt idx="4488">
                  <c:v>23.875492095947266</c:v>
                </c:pt>
                <c:pt idx="4489">
                  <c:v>23.793346405029297</c:v>
                </c:pt>
                <c:pt idx="4490">
                  <c:v>23.826988220214844</c:v>
                </c:pt>
                <c:pt idx="4491">
                  <c:v>23.809284210205078</c:v>
                </c:pt>
                <c:pt idx="4492">
                  <c:v>23.785200119018555</c:v>
                </c:pt>
                <c:pt idx="4493">
                  <c:v>23.848403930664063</c:v>
                </c:pt>
                <c:pt idx="4494">
                  <c:v>23.801586151123047</c:v>
                </c:pt>
                <c:pt idx="4495">
                  <c:v>23.784065246582031</c:v>
                </c:pt>
                <c:pt idx="4496">
                  <c:v>23.785408020019531</c:v>
                </c:pt>
                <c:pt idx="4497">
                  <c:v>23.7879638671875</c:v>
                </c:pt>
                <c:pt idx="4498">
                  <c:v>23.850246429443359</c:v>
                </c:pt>
                <c:pt idx="4499">
                  <c:v>23.833427429199219</c:v>
                </c:pt>
                <c:pt idx="4500">
                  <c:v>23.841236114501953</c:v>
                </c:pt>
                <c:pt idx="4501">
                  <c:v>23.842634201049805</c:v>
                </c:pt>
                <c:pt idx="4502">
                  <c:v>23.79083251953125</c:v>
                </c:pt>
                <c:pt idx="4503">
                  <c:v>23.750703811645508</c:v>
                </c:pt>
                <c:pt idx="4504">
                  <c:v>23.801132202148438</c:v>
                </c:pt>
                <c:pt idx="4505">
                  <c:v>23.909517288208008</c:v>
                </c:pt>
                <c:pt idx="4506">
                  <c:v>23.855890274047852</c:v>
                </c:pt>
                <c:pt idx="4507">
                  <c:v>23.786806106567383</c:v>
                </c:pt>
                <c:pt idx="4508">
                  <c:v>23.846277236938477</c:v>
                </c:pt>
                <c:pt idx="4509">
                  <c:v>23.927141189575195</c:v>
                </c:pt>
                <c:pt idx="4510">
                  <c:v>23.943817138671875</c:v>
                </c:pt>
                <c:pt idx="4511">
                  <c:v>23.83251953125</c:v>
                </c:pt>
                <c:pt idx="4512">
                  <c:v>23.850906372070313</c:v>
                </c:pt>
                <c:pt idx="4513">
                  <c:v>23.796697616577148</c:v>
                </c:pt>
                <c:pt idx="4514">
                  <c:v>23.934574127197266</c:v>
                </c:pt>
                <c:pt idx="4515">
                  <c:v>23.896324157714844</c:v>
                </c:pt>
                <c:pt idx="4516">
                  <c:v>23.832208633422852</c:v>
                </c:pt>
                <c:pt idx="4517">
                  <c:v>23.886791229248047</c:v>
                </c:pt>
                <c:pt idx="4518">
                  <c:v>23.869911193847656</c:v>
                </c:pt>
                <c:pt idx="4519">
                  <c:v>23.866411209106445</c:v>
                </c:pt>
                <c:pt idx="4520">
                  <c:v>23.894325256347656</c:v>
                </c:pt>
                <c:pt idx="4521">
                  <c:v>23.886774063110352</c:v>
                </c:pt>
                <c:pt idx="4522">
                  <c:v>23.875938415527344</c:v>
                </c:pt>
                <c:pt idx="4523">
                  <c:v>23.864068984985352</c:v>
                </c:pt>
                <c:pt idx="4524">
                  <c:v>23.737293243408203</c:v>
                </c:pt>
                <c:pt idx="4525">
                  <c:v>23.770050048828125</c:v>
                </c:pt>
                <c:pt idx="4526">
                  <c:v>23.754486083984375</c:v>
                </c:pt>
                <c:pt idx="4527">
                  <c:v>23.820102691650391</c:v>
                </c:pt>
                <c:pt idx="4528">
                  <c:v>23.785953521728516</c:v>
                </c:pt>
                <c:pt idx="4529">
                  <c:v>23.907367706298828</c:v>
                </c:pt>
                <c:pt idx="4530">
                  <c:v>23.889678955078125</c:v>
                </c:pt>
                <c:pt idx="4531">
                  <c:v>23.713741302490234</c:v>
                </c:pt>
                <c:pt idx="4532">
                  <c:v>23.789960861206055</c:v>
                </c:pt>
                <c:pt idx="4533">
                  <c:v>23.813417434692383</c:v>
                </c:pt>
                <c:pt idx="4534">
                  <c:v>23.709743499755859</c:v>
                </c:pt>
                <c:pt idx="4535">
                  <c:v>23.739299774169922</c:v>
                </c:pt>
                <c:pt idx="4536">
                  <c:v>23.676145553588867</c:v>
                </c:pt>
                <c:pt idx="4537">
                  <c:v>23.740707397460938</c:v>
                </c:pt>
                <c:pt idx="4538">
                  <c:v>23.784570693969727</c:v>
                </c:pt>
                <c:pt idx="4539">
                  <c:v>23.740070343017578</c:v>
                </c:pt>
                <c:pt idx="4540">
                  <c:v>23.792991638183594</c:v>
                </c:pt>
                <c:pt idx="4541">
                  <c:v>23.791238784790039</c:v>
                </c:pt>
                <c:pt idx="4542">
                  <c:v>23.755582809448242</c:v>
                </c:pt>
                <c:pt idx="4543">
                  <c:v>23.823637008666992</c:v>
                </c:pt>
                <c:pt idx="4544">
                  <c:v>23.827144622802734</c:v>
                </c:pt>
                <c:pt idx="4545">
                  <c:v>23.734172821044922</c:v>
                </c:pt>
                <c:pt idx="4546">
                  <c:v>23.787969589233398</c:v>
                </c:pt>
                <c:pt idx="4547">
                  <c:v>23.757106781005859</c:v>
                </c:pt>
                <c:pt idx="4548">
                  <c:v>23.742446899414063</c:v>
                </c:pt>
                <c:pt idx="4549">
                  <c:v>23.714191436767578</c:v>
                </c:pt>
                <c:pt idx="4550">
                  <c:v>23.776433944702148</c:v>
                </c:pt>
                <c:pt idx="4551">
                  <c:v>23.751384735107422</c:v>
                </c:pt>
                <c:pt idx="4552">
                  <c:v>23.809268951416016</c:v>
                </c:pt>
                <c:pt idx="4553">
                  <c:v>23.744842529296875</c:v>
                </c:pt>
                <c:pt idx="4554">
                  <c:v>23.746475219726563</c:v>
                </c:pt>
                <c:pt idx="4555">
                  <c:v>23.840293884277344</c:v>
                </c:pt>
                <c:pt idx="4556">
                  <c:v>23.731922149658203</c:v>
                </c:pt>
                <c:pt idx="4557">
                  <c:v>23.701789855957031</c:v>
                </c:pt>
                <c:pt idx="4558">
                  <c:v>23.716449737548828</c:v>
                </c:pt>
                <c:pt idx="4559">
                  <c:v>23.687477111816406</c:v>
                </c:pt>
                <c:pt idx="4560">
                  <c:v>23.735145568847656</c:v>
                </c:pt>
                <c:pt idx="4561">
                  <c:v>23.732444763183594</c:v>
                </c:pt>
                <c:pt idx="4562">
                  <c:v>23.679134368896484</c:v>
                </c:pt>
                <c:pt idx="4563">
                  <c:v>23.744461059570313</c:v>
                </c:pt>
                <c:pt idx="4564">
                  <c:v>23.733297348022461</c:v>
                </c:pt>
                <c:pt idx="4565">
                  <c:v>23.743335723876953</c:v>
                </c:pt>
                <c:pt idx="4566">
                  <c:v>23.791608810424805</c:v>
                </c:pt>
                <c:pt idx="4567">
                  <c:v>23.754541397094727</c:v>
                </c:pt>
                <c:pt idx="4568">
                  <c:v>23.73004150390625</c:v>
                </c:pt>
                <c:pt idx="4569">
                  <c:v>23.657938003540039</c:v>
                </c:pt>
                <c:pt idx="4570">
                  <c:v>23.708436965942383</c:v>
                </c:pt>
                <c:pt idx="4571">
                  <c:v>23.669704437255859</c:v>
                </c:pt>
                <c:pt idx="4572">
                  <c:v>23.682199478149414</c:v>
                </c:pt>
                <c:pt idx="4573">
                  <c:v>23.727060317993164</c:v>
                </c:pt>
                <c:pt idx="4574">
                  <c:v>23.70265007019043</c:v>
                </c:pt>
                <c:pt idx="4575">
                  <c:v>23.697639465332031</c:v>
                </c:pt>
                <c:pt idx="4576">
                  <c:v>23.704372406005859</c:v>
                </c:pt>
                <c:pt idx="4577">
                  <c:v>23.752988815307617</c:v>
                </c:pt>
                <c:pt idx="4578">
                  <c:v>23.753080368041992</c:v>
                </c:pt>
                <c:pt idx="4579">
                  <c:v>23.704414367675781</c:v>
                </c:pt>
                <c:pt idx="4580">
                  <c:v>23.729747772216797</c:v>
                </c:pt>
                <c:pt idx="4581">
                  <c:v>23.726749420166016</c:v>
                </c:pt>
                <c:pt idx="4582">
                  <c:v>23.739524841308594</c:v>
                </c:pt>
                <c:pt idx="4583">
                  <c:v>23.668495178222656</c:v>
                </c:pt>
                <c:pt idx="4584">
                  <c:v>23.625205993652344</c:v>
                </c:pt>
                <c:pt idx="4585">
                  <c:v>23.593717575073242</c:v>
                </c:pt>
                <c:pt idx="4586">
                  <c:v>23.672788619995117</c:v>
                </c:pt>
                <c:pt idx="4587">
                  <c:v>23.722564697265625</c:v>
                </c:pt>
                <c:pt idx="4588">
                  <c:v>23.738254547119141</c:v>
                </c:pt>
                <c:pt idx="4589">
                  <c:v>23.654594421386719</c:v>
                </c:pt>
                <c:pt idx="4590">
                  <c:v>23.681756973266602</c:v>
                </c:pt>
                <c:pt idx="4591">
                  <c:v>23.724313735961914</c:v>
                </c:pt>
                <c:pt idx="4592">
                  <c:v>23.714897155761719</c:v>
                </c:pt>
                <c:pt idx="4593">
                  <c:v>23.667322158813477</c:v>
                </c:pt>
                <c:pt idx="4594">
                  <c:v>23.653636932373047</c:v>
                </c:pt>
                <c:pt idx="4595">
                  <c:v>23.610143661499023</c:v>
                </c:pt>
                <c:pt idx="4596">
                  <c:v>23.612018585205078</c:v>
                </c:pt>
                <c:pt idx="4597">
                  <c:v>23.634975433349609</c:v>
                </c:pt>
                <c:pt idx="4598">
                  <c:v>23.620014190673828</c:v>
                </c:pt>
                <c:pt idx="4599">
                  <c:v>23.655126571655273</c:v>
                </c:pt>
                <c:pt idx="4600">
                  <c:v>23.665615081787109</c:v>
                </c:pt>
                <c:pt idx="4601">
                  <c:v>23.681903839111328</c:v>
                </c:pt>
                <c:pt idx="4602">
                  <c:v>23.603717803955078</c:v>
                </c:pt>
                <c:pt idx="4603">
                  <c:v>23.655841827392578</c:v>
                </c:pt>
                <c:pt idx="4604">
                  <c:v>23.768930435180664</c:v>
                </c:pt>
                <c:pt idx="4605">
                  <c:v>23.716592788696289</c:v>
                </c:pt>
                <c:pt idx="4606">
                  <c:v>23.678220748901367</c:v>
                </c:pt>
                <c:pt idx="4607">
                  <c:v>23.765592575073242</c:v>
                </c:pt>
                <c:pt idx="4608">
                  <c:v>23.758144378662109</c:v>
                </c:pt>
                <c:pt idx="4609">
                  <c:v>23.679632186889648</c:v>
                </c:pt>
                <c:pt idx="4610">
                  <c:v>23.582109451293945</c:v>
                </c:pt>
                <c:pt idx="4611">
                  <c:v>23.665359497070313</c:v>
                </c:pt>
                <c:pt idx="4612">
                  <c:v>23.567838668823242</c:v>
                </c:pt>
                <c:pt idx="4613">
                  <c:v>23.659149169921875</c:v>
                </c:pt>
                <c:pt idx="4614">
                  <c:v>23.652936935424805</c:v>
                </c:pt>
                <c:pt idx="4615">
                  <c:v>23.61619758605957</c:v>
                </c:pt>
                <c:pt idx="4616">
                  <c:v>23.658700942993164</c:v>
                </c:pt>
                <c:pt idx="4617">
                  <c:v>23.653560638427734</c:v>
                </c:pt>
                <c:pt idx="4618">
                  <c:v>23.674379348754883</c:v>
                </c:pt>
                <c:pt idx="4619">
                  <c:v>23.635705947875977</c:v>
                </c:pt>
                <c:pt idx="4620">
                  <c:v>23.661922454833984</c:v>
                </c:pt>
                <c:pt idx="4621">
                  <c:v>23.608768463134766</c:v>
                </c:pt>
                <c:pt idx="4622">
                  <c:v>23.668336868286133</c:v>
                </c:pt>
                <c:pt idx="4623">
                  <c:v>23.616567611694336</c:v>
                </c:pt>
                <c:pt idx="4624">
                  <c:v>23.684343338012695</c:v>
                </c:pt>
                <c:pt idx="4625">
                  <c:v>23.682056427001953</c:v>
                </c:pt>
                <c:pt idx="4626">
                  <c:v>23.662332534790039</c:v>
                </c:pt>
                <c:pt idx="4627">
                  <c:v>23.621332168579102</c:v>
                </c:pt>
                <c:pt idx="4628">
                  <c:v>23.63819694519043</c:v>
                </c:pt>
                <c:pt idx="4629">
                  <c:v>23.652469635009766</c:v>
                </c:pt>
                <c:pt idx="4630">
                  <c:v>23.661933898925781</c:v>
                </c:pt>
                <c:pt idx="4631">
                  <c:v>23.576713562011719</c:v>
                </c:pt>
                <c:pt idx="4632">
                  <c:v>23.649824142456055</c:v>
                </c:pt>
                <c:pt idx="4633">
                  <c:v>23.556858062744141</c:v>
                </c:pt>
                <c:pt idx="4634">
                  <c:v>23.644186019897461</c:v>
                </c:pt>
                <c:pt idx="4635">
                  <c:v>23.592788696289063</c:v>
                </c:pt>
                <c:pt idx="4636">
                  <c:v>23.71867561340332</c:v>
                </c:pt>
                <c:pt idx="4637">
                  <c:v>23.623453140258789</c:v>
                </c:pt>
                <c:pt idx="4638">
                  <c:v>23.703195571899414</c:v>
                </c:pt>
                <c:pt idx="4639">
                  <c:v>23.633222579956055</c:v>
                </c:pt>
                <c:pt idx="4640">
                  <c:v>23.617313385009766</c:v>
                </c:pt>
                <c:pt idx="4641">
                  <c:v>23.595949172973633</c:v>
                </c:pt>
                <c:pt idx="4642">
                  <c:v>23.562469482421875</c:v>
                </c:pt>
                <c:pt idx="4643">
                  <c:v>23.583612442016602</c:v>
                </c:pt>
                <c:pt idx="4644">
                  <c:v>23.624492645263672</c:v>
                </c:pt>
                <c:pt idx="4645">
                  <c:v>23.643772125244141</c:v>
                </c:pt>
                <c:pt idx="4646">
                  <c:v>23.616500854492188</c:v>
                </c:pt>
                <c:pt idx="4647">
                  <c:v>23.626888275146484</c:v>
                </c:pt>
                <c:pt idx="4648">
                  <c:v>23.659599304199219</c:v>
                </c:pt>
                <c:pt idx="4649">
                  <c:v>23.697811126708984</c:v>
                </c:pt>
                <c:pt idx="4650">
                  <c:v>23.715961456298828</c:v>
                </c:pt>
                <c:pt idx="4651">
                  <c:v>23.675985336303711</c:v>
                </c:pt>
                <c:pt idx="4652">
                  <c:v>23.729188919067383</c:v>
                </c:pt>
                <c:pt idx="4653">
                  <c:v>23.641624450683594</c:v>
                </c:pt>
                <c:pt idx="4654">
                  <c:v>23.664541244506836</c:v>
                </c:pt>
                <c:pt idx="4655">
                  <c:v>23.653213500976563</c:v>
                </c:pt>
                <c:pt idx="4656">
                  <c:v>23.660398483276367</c:v>
                </c:pt>
                <c:pt idx="4657">
                  <c:v>23.72209358215332</c:v>
                </c:pt>
                <c:pt idx="4658">
                  <c:v>23.719884872436523</c:v>
                </c:pt>
                <c:pt idx="4659">
                  <c:v>23.678070068359375</c:v>
                </c:pt>
                <c:pt idx="4660">
                  <c:v>23.737358093261719</c:v>
                </c:pt>
                <c:pt idx="4661">
                  <c:v>23.601787567138672</c:v>
                </c:pt>
                <c:pt idx="4662">
                  <c:v>23.629489898681641</c:v>
                </c:pt>
                <c:pt idx="4663">
                  <c:v>23.612148284912109</c:v>
                </c:pt>
                <c:pt idx="4664">
                  <c:v>23.668050765991211</c:v>
                </c:pt>
                <c:pt idx="4665">
                  <c:v>23.638750076293945</c:v>
                </c:pt>
                <c:pt idx="4666">
                  <c:v>23.586494445800781</c:v>
                </c:pt>
                <c:pt idx="4667">
                  <c:v>23.547090530395508</c:v>
                </c:pt>
                <c:pt idx="4668">
                  <c:v>23.549922943115234</c:v>
                </c:pt>
                <c:pt idx="4669">
                  <c:v>23.628778457641602</c:v>
                </c:pt>
                <c:pt idx="4670">
                  <c:v>23.655527114868164</c:v>
                </c:pt>
                <c:pt idx="4671">
                  <c:v>23.596549987792969</c:v>
                </c:pt>
                <c:pt idx="4672">
                  <c:v>23.62109375</c:v>
                </c:pt>
                <c:pt idx="4673">
                  <c:v>23.603742599487305</c:v>
                </c:pt>
                <c:pt idx="4674">
                  <c:v>23.559450149536133</c:v>
                </c:pt>
                <c:pt idx="4675">
                  <c:v>23.519214630126953</c:v>
                </c:pt>
                <c:pt idx="4676">
                  <c:v>23.565130233764648</c:v>
                </c:pt>
                <c:pt idx="4677">
                  <c:v>23.514781951904297</c:v>
                </c:pt>
                <c:pt idx="4678">
                  <c:v>23.562538146972656</c:v>
                </c:pt>
                <c:pt idx="4679">
                  <c:v>23.624538421630859</c:v>
                </c:pt>
                <c:pt idx="4680">
                  <c:v>23.642610549926758</c:v>
                </c:pt>
                <c:pt idx="4681">
                  <c:v>23.643819808959961</c:v>
                </c:pt>
                <c:pt idx="4682">
                  <c:v>23.685791015625</c:v>
                </c:pt>
                <c:pt idx="4683">
                  <c:v>23.637226104736328</c:v>
                </c:pt>
                <c:pt idx="4684">
                  <c:v>23.562458038330078</c:v>
                </c:pt>
                <c:pt idx="4685">
                  <c:v>23.538841247558594</c:v>
                </c:pt>
                <c:pt idx="4686">
                  <c:v>23.493663787841797</c:v>
                </c:pt>
                <c:pt idx="4687">
                  <c:v>23.600559234619141</c:v>
                </c:pt>
                <c:pt idx="4688">
                  <c:v>23.53802490234375</c:v>
                </c:pt>
                <c:pt idx="4689">
                  <c:v>23.588077545166016</c:v>
                </c:pt>
                <c:pt idx="4690">
                  <c:v>23.537982940673828</c:v>
                </c:pt>
                <c:pt idx="4691">
                  <c:v>23.618026733398438</c:v>
                </c:pt>
                <c:pt idx="4692">
                  <c:v>23.558500289916992</c:v>
                </c:pt>
                <c:pt idx="4693">
                  <c:v>23.575405120849609</c:v>
                </c:pt>
                <c:pt idx="4694">
                  <c:v>23.614320755004883</c:v>
                </c:pt>
                <c:pt idx="4695">
                  <c:v>23.598165512084961</c:v>
                </c:pt>
                <c:pt idx="4696">
                  <c:v>23.598648071289063</c:v>
                </c:pt>
                <c:pt idx="4697">
                  <c:v>23.634647369384766</c:v>
                </c:pt>
                <c:pt idx="4698">
                  <c:v>23.543127059936523</c:v>
                </c:pt>
                <c:pt idx="4699">
                  <c:v>23.642374038696289</c:v>
                </c:pt>
                <c:pt idx="4700">
                  <c:v>23.598957061767578</c:v>
                </c:pt>
                <c:pt idx="4701">
                  <c:v>23.602975845336914</c:v>
                </c:pt>
                <c:pt idx="4702">
                  <c:v>23.667440414428711</c:v>
                </c:pt>
                <c:pt idx="4703">
                  <c:v>23.555587768554688</c:v>
                </c:pt>
                <c:pt idx="4704">
                  <c:v>23.596351623535156</c:v>
                </c:pt>
                <c:pt idx="4705">
                  <c:v>23.717414855957031</c:v>
                </c:pt>
                <c:pt idx="4706">
                  <c:v>23.681114196777344</c:v>
                </c:pt>
                <c:pt idx="4707">
                  <c:v>23.718074798583984</c:v>
                </c:pt>
                <c:pt idx="4708">
                  <c:v>23.711708068847656</c:v>
                </c:pt>
                <c:pt idx="4709">
                  <c:v>23.62700080871582</c:v>
                </c:pt>
                <c:pt idx="4710">
                  <c:v>23.6290283203125</c:v>
                </c:pt>
                <c:pt idx="4711">
                  <c:v>23.623931884765625</c:v>
                </c:pt>
                <c:pt idx="4712">
                  <c:v>23.560110092163086</c:v>
                </c:pt>
                <c:pt idx="4713">
                  <c:v>23.541017532348633</c:v>
                </c:pt>
                <c:pt idx="4714">
                  <c:v>23.646406173706055</c:v>
                </c:pt>
                <c:pt idx="4715">
                  <c:v>23.587276458740234</c:v>
                </c:pt>
                <c:pt idx="4716">
                  <c:v>23.579357147216797</c:v>
                </c:pt>
                <c:pt idx="4717">
                  <c:v>23.578166961669922</c:v>
                </c:pt>
                <c:pt idx="4718">
                  <c:v>23.657012939453125</c:v>
                </c:pt>
                <c:pt idx="4719">
                  <c:v>23.577890396118164</c:v>
                </c:pt>
                <c:pt idx="4720">
                  <c:v>23.643413543701172</c:v>
                </c:pt>
                <c:pt idx="4721">
                  <c:v>23.549961090087891</c:v>
                </c:pt>
                <c:pt idx="4722">
                  <c:v>23.639524459838867</c:v>
                </c:pt>
                <c:pt idx="4723">
                  <c:v>23.608924865722656</c:v>
                </c:pt>
                <c:pt idx="4724">
                  <c:v>23.625537872314453</c:v>
                </c:pt>
                <c:pt idx="4725">
                  <c:v>23.606060028076172</c:v>
                </c:pt>
                <c:pt idx="4726">
                  <c:v>23.647283554077148</c:v>
                </c:pt>
                <c:pt idx="4727">
                  <c:v>23.579669952392578</c:v>
                </c:pt>
                <c:pt idx="4728">
                  <c:v>23.506731033325195</c:v>
                </c:pt>
                <c:pt idx="4729">
                  <c:v>23.511768341064453</c:v>
                </c:pt>
                <c:pt idx="4730">
                  <c:v>23.49339485168457</c:v>
                </c:pt>
                <c:pt idx="4731">
                  <c:v>23.581153869628906</c:v>
                </c:pt>
                <c:pt idx="4732">
                  <c:v>23.512313842773438</c:v>
                </c:pt>
                <c:pt idx="4733">
                  <c:v>23.477699279785156</c:v>
                </c:pt>
                <c:pt idx="4734">
                  <c:v>23.570949554443359</c:v>
                </c:pt>
                <c:pt idx="4735">
                  <c:v>23.498268127441406</c:v>
                </c:pt>
                <c:pt idx="4736">
                  <c:v>23.525390625</c:v>
                </c:pt>
                <c:pt idx="4737">
                  <c:v>23.603086471557617</c:v>
                </c:pt>
                <c:pt idx="4738">
                  <c:v>23.563846588134766</c:v>
                </c:pt>
                <c:pt idx="4739">
                  <c:v>23.621597290039063</c:v>
                </c:pt>
                <c:pt idx="4740">
                  <c:v>23.556497573852539</c:v>
                </c:pt>
                <c:pt idx="4741">
                  <c:v>23.537624359130859</c:v>
                </c:pt>
                <c:pt idx="4742">
                  <c:v>23.559837341308594</c:v>
                </c:pt>
                <c:pt idx="4743">
                  <c:v>23.618745803833008</c:v>
                </c:pt>
                <c:pt idx="4744">
                  <c:v>23.58228874206543</c:v>
                </c:pt>
                <c:pt idx="4745">
                  <c:v>23.668117523193359</c:v>
                </c:pt>
                <c:pt idx="4746">
                  <c:v>23.608612060546875</c:v>
                </c:pt>
                <c:pt idx="4747">
                  <c:v>23.544967651367188</c:v>
                </c:pt>
                <c:pt idx="4748">
                  <c:v>23.559900283813477</c:v>
                </c:pt>
                <c:pt idx="4749">
                  <c:v>23.548614501953125</c:v>
                </c:pt>
                <c:pt idx="4750">
                  <c:v>23.623964309692383</c:v>
                </c:pt>
                <c:pt idx="4751">
                  <c:v>23.545782089233398</c:v>
                </c:pt>
                <c:pt idx="4752">
                  <c:v>23.540073394775391</c:v>
                </c:pt>
                <c:pt idx="4753">
                  <c:v>23.498483657836914</c:v>
                </c:pt>
                <c:pt idx="4754">
                  <c:v>23.501832962036133</c:v>
                </c:pt>
                <c:pt idx="4755">
                  <c:v>23.506559371948242</c:v>
                </c:pt>
                <c:pt idx="4756">
                  <c:v>23.543844223022461</c:v>
                </c:pt>
                <c:pt idx="4757">
                  <c:v>23.561010360717773</c:v>
                </c:pt>
                <c:pt idx="4758">
                  <c:v>23.496129989624023</c:v>
                </c:pt>
                <c:pt idx="4759">
                  <c:v>23.469594955444336</c:v>
                </c:pt>
                <c:pt idx="4760">
                  <c:v>23.435125350952148</c:v>
                </c:pt>
                <c:pt idx="4761">
                  <c:v>23.427963256835938</c:v>
                </c:pt>
                <c:pt idx="4762">
                  <c:v>23.43086051940918</c:v>
                </c:pt>
                <c:pt idx="4763">
                  <c:v>23.492437362670898</c:v>
                </c:pt>
                <c:pt idx="4764">
                  <c:v>23.521551132202148</c:v>
                </c:pt>
                <c:pt idx="4765">
                  <c:v>23.461236953735352</c:v>
                </c:pt>
                <c:pt idx="4766">
                  <c:v>23.520889282226563</c:v>
                </c:pt>
                <c:pt idx="4767">
                  <c:v>23.547861099243164</c:v>
                </c:pt>
                <c:pt idx="4768">
                  <c:v>23.624500274658203</c:v>
                </c:pt>
                <c:pt idx="4769">
                  <c:v>23.665063858032227</c:v>
                </c:pt>
                <c:pt idx="4770">
                  <c:v>23.58970832824707</c:v>
                </c:pt>
                <c:pt idx="4771">
                  <c:v>23.532634735107422</c:v>
                </c:pt>
                <c:pt idx="4772">
                  <c:v>23.540634155273438</c:v>
                </c:pt>
                <c:pt idx="4773">
                  <c:v>23.550140380859375</c:v>
                </c:pt>
                <c:pt idx="4774">
                  <c:v>23.495939254760742</c:v>
                </c:pt>
                <c:pt idx="4775">
                  <c:v>23.566360473632813</c:v>
                </c:pt>
                <c:pt idx="4776">
                  <c:v>23.548135757446289</c:v>
                </c:pt>
                <c:pt idx="4777">
                  <c:v>23.554988861083984</c:v>
                </c:pt>
                <c:pt idx="4778">
                  <c:v>23.495317459106445</c:v>
                </c:pt>
                <c:pt idx="4779">
                  <c:v>23.462318420410156</c:v>
                </c:pt>
                <c:pt idx="4780">
                  <c:v>23.436944961547852</c:v>
                </c:pt>
                <c:pt idx="4781">
                  <c:v>23.482660293579102</c:v>
                </c:pt>
                <c:pt idx="4782">
                  <c:v>23.502906799316406</c:v>
                </c:pt>
                <c:pt idx="4783">
                  <c:v>23.480281829833984</c:v>
                </c:pt>
                <c:pt idx="4784">
                  <c:v>23.561182022094727</c:v>
                </c:pt>
                <c:pt idx="4785">
                  <c:v>23.513891220092773</c:v>
                </c:pt>
                <c:pt idx="4786">
                  <c:v>23.441267013549805</c:v>
                </c:pt>
                <c:pt idx="4787">
                  <c:v>23.521631240844727</c:v>
                </c:pt>
                <c:pt idx="4788">
                  <c:v>23.493307113647461</c:v>
                </c:pt>
                <c:pt idx="4789">
                  <c:v>23.48784065246582</c:v>
                </c:pt>
                <c:pt idx="4790">
                  <c:v>23.487894058227539</c:v>
                </c:pt>
                <c:pt idx="4791">
                  <c:v>23.387195587158203</c:v>
                </c:pt>
                <c:pt idx="4792">
                  <c:v>23.394197463989258</c:v>
                </c:pt>
                <c:pt idx="4793">
                  <c:v>23.350898742675781</c:v>
                </c:pt>
                <c:pt idx="4794">
                  <c:v>23.323141098022461</c:v>
                </c:pt>
                <c:pt idx="4795">
                  <c:v>23.378944396972656</c:v>
                </c:pt>
                <c:pt idx="4796">
                  <c:v>23.392290115356445</c:v>
                </c:pt>
                <c:pt idx="4797">
                  <c:v>23.417198181152344</c:v>
                </c:pt>
                <c:pt idx="4798">
                  <c:v>23.470155715942383</c:v>
                </c:pt>
                <c:pt idx="4799">
                  <c:v>23.504789352416992</c:v>
                </c:pt>
                <c:pt idx="4800">
                  <c:v>23.462484359741211</c:v>
                </c:pt>
                <c:pt idx="4801">
                  <c:v>23.358188629150391</c:v>
                </c:pt>
                <c:pt idx="4802">
                  <c:v>23.485868453979492</c:v>
                </c:pt>
                <c:pt idx="4803">
                  <c:v>23.487066268920898</c:v>
                </c:pt>
                <c:pt idx="4804">
                  <c:v>23.562807083129883</c:v>
                </c:pt>
                <c:pt idx="4805">
                  <c:v>23.553224563598633</c:v>
                </c:pt>
                <c:pt idx="4806">
                  <c:v>23.484983444213867</c:v>
                </c:pt>
                <c:pt idx="4807">
                  <c:v>23.521854400634766</c:v>
                </c:pt>
                <c:pt idx="4808">
                  <c:v>23.454275131225586</c:v>
                </c:pt>
                <c:pt idx="4809">
                  <c:v>23.517332077026367</c:v>
                </c:pt>
                <c:pt idx="4810">
                  <c:v>23.488941192626953</c:v>
                </c:pt>
                <c:pt idx="4811">
                  <c:v>23.440145492553711</c:v>
                </c:pt>
                <c:pt idx="4812">
                  <c:v>23.432044982910156</c:v>
                </c:pt>
                <c:pt idx="4813">
                  <c:v>23.338600158691406</c:v>
                </c:pt>
                <c:pt idx="4814">
                  <c:v>23.446544647216797</c:v>
                </c:pt>
                <c:pt idx="4815">
                  <c:v>23.486930847167969</c:v>
                </c:pt>
                <c:pt idx="4816">
                  <c:v>23.442525863647461</c:v>
                </c:pt>
                <c:pt idx="4817">
                  <c:v>23.390939712524414</c:v>
                </c:pt>
                <c:pt idx="4818">
                  <c:v>23.449251174926758</c:v>
                </c:pt>
                <c:pt idx="4819">
                  <c:v>23.462741851806641</c:v>
                </c:pt>
                <c:pt idx="4820">
                  <c:v>23.459115982055664</c:v>
                </c:pt>
                <c:pt idx="4821">
                  <c:v>23.494728088378906</c:v>
                </c:pt>
                <c:pt idx="4822">
                  <c:v>23.470706939697266</c:v>
                </c:pt>
                <c:pt idx="4823">
                  <c:v>23.453550338745117</c:v>
                </c:pt>
                <c:pt idx="4824">
                  <c:v>23.497854232788086</c:v>
                </c:pt>
                <c:pt idx="4825">
                  <c:v>23.447502136230469</c:v>
                </c:pt>
                <c:pt idx="4826">
                  <c:v>23.394586563110352</c:v>
                </c:pt>
                <c:pt idx="4827">
                  <c:v>23.475429534912109</c:v>
                </c:pt>
                <c:pt idx="4828">
                  <c:v>23.515913009643555</c:v>
                </c:pt>
                <c:pt idx="4829">
                  <c:v>23.446800231933594</c:v>
                </c:pt>
                <c:pt idx="4830">
                  <c:v>23.462949752807617</c:v>
                </c:pt>
                <c:pt idx="4831">
                  <c:v>23.554534912109375</c:v>
                </c:pt>
                <c:pt idx="4832">
                  <c:v>23.326194763183594</c:v>
                </c:pt>
                <c:pt idx="4833">
                  <c:v>23.492132186889648</c:v>
                </c:pt>
                <c:pt idx="4834">
                  <c:v>23.450767517089844</c:v>
                </c:pt>
                <c:pt idx="4835">
                  <c:v>23.460308074951172</c:v>
                </c:pt>
                <c:pt idx="4836">
                  <c:v>23.552669525146484</c:v>
                </c:pt>
                <c:pt idx="4837">
                  <c:v>23.479576110839844</c:v>
                </c:pt>
                <c:pt idx="4838">
                  <c:v>23.537742614746094</c:v>
                </c:pt>
                <c:pt idx="4839">
                  <c:v>23.408014297485352</c:v>
                </c:pt>
                <c:pt idx="4840">
                  <c:v>23.446611404418945</c:v>
                </c:pt>
                <c:pt idx="4841">
                  <c:v>23.350088119506836</c:v>
                </c:pt>
                <c:pt idx="4842">
                  <c:v>23.393474578857422</c:v>
                </c:pt>
                <c:pt idx="4843">
                  <c:v>23.396305084228516</c:v>
                </c:pt>
                <c:pt idx="4844">
                  <c:v>23.316188812255859</c:v>
                </c:pt>
                <c:pt idx="4845">
                  <c:v>23.372501373291016</c:v>
                </c:pt>
                <c:pt idx="4846">
                  <c:v>23.415750503540039</c:v>
                </c:pt>
                <c:pt idx="4847">
                  <c:v>23.439128875732422</c:v>
                </c:pt>
                <c:pt idx="4848">
                  <c:v>23.485170364379883</c:v>
                </c:pt>
                <c:pt idx="4849">
                  <c:v>23.429004669189453</c:v>
                </c:pt>
                <c:pt idx="4850">
                  <c:v>23.412263870239258</c:v>
                </c:pt>
                <c:pt idx="4851">
                  <c:v>23.386260986328125</c:v>
                </c:pt>
                <c:pt idx="4852">
                  <c:v>23.403909683227539</c:v>
                </c:pt>
                <c:pt idx="4853">
                  <c:v>23.411289215087891</c:v>
                </c:pt>
                <c:pt idx="4854">
                  <c:v>23.477745056152344</c:v>
                </c:pt>
                <c:pt idx="4855">
                  <c:v>23.576833724975586</c:v>
                </c:pt>
                <c:pt idx="4856">
                  <c:v>23.446010589599609</c:v>
                </c:pt>
                <c:pt idx="4857">
                  <c:v>23.382612228393555</c:v>
                </c:pt>
                <c:pt idx="4858">
                  <c:v>23.453401565551758</c:v>
                </c:pt>
                <c:pt idx="4859">
                  <c:v>23.526115417480469</c:v>
                </c:pt>
                <c:pt idx="4860">
                  <c:v>23.479991912841797</c:v>
                </c:pt>
                <c:pt idx="4861">
                  <c:v>23.468029022216797</c:v>
                </c:pt>
                <c:pt idx="4862">
                  <c:v>23.421878814697266</c:v>
                </c:pt>
                <c:pt idx="4863">
                  <c:v>23.44110107421875</c:v>
                </c:pt>
                <c:pt idx="4864">
                  <c:v>23.401338577270508</c:v>
                </c:pt>
                <c:pt idx="4865">
                  <c:v>23.362081527709961</c:v>
                </c:pt>
                <c:pt idx="4866">
                  <c:v>23.534509658813477</c:v>
                </c:pt>
                <c:pt idx="4867">
                  <c:v>23.365800857543945</c:v>
                </c:pt>
                <c:pt idx="4868">
                  <c:v>23.390918731689453</c:v>
                </c:pt>
                <c:pt idx="4869">
                  <c:v>23.325355529785156</c:v>
                </c:pt>
                <c:pt idx="4870">
                  <c:v>23.464488983154297</c:v>
                </c:pt>
                <c:pt idx="4871">
                  <c:v>23.492649078369141</c:v>
                </c:pt>
                <c:pt idx="4872">
                  <c:v>23.476579666137695</c:v>
                </c:pt>
                <c:pt idx="4873">
                  <c:v>23.482332229614258</c:v>
                </c:pt>
                <c:pt idx="4874">
                  <c:v>23.452566146850586</c:v>
                </c:pt>
                <c:pt idx="4875">
                  <c:v>23.463165283203125</c:v>
                </c:pt>
                <c:pt idx="4876">
                  <c:v>23.42237663269043</c:v>
                </c:pt>
                <c:pt idx="4877">
                  <c:v>23.500633239746094</c:v>
                </c:pt>
                <c:pt idx="4878">
                  <c:v>23.443386077880859</c:v>
                </c:pt>
                <c:pt idx="4879">
                  <c:v>23.480373382568359</c:v>
                </c:pt>
                <c:pt idx="4880">
                  <c:v>23.469139099121094</c:v>
                </c:pt>
                <c:pt idx="4881">
                  <c:v>23.408828735351563</c:v>
                </c:pt>
                <c:pt idx="4882">
                  <c:v>23.468074798583984</c:v>
                </c:pt>
                <c:pt idx="4883">
                  <c:v>23.441963195800781</c:v>
                </c:pt>
                <c:pt idx="4884">
                  <c:v>23.505193710327148</c:v>
                </c:pt>
                <c:pt idx="4885">
                  <c:v>23.469263076782227</c:v>
                </c:pt>
                <c:pt idx="4886">
                  <c:v>23.395254135131836</c:v>
                </c:pt>
                <c:pt idx="4887">
                  <c:v>23.404575347900391</c:v>
                </c:pt>
                <c:pt idx="4888">
                  <c:v>23.464025497436523</c:v>
                </c:pt>
                <c:pt idx="4889">
                  <c:v>23.429702758789063</c:v>
                </c:pt>
                <c:pt idx="4890">
                  <c:v>23.386159896850586</c:v>
                </c:pt>
                <c:pt idx="4891">
                  <c:v>23.396137237548828</c:v>
                </c:pt>
                <c:pt idx="4892">
                  <c:v>23.305515289306641</c:v>
                </c:pt>
                <c:pt idx="4893">
                  <c:v>23.349433898925781</c:v>
                </c:pt>
                <c:pt idx="4894">
                  <c:v>23.441007614135742</c:v>
                </c:pt>
                <c:pt idx="4895">
                  <c:v>23.449399948120117</c:v>
                </c:pt>
                <c:pt idx="4896">
                  <c:v>23.399124145507813</c:v>
                </c:pt>
                <c:pt idx="4897">
                  <c:v>23.429821014404297</c:v>
                </c:pt>
                <c:pt idx="4898">
                  <c:v>23.405353546142578</c:v>
                </c:pt>
                <c:pt idx="4899">
                  <c:v>23.440065383911133</c:v>
                </c:pt>
                <c:pt idx="4900">
                  <c:v>23.503713607788086</c:v>
                </c:pt>
                <c:pt idx="4901">
                  <c:v>23.360666275024414</c:v>
                </c:pt>
                <c:pt idx="4902">
                  <c:v>23.398405075073242</c:v>
                </c:pt>
                <c:pt idx="4903">
                  <c:v>23.388372421264648</c:v>
                </c:pt>
                <c:pt idx="4904">
                  <c:v>23.29676628112793</c:v>
                </c:pt>
                <c:pt idx="4905">
                  <c:v>23.301403045654297</c:v>
                </c:pt>
                <c:pt idx="4906">
                  <c:v>23.392295837402344</c:v>
                </c:pt>
                <c:pt idx="4907">
                  <c:v>23.280923843383789</c:v>
                </c:pt>
                <c:pt idx="4908">
                  <c:v>23.288284301757813</c:v>
                </c:pt>
                <c:pt idx="4909">
                  <c:v>23.283506393432617</c:v>
                </c:pt>
                <c:pt idx="4910">
                  <c:v>23.354686737060547</c:v>
                </c:pt>
                <c:pt idx="4911">
                  <c:v>23.263973236083984</c:v>
                </c:pt>
                <c:pt idx="4912">
                  <c:v>23.342561721801758</c:v>
                </c:pt>
                <c:pt idx="4913">
                  <c:v>23.399908065795898</c:v>
                </c:pt>
                <c:pt idx="4914">
                  <c:v>23.321033477783203</c:v>
                </c:pt>
                <c:pt idx="4915">
                  <c:v>23.236217498779297</c:v>
                </c:pt>
                <c:pt idx="4916">
                  <c:v>23.39729118347168</c:v>
                </c:pt>
                <c:pt idx="4917">
                  <c:v>23.412673950195313</c:v>
                </c:pt>
                <c:pt idx="4918">
                  <c:v>23.405702590942383</c:v>
                </c:pt>
                <c:pt idx="4919">
                  <c:v>23.315116882324219</c:v>
                </c:pt>
                <c:pt idx="4920">
                  <c:v>23.350997924804688</c:v>
                </c:pt>
                <c:pt idx="4921">
                  <c:v>23.350254058837891</c:v>
                </c:pt>
                <c:pt idx="4922">
                  <c:v>23.277347564697266</c:v>
                </c:pt>
                <c:pt idx="4923">
                  <c:v>23.330772399902344</c:v>
                </c:pt>
                <c:pt idx="4924">
                  <c:v>23.305694580078125</c:v>
                </c:pt>
                <c:pt idx="4925">
                  <c:v>23.260707855224609</c:v>
                </c:pt>
                <c:pt idx="4926">
                  <c:v>23.232568740844727</c:v>
                </c:pt>
                <c:pt idx="4927">
                  <c:v>23.232654571533203</c:v>
                </c:pt>
                <c:pt idx="4928">
                  <c:v>23.295677185058594</c:v>
                </c:pt>
                <c:pt idx="4929">
                  <c:v>23.327442169189453</c:v>
                </c:pt>
                <c:pt idx="4930">
                  <c:v>23.177181243896484</c:v>
                </c:pt>
                <c:pt idx="4931">
                  <c:v>23.27691650390625</c:v>
                </c:pt>
                <c:pt idx="4932">
                  <c:v>23.216882705688477</c:v>
                </c:pt>
                <c:pt idx="4933">
                  <c:v>23.247337341308594</c:v>
                </c:pt>
                <c:pt idx="4934">
                  <c:v>23.254100799560547</c:v>
                </c:pt>
                <c:pt idx="4935">
                  <c:v>23.263580322265625</c:v>
                </c:pt>
                <c:pt idx="4936">
                  <c:v>23.284267425537109</c:v>
                </c:pt>
                <c:pt idx="4937">
                  <c:v>23.290298461914063</c:v>
                </c:pt>
                <c:pt idx="4938">
                  <c:v>23.306968688964844</c:v>
                </c:pt>
                <c:pt idx="4939">
                  <c:v>23.330503463745117</c:v>
                </c:pt>
                <c:pt idx="4940">
                  <c:v>23.295021057128906</c:v>
                </c:pt>
                <c:pt idx="4941">
                  <c:v>23.222108840942383</c:v>
                </c:pt>
                <c:pt idx="4942">
                  <c:v>23.195716857910156</c:v>
                </c:pt>
                <c:pt idx="4943">
                  <c:v>23.268983840942383</c:v>
                </c:pt>
                <c:pt idx="4944">
                  <c:v>23.254213333129883</c:v>
                </c:pt>
                <c:pt idx="4945">
                  <c:v>23.292814254760742</c:v>
                </c:pt>
                <c:pt idx="4946">
                  <c:v>23.19792366027832</c:v>
                </c:pt>
                <c:pt idx="4947">
                  <c:v>23.221090316772461</c:v>
                </c:pt>
                <c:pt idx="4948">
                  <c:v>23.272188186645508</c:v>
                </c:pt>
                <c:pt idx="4949">
                  <c:v>23.234699249267578</c:v>
                </c:pt>
                <c:pt idx="4950">
                  <c:v>23.249515533447266</c:v>
                </c:pt>
                <c:pt idx="4951">
                  <c:v>23.322809219360352</c:v>
                </c:pt>
                <c:pt idx="4952">
                  <c:v>23.231145858764648</c:v>
                </c:pt>
                <c:pt idx="4953">
                  <c:v>23.220508575439453</c:v>
                </c:pt>
                <c:pt idx="4954">
                  <c:v>23.18963623046875</c:v>
                </c:pt>
                <c:pt idx="4955">
                  <c:v>23.245809555053711</c:v>
                </c:pt>
                <c:pt idx="4956">
                  <c:v>23.316192626953125</c:v>
                </c:pt>
                <c:pt idx="4957">
                  <c:v>23.274456024169922</c:v>
                </c:pt>
                <c:pt idx="4958">
                  <c:v>23.260917663574219</c:v>
                </c:pt>
                <c:pt idx="4959">
                  <c:v>23.226905822753906</c:v>
                </c:pt>
                <c:pt idx="4960">
                  <c:v>23.194503784179688</c:v>
                </c:pt>
                <c:pt idx="4961">
                  <c:v>23.193645477294922</c:v>
                </c:pt>
                <c:pt idx="4962">
                  <c:v>23.278362274169922</c:v>
                </c:pt>
                <c:pt idx="4963">
                  <c:v>23.314737319946289</c:v>
                </c:pt>
                <c:pt idx="4964">
                  <c:v>23.270742416381836</c:v>
                </c:pt>
                <c:pt idx="4965">
                  <c:v>23.176733016967773</c:v>
                </c:pt>
                <c:pt idx="4966">
                  <c:v>23.164897918701172</c:v>
                </c:pt>
                <c:pt idx="4967">
                  <c:v>23.221696853637695</c:v>
                </c:pt>
                <c:pt idx="4968">
                  <c:v>23.244838714599609</c:v>
                </c:pt>
                <c:pt idx="4969">
                  <c:v>23.137308120727539</c:v>
                </c:pt>
                <c:pt idx="4970">
                  <c:v>23.126815795898438</c:v>
                </c:pt>
                <c:pt idx="4971">
                  <c:v>23.147520065307617</c:v>
                </c:pt>
                <c:pt idx="4972">
                  <c:v>23.042327880859375</c:v>
                </c:pt>
                <c:pt idx="4973">
                  <c:v>23.077838897705078</c:v>
                </c:pt>
                <c:pt idx="4974">
                  <c:v>23.147195816040039</c:v>
                </c:pt>
                <c:pt idx="4975">
                  <c:v>23.158180236816406</c:v>
                </c:pt>
                <c:pt idx="4976">
                  <c:v>23.128377914428711</c:v>
                </c:pt>
                <c:pt idx="4977">
                  <c:v>23.01331901550293</c:v>
                </c:pt>
                <c:pt idx="4978">
                  <c:v>23.036724090576172</c:v>
                </c:pt>
                <c:pt idx="4979">
                  <c:v>23.127779006958008</c:v>
                </c:pt>
                <c:pt idx="4980">
                  <c:v>23.06477165222168</c:v>
                </c:pt>
                <c:pt idx="4981">
                  <c:v>22.969707489013672</c:v>
                </c:pt>
                <c:pt idx="4982">
                  <c:v>23.066255569458008</c:v>
                </c:pt>
                <c:pt idx="4983">
                  <c:v>23.114524841308594</c:v>
                </c:pt>
                <c:pt idx="4984">
                  <c:v>23.085199356079102</c:v>
                </c:pt>
                <c:pt idx="4985">
                  <c:v>23.122446060180664</c:v>
                </c:pt>
                <c:pt idx="4986">
                  <c:v>23.057390213012695</c:v>
                </c:pt>
                <c:pt idx="4987">
                  <c:v>23.082330703735352</c:v>
                </c:pt>
                <c:pt idx="4988">
                  <c:v>23.04014778137207</c:v>
                </c:pt>
                <c:pt idx="4989">
                  <c:v>23.1075439453125</c:v>
                </c:pt>
                <c:pt idx="4990">
                  <c:v>23.100297927856445</c:v>
                </c:pt>
                <c:pt idx="4991">
                  <c:v>23.074892044067383</c:v>
                </c:pt>
                <c:pt idx="4992">
                  <c:v>23.130523681640625</c:v>
                </c:pt>
                <c:pt idx="4993">
                  <c:v>23.141563415527344</c:v>
                </c:pt>
                <c:pt idx="4994">
                  <c:v>23.085132598876953</c:v>
                </c:pt>
                <c:pt idx="4995">
                  <c:v>23.158496856689453</c:v>
                </c:pt>
                <c:pt idx="4996">
                  <c:v>23.092353820800781</c:v>
                </c:pt>
                <c:pt idx="4997">
                  <c:v>23.048334121704102</c:v>
                </c:pt>
                <c:pt idx="4998">
                  <c:v>23.018894195556641</c:v>
                </c:pt>
                <c:pt idx="4999">
                  <c:v>23.06671142578125</c:v>
                </c:pt>
                <c:pt idx="5000">
                  <c:v>23.011016845703125</c:v>
                </c:pt>
                <c:pt idx="5001">
                  <c:v>23.082004547119141</c:v>
                </c:pt>
                <c:pt idx="5002">
                  <c:v>23.070650100708008</c:v>
                </c:pt>
                <c:pt idx="5003">
                  <c:v>23.054887771606445</c:v>
                </c:pt>
                <c:pt idx="5004">
                  <c:v>22.994241714477539</c:v>
                </c:pt>
                <c:pt idx="5005">
                  <c:v>22.970170974731445</c:v>
                </c:pt>
                <c:pt idx="5006">
                  <c:v>23.06207275390625</c:v>
                </c:pt>
                <c:pt idx="5007">
                  <c:v>23.003610610961914</c:v>
                </c:pt>
                <c:pt idx="5008">
                  <c:v>23.0582275390625</c:v>
                </c:pt>
                <c:pt idx="5009">
                  <c:v>23.086309432983398</c:v>
                </c:pt>
                <c:pt idx="5010">
                  <c:v>23.054954528808594</c:v>
                </c:pt>
                <c:pt idx="5011">
                  <c:v>23.002479553222656</c:v>
                </c:pt>
                <c:pt idx="5012">
                  <c:v>23.05137825012207</c:v>
                </c:pt>
                <c:pt idx="5013">
                  <c:v>23.06861686706543</c:v>
                </c:pt>
                <c:pt idx="5014">
                  <c:v>23.059215545654297</c:v>
                </c:pt>
                <c:pt idx="5015">
                  <c:v>22.982370376586914</c:v>
                </c:pt>
                <c:pt idx="5016">
                  <c:v>23.045036315917969</c:v>
                </c:pt>
                <c:pt idx="5017">
                  <c:v>23.035055160522461</c:v>
                </c:pt>
                <c:pt idx="5018">
                  <c:v>23.051246643066406</c:v>
                </c:pt>
                <c:pt idx="5019">
                  <c:v>23.068784713745117</c:v>
                </c:pt>
                <c:pt idx="5020">
                  <c:v>23.012971878051758</c:v>
                </c:pt>
                <c:pt idx="5021">
                  <c:v>22.978776931762695</c:v>
                </c:pt>
                <c:pt idx="5022">
                  <c:v>23.046890258789063</c:v>
                </c:pt>
                <c:pt idx="5023">
                  <c:v>23.086277008056641</c:v>
                </c:pt>
                <c:pt idx="5024">
                  <c:v>23.049114227294922</c:v>
                </c:pt>
                <c:pt idx="5025">
                  <c:v>23.064054489135742</c:v>
                </c:pt>
                <c:pt idx="5026">
                  <c:v>23.028907775878906</c:v>
                </c:pt>
                <c:pt idx="5027">
                  <c:v>23.077495574951172</c:v>
                </c:pt>
                <c:pt idx="5028">
                  <c:v>23.131296157836914</c:v>
                </c:pt>
                <c:pt idx="5029">
                  <c:v>23.093759536743164</c:v>
                </c:pt>
                <c:pt idx="5030">
                  <c:v>23.060043334960938</c:v>
                </c:pt>
                <c:pt idx="5031">
                  <c:v>23.050008773803711</c:v>
                </c:pt>
                <c:pt idx="5032">
                  <c:v>23.005800247192383</c:v>
                </c:pt>
                <c:pt idx="5033">
                  <c:v>22.995880126953125</c:v>
                </c:pt>
                <c:pt idx="5034">
                  <c:v>23.084201812744141</c:v>
                </c:pt>
                <c:pt idx="5035">
                  <c:v>23.055059432983398</c:v>
                </c:pt>
                <c:pt idx="5036">
                  <c:v>22.998435974121094</c:v>
                </c:pt>
                <c:pt idx="5037">
                  <c:v>23.010448455810547</c:v>
                </c:pt>
                <c:pt idx="5038">
                  <c:v>22.969419479370117</c:v>
                </c:pt>
                <c:pt idx="5039">
                  <c:v>22.999626159667969</c:v>
                </c:pt>
                <c:pt idx="5040">
                  <c:v>22.942201614379883</c:v>
                </c:pt>
                <c:pt idx="5041">
                  <c:v>23.024744033813477</c:v>
                </c:pt>
                <c:pt idx="5042">
                  <c:v>23.011550903320313</c:v>
                </c:pt>
                <c:pt idx="5043">
                  <c:v>23.04298210144043</c:v>
                </c:pt>
                <c:pt idx="5044">
                  <c:v>22.971775054931641</c:v>
                </c:pt>
                <c:pt idx="5045">
                  <c:v>22.991462707519531</c:v>
                </c:pt>
                <c:pt idx="5046">
                  <c:v>23.017038345336914</c:v>
                </c:pt>
                <c:pt idx="5047">
                  <c:v>22.983591079711914</c:v>
                </c:pt>
                <c:pt idx="5048">
                  <c:v>23.059293746948242</c:v>
                </c:pt>
                <c:pt idx="5049">
                  <c:v>23.068721771240234</c:v>
                </c:pt>
                <c:pt idx="5050">
                  <c:v>23.038908004760742</c:v>
                </c:pt>
                <c:pt idx="5051">
                  <c:v>23.106536865234375</c:v>
                </c:pt>
                <c:pt idx="5052">
                  <c:v>23.037712097167969</c:v>
                </c:pt>
                <c:pt idx="5053">
                  <c:v>23.036113739013672</c:v>
                </c:pt>
                <c:pt idx="5054">
                  <c:v>22.921382904052734</c:v>
                </c:pt>
                <c:pt idx="5055">
                  <c:v>23.019657135009766</c:v>
                </c:pt>
                <c:pt idx="5056">
                  <c:v>22.955312728881836</c:v>
                </c:pt>
                <c:pt idx="5057">
                  <c:v>22.987186431884766</c:v>
                </c:pt>
                <c:pt idx="5058">
                  <c:v>23.002948760986328</c:v>
                </c:pt>
                <c:pt idx="5059">
                  <c:v>23.103889465332031</c:v>
                </c:pt>
                <c:pt idx="5060">
                  <c:v>23.038553237915039</c:v>
                </c:pt>
                <c:pt idx="5061">
                  <c:v>23.004215240478516</c:v>
                </c:pt>
                <c:pt idx="5062">
                  <c:v>23.039899826049805</c:v>
                </c:pt>
                <c:pt idx="5063">
                  <c:v>23.069999694824219</c:v>
                </c:pt>
                <c:pt idx="5064">
                  <c:v>22.973005294799805</c:v>
                </c:pt>
                <c:pt idx="5065">
                  <c:v>23.044223785400391</c:v>
                </c:pt>
                <c:pt idx="5066">
                  <c:v>22.998167037963867</c:v>
                </c:pt>
                <c:pt idx="5067">
                  <c:v>22.998649597167969</c:v>
                </c:pt>
                <c:pt idx="5068">
                  <c:v>22.940584182739258</c:v>
                </c:pt>
                <c:pt idx="5069">
                  <c:v>22.987648010253906</c:v>
                </c:pt>
                <c:pt idx="5070">
                  <c:v>23.057743072509766</c:v>
                </c:pt>
                <c:pt idx="5071">
                  <c:v>23.058187484741211</c:v>
                </c:pt>
                <c:pt idx="5072">
                  <c:v>23.010498046875</c:v>
                </c:pt>
                <c:pt idx="5073">
                  <c:v>22.972330093383789</c:v>
                </c:pt>
                <c:pt idx="5074">
                  <c:v>22.992069244384766</c:v>
                </c:pt>
                <c:pt idx="5075">
                  <c:v>23.019943237304688</c:v>
                </c:pt>
                <c:pt idx="5076">
                  <c:v>23.037607192993164</c:v>
                </c:pt>
                <c:pt idx="5077">
                  <c:v>22.989547729492188</c:v>
                </c:pt>
                <c:pt idx="5078">
                  <c:v>22.97100830078125</c:v>
                </c:pt>
                <c:pt idx="5079">
                  <c:v>22.903907775878906</c:v>
                </c:pt>
                <c:pt idx="5080">
                  <c:v>22.989599227905273</c:v>
                </c:pt>
                <c:pt idx="5081">
                  <c:v>22.963342666625977</c:v>
                </c:pt>
                <c:pt idx="5082">
                  <c:v>22.859203338623047</c:v>
                </c:pt>
                <c:pt idx="5083">
                  <c:v>22.907289505004883</c:v>
                </c:pt>
                <c:pt idx="5084">
                  <c:v>22.924411773681641</c:v>
                </c:pt>
                <c:pt idx="5085">
                  <c:v>22.86622428894043</c:v>
                </c:pt>
                <c:pt idx="5086">
                  <c:v>22.837606430053711</c:v>
                </c:pt>
                <c:pt idx="5087">
                  <c:v>22.963293075561523</c:v>
                </c:pt>
                <c:pt idx="5088">
                  <c:v>22.845029830932617</c:v>
                </c:pt>
                <c:pt idx="5089">
                  <c:v>22.889421463012695</c:v>
                </c:pt>
                <c:pt idx="5090">
                  <c:v>22.884246826171875</c:v>
                </c:pt>
                <c:pt idx="5091">
                  <c:v>22.933750152587891</c:v>
                </c:pt>
                <c:pt idx="5092">
                  <c:v>22.894847869873047</c:v>
                </c:pt>
                <c:pt idx="5093">
                  <c:v>22.844825744628906</c:v>
                </c:pt>
                <c:pt idx="5094">
                  <c:v>22.934646606445313</c:v>
                </c:pt>
                <c:pt idx="5095">
                  <c:v>22.939393997192383</c:v>
                </c:pt>
                <c:pt idx="5096">
                  <c:v>22.865524291992188</c:v>
                </c:pt>
                <c:pt idx="5097">
                  <c:v>22.935066223144531</c:v>
                </c:pt>
                <c:pt idx="5098">
                  <c:v>22.900539398193359</c:v>
                </c:pt>
                <c:pt idx="5099">
                  <c:v>22.945890426635742</c:v>
                </c:pt>
                <c:pt idx="5100">
                  <c:v>22.8739013671875</c:v>
                </c:pt>
                <c:pt idx="5101">
                  <c:v>22.880107879638672</c:v>
                </c:pt>
                <c:pt idx="5102">
                  <c:v>22.898046493530273</c:v>
                </c:pt>
                <c:pt idx="5103">
                  <c:v>22.849748611450195</c:v>
                </c:pt>
                <c:pt idx="5104">
                  <c:v>22.913448333740234</c:v>
                </c:pt>
                <c:pt idx="5105">
                  <c:v>22.903280258178711</c:v>
                </c:pt>
                <c:pt idx="5106">
                  <c:v>22.874536514282227</c:v>
                </c:pt>
                <c:pt idx="5107">
                  <c:v>22.919431686401367</c:v>
                </c:pt>
                <c:pt idx="5108">
                  <c:v>22.899856567382813</c:v>
                </c:pt>
                <c:pt idx="5109">
                  <c:v>22.827119827270508</c:v>
                </c:pt>
                <c:pt idx="5110">
                  <c:v>22.837614059448242</c:v>
                </c:pt>
                <c:pt idx="5111">
                  <c:v>22.842252731323242</c:v>
                </c:pt>
                <c:pt idx="5112">
                  <c:v>22.89659309387207</c:v>
                </c:pt>
                <c:pt idx="5113">
                  <c:v>22.916006088256836</c:v>
                </c:pt>
                <c:pt idx="5114">
                  <c:v>22.927486419677734</c:v>
                </c:pt>
                <c:pt idx="5115">
                  <c:v>22.8653564453125</c:v>
                </c:pt>
                <c:pt idx="5116">
                  <c:v>22.867155075073242</c:v>
                </c:pt>
                <c:pt idx="5117">
                  <c:v>22.840848922729492</c:v>
                </c:pt>
                <c:pt idx="5118">
                  <c:v>22.883478164672852</c:v>
                </c:pt>
                <c:pt idx="5119">
                  <c:v>22.887052536010742</c:v>
                </c:pt>
                <c:pt idx="5120">
                  <c:v>22.812419891357422</c:v>
                </c:pt>
                <c:pt idx="5121">
                  <c:v>22.829973220825195</c:v>
                </c:pt>
                <c:pt idx="5122">
                  <c:v>22.872591018676758</c:v>
                </c:pt>
                <c:pt idx="5123">
                  <c:v>22.855907440185547</c:v>
                </c:pt>
                <c:pt idx="5124">
                  <c:v>22.753713607788086</c:v>
                </c:pt>
                <c:pt idx="5125">
                  <c:v>22.705188751220703</c:v>
                </c:pt>
                <c:pt idx="5126">
                  <c:v>22.676786422729492</c:v>
                </c:pt>
                <c:pt idx="5127">
                  <c:v>22.759521484375</c:v>
                </c:pt>
                <c:pt idx="5128">
                  <c:v>22.669515609741211</c:v>
                </c:pt>
                <c:pt idx="5129">
                  <c:v>22.709550857543945</c:v>
                </c:pt>
                <c:pt idx="5130">
                  <c:v>22.762174606323242</c:v>
                </c:pt>
                <c:pt idx="5131">
                  <c:v>22.726764678955078</c:v>
                </c:pt>
                <c:pt idx="5132">
                  <c:v>22.722015380859375</c:v>
                </c:pt>
                <c:pt idx="5133">
                  <c:v>22.754800796508789</c:v>
                </c:pt>
                <c:pt idx="5134">
                  <c:v>22.728559494018555</c:v>
                </c:pt>
                <c:pt idx="5135">
                  <c:v>22.844463348388672</c:v>
                </c:pt>
                <c:pt idx="5136">
                  <c:v>22.779008865356445</c:v>
                </c:pt>
                <c:pt idx="5137">
                  <c:v>22.759099960327148</c:v>
                </c:pt>
                <c:pt idx="5138">
                  <c:v>22.766441345214844</c:v>
                </c:pt>
                <c:pt idx="5139">
                  <c:v>22.728569030761719</c:v>
                </c:pt>
                <c:pt idx="5140">
                  <c:v>22.78162956237793</c:v>
                </c:pt>
                <c:pt idx="5141">
                  <c:v>22.754646301269531</c:v>
                </c:pt>
                <c:pt idx="5142">
                  <c:v>22.85249137878418</c:v>
                </c:pt>
                <c:pt idx="5143">
                  <c:v>22.705198287963867</c:v>
                </c:pt>
                <c:pt idx="5144">
                  <c:v>22.756204605102539</c:v>
                </c:pt>
                <c:pt idx="5145">
                  <c:v>22.76629638671875</c:v>
                </c:pt>
                <c:pt idx="5146">
                  <c:v>22.797775268554688</c:v>
                </c:pt>
                <c:pt idx="5147">
                  <c:v>22.697059631347656</c:v>
                </c:pt>
                <c:pt idx="5148">
                  <c:v>22.691123962402344</c:v>
                </c:pt>
                <c:pt idx="5149">
                  <c:v>22.739690780639648</c:v>
                </c:pt>
                <c:pt idx="5150">
                  <c:v>22.850339889526367</c:v>
                </c:pt>
                <c:pt idx="5151">
                  <c:v>22.69843864440918</c:v>
                </c:pt>
                <c:pt idx="5152">
                  <c:v>22.786792755126953</c:v>
                </c:pt>
                <c:pt idx="5153">
                  <c:v>22.81627082824707</c:v>
                </c:pt>
                <c:pt idx="5154">
                  <c:v>22.867929458618164</c:v>
                </c:pt>
                <c:pt idx="5155">
                  <c:v>22.8648681640625</c:v>
                </c:pt>
                <c:pt idx="5156">
                  <c:v>22.866947174072266</c:v>
                </c:pt>
                <c:pt idx="5157">
                  <c:v>22.858572006225586</c:v>
                </c:pt>
                <c:pt idx="5158">
                  <c:v>22.8148193359375</c:v>
                </c:pt>
                <c:pt idx="5159">
                  <c:v>22.805147171020508</c:v>
                </c:pt>
                <c:pt idx="5160">
                  <c:v>22.721843719482422</c:v>
                </c:pt>
                <c:pt idx="5161">
                  <c:v>22.6724853515625</c:v>
                </c:pt>
                <c:pt idx="5162">
                  <c:v>22.751712799072266</c:v>
                </c:pt>
                <c:pt idx="5163">
                  <c:v>22.657821655273438</c:v>
                </c:pt>
                <c:pt idx="5164">
                  <c:v>22.66682243347168</c:v>
                </c:pt>
                <c:pt idx="5165">
                  <c:v>22.61921501159668</c:v>
                </c:pt>
                <c:pt idx="5166">
                  <c:v>22.648283004760742</c:v>
                </c:pt>
                <c:pt idx="5167">
                  <c:v>22.638145446777344</c:v>
                </c:pt>
                <c:pt idx="5168">
                  <c:v>22.733957290649414</c:v>
                </c:pt>
                <c:pt idx="5169">
                  <c:v>22.728725433349609</c:v>
                </c:pt>
                <c:pt idx="5170">
                  <c:v>22.658731460571289</c:v>
                </c:pt>
                <c:pt idx="5171">
                  <c:v>22.689342498779297</c:v>
                </c:pt>
                <c:pt idx="5172">
                  <c:v>22.599697113037109</c:v>
                </c:pt>
                <c:pt idx="5173">
                  <c:v>22.67955207824707</c:v>
                </c:pt>
                <c:pt idx="5174">
                  <c:v>22.576162338256836</c:v>
                </c:pt>
                <c:pt idx="5175">
                  <c:v>22.516244888305664</c:v>
                </c:pt>
                <c:pt idx="5176">
                  <c:v>22.567470550537109</c:v>
                </c:pt>
                <c:pt idx="5177">
                  <c:v>22.620668411254883</c:v>
                </c:pt>
                <c:pt idx="5178">
                  <c:v>22.595485687255859</c:v>
                </c:pt>
                <c:pt idx="5179">
                  <c:v>22.701242446899414</c:v>
                </c:pt>
                <c:pt idx="5180">
                  <c:v>22.651889801025391</c:v>
                </c:pt>
                <c:pt idx="5181">
                  <c:v>22.665172576904297</c:v>
                </c:pt>
                <c:pt idx="5182">
                  <c:v>22.591514587402344</c:v>
                </c:pt>
                <c:pt idx="5183">
                  <c:v>22.630855560302734</c:v>
                </c:pt>
                <c:pt idx="5184">
                  <c:v>22.610431671142578</c:v>
                </c:pt>
                <c:pt idx="5185">
                  <c:v>22.61870002746582</c:v>
                </c:pt>
                <c:pt idx="5186">
                  <c:v>22.620223999023438</c:v>
                </c:pt>
                <c:pt idx="5187">
                  <c:v>22.667984008789063</c:v>
                </c:pt>
                <c:pt idx="5188">
                  <c:v>22.723503112792969</c:v>
                </c:pt>
                <c:pt idx="5189">
                  <c:v>22.656627655029297</c:v>
                </c:pt>
                <c:pt idx="5190">
                  <c:v>22.710184097290039</c:v>
                </c:pt>
                <c:pt idx="5191">
                  <c:v>22.622856140136719</c:v>
                </c:pt>
                <c:pt idx="5192">
                  <c:v>22.584754943847656</c:v>
                </c:pt>
                <c:pt idx="5193">
                  <c:v>22.599475860595703</c:v>
                </c:pt>
                <c:pt idx="5194">
                  <c:v>22.600425720214844</c:v>
                </c:pt>
                <c:pt idx="5195">
                  <c:v>22.598991394042969</c:v>
                </c:pt>
                <c:pt idx="5196">
                  <c:v>22.627145767211914</c:v>
                </c:pt>
                <c:pt idx="5197">
                  <c:v>22.589010238647461</c:v>
                </c:pt>
                <c:pt idx="5198">
                  <c:v>22.6593017578125</c:v>
                </c:pt>
                <c:pt idx="5199">
                  <c:v>22.681608200073242</c:v>
                </c:pt>
                <c:pt idx="5200">
                  <c:v>22.560417175292969</c:v>
                </c:pt>
                <c:pt idx="5201">
                  <c:v>22.603155136108398</c:v>
                </c:pt>
                <c:pt idx="5202">
                  <c:v>22.585466384887695</c:v>
                </c:pt>
                <c:pt idx="5203">
                  <c:v>22.52863883972168</c:v>
                </c:pt>
                <c:pt idx="5204">
                  <c:v>22.56184196472168</c:v>
                </c:pt>
                <c:pt idx="5205">
                  <c:v>22.51426887512207</c:v>
                </c:pt>
                <c:pt idx="5206">
                  <c:v>22.518352508544922</c:v>
                </c:pt>
                <c:pt idx="5207">
                  <c:v>22.5003662109375</c:v>
                </c:pt>
                <c:pt idx="5208">
                  <c:v>22.453664779663086</c:v>
                </c:pt>
                <c:pt idx="5209">
                  <c:v>22.537813186645508</c:v>
                </c:pt>
                <c:pt idx="5210">
                  <c:v>22.4837646484375</c:v>
                </c:pt>
                <c:pt idx="5211">
                  <c:v>22.529552459716797</c:v>
                </c:pt>
                <c:pt idx="5212">
                  <c:v>22.552911758422852</c:v>
                </c:pt>
                <c:pt idx="5213">
                  <c:v>22.533117294311523</c:v>
                </c:pt>
                <c:pt idx="5214">
                  <c:v>22.460758209228516</c:v>
                </c:pt>
                <c:pt idx="5215">
                  <c:v>22.538679122924805</c:v>
                </c:pt>
                <c:pt idx="5216">
                  <c:v>22.493350982666016</c:v>
                </c:pt>
                <c:pt idx="5217">
                  <c:v>22.525760650634766</c:v>
                </c:pt>
                <c:pt idx="5218">
                  <c:v>22.546846389770508</c:v>
                </c:pt>
                <c:pt idx="5219">
                  <c:v>22.474956512451172</c:v>
                </c:pt>
                <c:pt idx="5220">
                  <c:v>22.527738571166992</c:v>
                </c:pt>
                <c:pt idx="5221">
                  <c:v>22.439966201782227</c:v>
                </c:pt>
                <c:pt idx="5222">
                  <c:v>22.42353630065918</c:v>
                </c:pt>
                <c:pt idx="5223">
                  <c:v>22.473552703857422</c:v>
                </c:pt>
                <c:pt idx="5224">
                  <c:v>22.483375549316406</c:v>
                </c:pt>
                <c:pt idx="5225">
                  <c:v>22.451801300048828</c:v>
                </c:pt>
                <c:pt idx="5226">
                  <c:v>22.461187362670898</c:v>
                </c:pt>
                <c:pt idx="5227">
                  <c:v>22.468149185180664</c:v>
                </c:pt>
                <c:pt idx="5228">
                  <c:v>22.500177383422852</c:v>
                </c:pt>
                <c:pt idx="5229">
                  <c:v>22.55421257019043</c:v>
                </c:pt>
                <c:pt idx="5230">
                  <c:v>22.48853874206543</c:v>
                </c:pt>
                <c:pt idx="5231">
                  <c:v>22.440217971801758</c:v>
                </c:pt>
                <c:pt idx="5232">
                  <c:v>22.415927886962891</c:v>
                </c:pt>
                <c:pt idx="5233">
                  <c:v>22.425457000732422</c:v>
                </c:pt>
                <c:pt idx="5234">
                  <c:v>22.550130844116211</c:v>
                </c:pt>
                <c:pt idx="5235">
                  <c:v>22.513235092163086</c:v>
                </c:pt>
                <c:pt idx="5236">
                  <c:v>22.434883117675781</c:v>
                </c:pt>
                <c:pt idx="5237">
                  <c:v>22.384626388549805</c:v>
                </c:pt>
                <c:pt idx="5238">
                  <c:v>22.436660766601563</c:v>
                </c:pt>
                <c:pt idx="5239">
                  <c:v>22.459327697753906</c:v>
                </c:pt>
                <c:pt idx="5240">
                  <c:v>22.468555450439453</c:v>
                </c:pt>
                <c:pt idx="5241">
                  <c:v>22.453784942626953</c:v>
                </c:pt>
                <c:pt idx="5242">
                  <c:v>22.464048385620117</c:v>
                </c:pt>
                <c:pt idx="5243">
                  <c:v>22.464399337768555</c:v>
                </c:pt>
                <c:pt idx="5244">
                  <c:v>22.402067184448242</c:v>
                </c:pt>
                <c:pt idx="5245">
                  <c:v>22.437911987304688</c:v>
                </c:pt>
                <c:pt idx="5246">
                  <c:v>22.442470550537109</c:v>
                </c:pt>
                <c:pt idx="5247">
                  <c:v>22.424125671386719</c:v>
                </c:pt>
                <c:pt idx="5248">
                  <c:v>22.457414627075195</c:v>
                </c:pt>
                <c:pt idx="5249">
                  <c:v>22.411844253540039</c:v>
                </c:pt>
                <c:pt idx="5250">
                  <c:v>22.399398803710938</c:v>
                </c:pt>
                <c:pt idx="5251">
                  <c:v>22.448390960693359</c:v>
                </c:pt>
                <c:pt idx="5252">
                  <c:v>22.55137825012207</c:v>
                </c:pt>
                <c:pt idx="5253">
                  <c:v>22.424657821655273</c:v>
                </c:pt>
                <c:pt idx="5254">
                  <c:v>22.361705780029297</c:v>
                </c:pt>
                <c:pt idx="5255">
                  <c:v>22.378959655761719</c:v>
                </c:pt>
                <c:pt idx="5256">
                  <c:v>22.359527587890625</c:v>
                </c:pt>
                <c:pt idx="5257">
                  <c:v>22.30279541015625</c:v>
                </c:pt>
                <c:pt idx="5258">
                  <c:v>22.362052917480469</c:v>
                </c:pt>
                <c:pt idx="5259">
                  <c:v>22.424331665039063</c:v>
                </c:pt>
                <c:pt idx="5260">
                  <c:v>22.442407608032227</c:v>
                </c:pt>
                <c:pt idx="5261">
                  <c:v>22.4400634765625</c:v>
                </c:pt>
                <c:pt idx="5262">
                  <c:v>22.421588897705078</c:v>
                </c:pt>
                <c:pt idx="5263">
                  <c:v>22.370981216430664</c:v>
                </c:pt>
                <c:pt idx="5264">
                  <c:v>22.333341598510742</c:v>
                </c:pt>
                <c:pt idx="5265">
                  <c:v>22.467790603637695</c:v>
                </c:pt>
                <c:pt idx="5266">
                  <c:v>22.334514617919922</c:v>
                </c:pt>
                <c:pt idx="5267">
                  <c:v>22.39546012878418</c:v>
                </c:pt>
                <c:pt idx="5268">
                  <c:v>22.414943695068359</c:v>
                </c:pt>
                <c:pt idx="5269">
                  <c:v>22.428770065307617</c:v>
                </c:pt>
                <c:pt idx="5270">
                  <c:v>22.431083679199219</c:v>
                </c:pt>
                <c:pt idx="5271">
                  <c:v>22.470016479492188</c:v>
                </c:pt>
                <c:pt idx="5272">
                  <c:v>22.428211212158203</c:v>
                </c:pt>
                <c:pt idx="5273">
                  <c:v>22.401870727539063</c:v>
                </c:pt>
                <c:pt idx="5274">
                  <c:v>22.490072250366211</c:v>
                </c:pt>
                <c:pt idx="5275">
                  <c:v>22.40461540222168</c:v>
                </c:pt>
                <c:pt idx="5276">
                  <c:v>22.425966262817383</c:v>
                </c:pt>
                <c:pt idx="5277">
                  <c:v>22.321634292602539</c:v>
                </c:pt>
                <c:pt idx="5278">
                  <c:v>22.34779167175293</c:v>
                </c:pt>
                <c:pt idx="5279">
                  <c:v>22.403474807739258</c:v>
                </c:pt>
                <c:pt idx="5280">
                  <c:v>22.298952102661133</c:v>
                </c:pt>
                <c:pt idx="5281">
                  <c:v>22.309637069702148</c:v>
                </c:pt>
                <c:pt idx="5282">
                  <c:v>22.349664688110352</c:v>
                </c:pt>
                <c:pt idx="5283">
                  <c:v>22.305280685424805</c:v>
                </c:pt>
                <c:pt idx="5284">
                  <c:v>22.301109313964844</c:v>
                </c:pt>
                <c:pt idx="5285">
                  <c:v>22.281255722045898</c:v>
                </c:pt>
                <c:pt idx="5286">
                  <c:v>22.372524261474609</c:v>
                </c:pt>
                <c:pt idx="5287">
                  <c:v>22.345752716064453</c:v>
                </c:pt>
                <c:pt idx="5288">
                  <c:v>22.315437316894531</c:v>
                </c:pt>
                <c:pt idx="5289">
                  <c:v>22.283842086791992</c:v>
                </c:pt>
                <c:pt idx="5290">
                  <c:v>22.326717376708984</c:v>
                </c:pt>
                <c:pt idx="5291">
                  <c:v>22.340644836425781</c:v>
                </c:pt>
                <c:pt idx="5292">
                  <c:v>22.238859176635742</c:v>
                </c:pt>
                <c:pt idx="5293">
                  <c:v>22.32118034362793</c:v>
                </c:pt>
                <c:pt idx="5294">
                  <c:v>22.302846908569336</c:v>
                </c:pt>
                <c:pt idx="5295">
                  <c:v>22.327596664428711</c:v>
                </c:pt>
                <c:pt idx="5296">
                  <c:v>22.339515686035156</c:v>
                </c:pt>
                <c:pt idx="5297">
                  <c:v>22.216413497924805</c:v>
                </c:pt>
                <c:pt idx="5298">
                  <c:v>22.264970779418945</c:v>
                </c:pt>
                <c:pt idx="5299">
                  <c:v>22.297607421875</c:v>
                </c:pt>
                <c:pt idx="5300">
                  <c:v>22.32231330871582</c:v>
                </c:pt>
                <c:pt idx="5301">
                  <c:v>22.315591812133789</c:v>
                </c:pt>
                <c:pt idx="5302">
                  <c:v>22.328712463378906</c:v>
                </c:pt>
                <c:pt idx="5303">
                  <c:v>22.313751220703125</c:v>
                </c:pt>
                <c:pt idx="5304">
                  <c:v>22.308862686157227</c:v>
                </c:pt>
                <c:pt idx="5305">
                  <c:v>22.280784606933594</c:v>
                </c:pt>
                <c:pt idx="5306">
                  <c:v>22.364015579223633</c:v>
                </c:pt>
                <c:pt idx="5307">
                  <c:v>22.310235977172852</c:v>
                </c:pt>
                <c:pt idx="5308">
                  <c:v>22.35411262512207</c:v>
                </c:pt>
                <c:pt idx="5309">
                  <c:v>22.263696670532227</c:v>
                </c:pt>
                <c:pt idx="5310">
                  <c:v>22.215503692626953</c:v>
                </c:pt>
                <c:pt idx="5311">
                  <c:v>22.293045043945313</c:v>
                </c:pt>
                <c:pt idx="5312">
                  <c:v>22.265832901000977</c:v>
                </c:pt>
                <c:pt idx="5313">
                  <c:v>22.322946548461914</c:v>
                </c:pt>
                <c:pt idx="5314">
                  <c:v>22.26579475402832</c:v>
                </c:pt>
                <c:pt idx="5315">
                  <c:v>22.305448532104492</c:v>
                </c:pt>
                <c:pt idx="5316">
                  <c:v>22.335821151733398</c:v>
                </c:pt>
                <c:pt idx="5317">
                  <c:v>22.272537231445313</c:v>
                </c:pt>
                <c:pt idx="5318">
                  <c:v>22.310323715209961</c:v>
                </c:pt>
                <c:pt idx="5319">
                  <c:v>22.22662353515625</c:v>
                </c:pt>
                <c:pt idx="5320">
                  <c:v>22.172311782836914</c:v>
                </c:pt>
                <c:pt idx="5321">
                  <c:v>22.20317268371582</c:v>
                </c:pt>
                <c:pt idx="5322">
                  <c:v>22.211223602294922</c:v>
                </c:pt>
                <c:pt idx="5323">
                  <c:v>22.17140007019043</c:v>
                </c:pt>
                <c:pt idx="5324">
                  <c:v>22.248628616333008</c:v>
                </c:pt>
                <c:pt idx="5325">
                  <c:v>22.222618103027344</c:v>
                </c:pt>
                <c:pt idx="5326">
                  <c:v>22.272342681884766</c:v>
                </c:pt>
                <c:pt idx="5327">
                  <c:v>22.18824577331543</c:v>
                </c:pt>
                <c:pt idx="5328">
                  <c:v>22.129510879516602</c:v>
                </c:pt>
                <c:pt idx="5329">
                  <c:v>22.186735153198242</c:v>
                </c:pt>
                <c:pt idx="5330">
                  <c:v>22.169076919555664</c:v>
                </c:pt>
                <c:pt idx="5331">
                  <c:v>22.176052093505859</c:v>
                </c:pt>
                <c:pt idx="5332">
                  <c:v>22.167259216308594</c:v>
                </c:pt>
                <c:pt idx="5333">
                  <c:v>22.153942108154297</c:v>
                </c:pt>
                <c:pt idx="5334">
                  <c:v>22.221424102783203</c:v>
                </c:pt>
                <c:pt idx="5335">
                  <c:v>22.126310348510742</c:v>
                </c:pt>
                <c:pt idx="5336">
                  <c:v>22.143962860107422</c:v>
                </c:pt>
                <c:pt idx="5337">
                  <c:v>22.237579345703125</c:v>
                </c:pt>
                <c:pt idx="5338">
                  <c:v>22.074493408203125</c:v>
                </c:pt>
                <c:pt idx="5339">
                  <c:v>22.067338943481445</c:v>
                </c:pt>
                <c:pt idx="5340">
                  <c:v>22.157979965209961</c:v>
                </c:pt>
                <c:pt idx="5341">
                  <c:v>22.02869987487793</c:v>
                </c:pt>
                <c:pt idx="5342">
                  <c:v>22.094825744628906</c:v>
                </c:pt>
                <c:pt idx="5343">
                  <c:v>22.010919570922852</c:v>
                </c:pt>
                <c:pt idx="5344">
                  <c:v>22.105222702026367</c:v>
                </c:pt>
                <c:pt idx="5345">
                  <c:v>22.046667098999023</c:v>
                </c:pt>
                <c:pt idx="5346">
                  <c:v>22.104160308837891</c:v>
                </c:pt>
                <c:pt idx="5347">
                  <c:v>22.063789367675781</c:v>
                </c:pt>
                <c:pt idx="5348">
                  <c:v>22.095794677734375</c:v>
                </c:pt>
                <c:pt idx="5349">
                  <c:v>22.057811737060547</c:v>
                </c:pt>
                <c:pt idx="5350">
                  <c:v>22.11079216003418</c:v>
                </c:pt>
                <c:pt idx="5351">
                  <c:v>22.152761459350586</c:v>
                </c:pt>
                <c:pt idx="5352">
                  <c:v>22.186153411865234</c:v>
                </c:pt>
                <c:pt idx="5353">
                  <c:v>22.145723342895508</c:v>
                </c:pt>
                <c:pt idx="5354">
                  <c:v>22.215034484863281</c:v>
                </c:pt>
                <c:pt idx="5355">
                  <c:v>22.208024978637695</c:v>
                </c:pt>
                <c:pt idx="5356">
                  <c:v>22.074569702148438</c:v>
                </c:pt>
                <c:pt idx="5357">
                  <c:v>22.160659790039063</c:v>
                </c:pt>
                <c:pt idx="5358">
                  <c:v>22.159214019775391</c:v>
                </c:pt>
                <c:pt idx="5359">
                  <c:v>22.190025329589844</c:v>
                </c:pt>
                <c:pt idx="5360">
                  <c:v>22.13654899597168</c:v>
                </c:pt>
                <c:pt idx="5361">
                  <c:v>22.082937240600586</c:v>
                </c:pt>
                <c:pt idx="5362">
                  <c:v>22.073276519775391</c:v>
                </c:pt>
                <c:pt idx="5363">
                  <c:v>22.105981826782227</c:v>
                </c:pt>
                <c:pt idx="5364">
                  <c:v>22.214181900024414</c:v>
                </c:pt>
                <c:pt idx="5365">
                  <c:v>22.182907104492188</c:v>
                </c:pt>
                <c:pt idx="5366">
                  <c:v>22.161645889282227</c:v>
                </c:pt>
                <c:pt idx="5367">
                  <c:v>22.100276947021484</c:v>
                </c:pt>
                <c:pt idx="5368">
                  <c:v>22.131868362426758</c:v>
                </c:pt>
                <c:pt idx="5369">
                  <c:v>22.147436141967773</c:v>
                </c:pt>
                <c:pt idx="5370">
                  <c:v>22.089519500732422</c:v>
                </c:pt>
                <c:pt idx="5371">
                  <c:v>22.13300895690918</c:v>
                </c:pt>
                <c:pt idx="5372">
                  <c:v>22.212501525878906</c:v>
                </c:pt>
                <c:pt idx="5373">
                  <c:v>22.183469772338867</c:v>
                </c:pt>
                <c:pt idx="5374">
                  <c:v>22.150140762329102</c:v>
                </c:pt>
                <c:pt idx="5375">
                  <c:v>22.08111572265625</c:v>
                </c:pt>
                <c:pt idx="5376">
                  <c:v>22.074399948120117</c:v>
                </c:pt>
                <c:pt idx="5377">
                  <c:v>22.031206130981445</c:v>
                </c:pt>
                <c:pt idx="5378">
                  <c:v>22.040544509887695</c:v>
                </c:pt>
                <c:pt idx="5379">
                  <c:v>22.155841827392578</c:v>
                </c:pt>
                <c:pt idx="5380">
                  <c:v>22.10276985168457</c:v>
                </c:pt>
                <c:pt idx="5381">
                  <c:v>22.166528701782227</c:v>
                </c:pt>
                <c:pt idx="5382">
                  <c:v>22.101980209350586</c:v>
                </c:pt>
                <c:pt idx="5383">
                  <c:v>22.210906982421875</c:v>
                </c:pt>
                <c:pt idx="5384">
                  <c:v>22.086685180664063</c:v>
                </c:pt>
                <c:pt idx="5385">
                  <c:v>22.067089080810547</c:v>
                </c:pt>
                <c:pt idx="5386">
                  <c:v>22.030729293823242</c:v>
                </c:pt>
                <c:pt idx="5387">
                  <c:v>22.180023193359375</c:v>
                </c:pt>
                <c:pt idx="5388">
                  <c:v>22.051067352294922</c:v>
                </c:pt>
                <c:pt idx="5389">
                  <c:v>22.025016784667969</c:v>
                </c:pt>
                <c:pt idx="5390">
                  <c:v>22.133588790893555</c:v>
                </c:pt>
                <c:pt idx="5391">
                  <c:v>22.177593231201172</c:v>
                </c:pt>
                <c:pt idx="5392">
                  <c:v>22.140844345092773</c:v>
                </c:pt>
                <c:pt idx="5393">
                  <c:v>22.118907928466797</c:v>
                </c:pt>
                <c:pt idx="5394">
                  <c:v>22.09876823425293</c:v>
                </c:pt>
                <c:pt idx="5395">
                  <c:v>22.20330810546875</c:v>
                </c:pt>
                <c:pt idx="5396">
                  <c:v>22.138429641723633</c:v>
                </c:pt>
                <c:pt idx="5397">
                  <c:v>22.080041885375977</c:v>
                </c:pt>
                <c:pt idx="5398">
                  <c:v>22.068864822387695</c:v>
                </c:pt>
                <c:pt idx="5399">
                  <c:v>22.0545654296875</c:v>
                </c:pt>
                <c:pt idx="5400">
                  <c:v>22.099082946777344</c:v>
                </c:pt>
                <c:pt idx="5401">
                  <c:v>22.068233489990234</c:v>
                </c:pt>
                <c:pt idx="5402">
                  <c:v>22.025928497314453</c:v>
                </c:pt>
                <c:pt idx="5403">
                  <c:v>21.997276306152344</c:v>
                </c:pt>
                <c:pt idx="5404">
                  <c:v>22.002447128295898</c:v>
                </c:pt>
                <c:pt idx="5405">
                  <c:v>22.081212997436523</c:v>
                </c:pt>
                <c:pt idx="5406">
                  <c:v>21.984798431396484</c:v>
                </c:pt>
                <c:pt idx="5407">
                  <c:v>21.985227584838867</c:v>
                </c:pt>
                <c:pt idx="5408">
                  <c:v>21.954349517822266</c:v>
                </c:pt>
                <c:pt idx="5409">
                  <c:v>21.936553955078125</c:v>
                </c:pt>
                <c:pt idx="5410">
                  <c:v>22.062200546264648</c:v>
                </c:pt>
                <c:pt idx="5411">
                  <c:v>22.121370315551758</c:v>
                </c:pt>
                <c:pt idx="5412">
                  <c:v>21.967926025390625</c:v>
                </c:pt>
                <c:pt idx="5413">
                  <c:v>21.936328887939453</c:v>
                </c:pt>
                <c:pt idx="5414">
                  <c:v>21.887552261352539</c:v>
                </c:pt>
                <c:pt idx="5415">
                  <c:v>21.895784378051758</c:v>
                </c:pt>
                <c:pt idx="5416">
                  <c:v>21.865322113037109</c:v>
                </c:pt>
                <c:pt idx="5417">
                  <c:v>21.872190475463867</c:v>
                </c:pt>
                <c:pt idx="5418">
                  <c:v>21.919769287109375</c:v>
                </c:pt>
                <c:pt idx="5419">
                  <c:v>21.949705123901367</c:v>
                </c:pt>
                <c:pt idx="5420">
                  <c:v>21.943164825439453</c:v>
                </c:pt>
                <c:pt idx="5421">
                  <c:v>21.977066040039063</c:v>
                </c:pt>
                <c:pt idx="5422">
                  <c:v>21.927263259887695</c:v>
                </c:pt>
                <c:pt idx="5423">
                  <c:v>21.969245910644531</c:v>
                </c:pt>
                <c:pt idx="5424">
                  <c:v>21.990476608276367</c:v>
                </c:pt>
                <c:pt idx="5425">
                  <c:v>21.955965042114258</c:v>
                </c:pt>
                <c:pt idx="5426">
                  <c:v>21.892053604125977</c:v>
                </c:pt>
                <c:pt idx="5427">
                  <c:v>21.839471817016602</c:v>
                </c:pt>
                <c:pt idx="5428">
                  <c:v>21.895429611206055</c:v>
                </c:pt>
                <c:pt idx="5429">
                  <c:v>21.798671722412109</c:v>
                </c:pt>
                <c:pt idx="5430">
                  <c:v>21.856470108032227</c:v>
                </c:pt>
                <c:pt idx="5431">
                  <c:v>21.843664169311523</c:v>
                </c:pt>
                <c:pt idx="5432">
                  <c:v>21.876609802246094</c:v>
                </c:pt>
                <c:pt idx="5433">
                  <c:v>21.821647644042969</c:v>
                </c:pt>
                <c:pt idx="5434">
                  <c:v>21.807823181152344</c:v>
                </c:pt>
                <c:pt idx="5435">
                  <c:v>21.816543579101563</c:v>
                </c:pt>
                <c:pt idx="5436">
                  <c:v>21.764097213745117</c:v>
                </c:pt>
                <c:pt idx="5437">
                  <c:v>21.696865081787109</c:v>
                </c:pt>
                <c:pt idx="5438">
                  <c:v>21.673404693603516</c:v>
                </c:pt>
                <c:pt idx="5439">
                  <c:v>21.718830108642578</c:v>
                </c:pt>
                <c:pt idx="5440">
                  <c:v>21.766107559204102</c:v>
                </c:pt>
                <c:pt idx="5441">
                  <c:v>21.756631851196289</c:v>
                </c:pt>
                <c:pt idx="5442">
                  <c:v>21.730829238891602</c:v>
                </c:pt>
                <c:pt idx="5443">
                  <c:v>21.658721923828125</c:v>
                </c:pt>
                <c:pt idx="5444">
                  <c:v>21.850738525390625</c:v>
                </c:pt>
                <c:pt idx="5445">
                  <c:v>21.865524291992188</c:v>
                </c:pt>
                <c:pt idx="5446">
                  <c:v>21.845386505126953</c:v>
                </c:pt>
                <c:pt idx="5447">
                  <c:v>21.770915985107422</c:v>
                </c:pt>
                <c:pt idx="5448">
                  <c:v>21.666751861572266</c:v>
                </c:pt>
                <c:pt idx="5449">
                  <c:v>21.656778335571289</c:v>
                </c:pt>
                <c:pt idx="5450">
                  <c:v>21.787858963012695</c:v>
                </c:pt>
                <c:pt idx="5451">
                  <c:v>21.701747894287109</c:v>
                </c:pt>
                <c:pt idx="5452">
                  <c:v>21.694259643554688</c:v>
                </c:pt>
                <c:pt idx="5453">
                  <c:v>21.865684509277344</c:v>
                </c:pt>
                <c:pt idx="5454">
                  <c:v>21.769138336181641</c:v>
                </c:pt>
                <c:pt idx="5455">
                  <c:v>21.79051399230957</c:v>
                </c:pt>
                <c:pt idx="5456">
                  <c:v>21.701173782348633</c:v>
                </c:pt>
                <c:pt idx="5457">
                  <c:v>21.680084228515625</c:v>
                </c:pt>
                <c:pt idx="5458">
                  <c:v>21.646686553955078</c:v>
                </c:pt>
                <c:pt idx="5459">
                  <c:v>21.633659362792969</c:v>
                </c:pt>
                <c:pt idx="5460">
                  <c:v>21.702682495117188</c:v>
                </c:pt>
                <c:pt idx="5461">
                  <c:v>21.577854156494141</c:v>
                </c:pt>
                <c:pt idx="5462">
                  <c:v>21.65962028503418</c:v>
                </c:pt>
                <c:pt idx="5463">
                  <c:v>21.615724563598633</c:v>
                </c:pt>
                <c:pt idx="5464">
                  <c:v>21.674032211303711</c:v>
                </c:pt>
                <c:pt idx="5465">
                  <c:v>21.644496917724609</c:v>
                </c:pt>
                <c:pt idx="5466">
                  <c:v>21.674098968505859</c:v>
                </c:pt>
                <c:pt idx="5467">
                  <c:v>21.667295455932617</c:v>
                </c:pt>
                <c:pt idx="5468">
                  <c:v>21.689397811889648</c:v>
                </c:pt>
                <c:pt idx="5469">
                  <c:v>21.679378509521484</c:v>
                </c:pt>
                <c:pt idx="5470">
                  <c:v>21.719127655029297</c:v>
                </c:pt>
                <c:pt idx="5471">
                  <c:v>21.632081985473633</c:v>
                </c:pt>
                <c:pt idx="5472">
                  <c:v>21.607368469238281</c:v>
                </c:pt>
                <c:pt idx="5473">
                  <c:v>21.671348571777344</c:v>
                </c:pt>
                <c:pt idx="5474">
                  <c:v>21.631856918334961</c:v>
                </c:pt>
                <c:pt idx="5475">
                  <c:v>21.696563720703125</c:v>
                </c:pt>
                <c:pt idx="5476">
                  <c:v>21.6793212890625</c:v>
                </c:pt>
                <c:pt idx="5477">
                  <c:v>21.626674652099609</c:v>
                </c:pt>
                <c:pt idx="5478">
                  <c:v>21.613998413085938</c:v>
                </c:pt>
                <c:pt idx="5479">
                  <c:v>21.635675430297852</c:v>
                </c:pt>
                <c:pt idx="5480">
                  <c:v>21.605897903442383</c:v>
                </c:pt>
                <c:pt idx="5481">
                  <c:v>21.645681381225586</c:v>
                </c:pt>
                <c:pt idx="5482">
                  <c:v>21.672704696655273</c:v>
                </c:pt>
                <c:pt idx="5483">
                  <c:v>21.554056167602539</c:v>
                </c:pt>
                <c:pt idx="5484">
                  <c:v>21.563409805297852</c:v>
                </c:pt>
                <c:pt idx="5485">
                  <c:v>21.66424560546875</c:v>
                </c:pt>
                <c:pt idx="5486">
                  <c:v>21.647504806518555</c:v>
                </c:pt>
                <c:pt idx="5487">
                  <c:v>21.607488632202148</c:v>
                </c:pt>
                <c:pt idx="5488">
                  <c:v>21.624515533447266</c:v>
                </c:pt>
                <c:pt idx="5489">
                  <c:v>21.543575286865234</c:v>
                </c:pt>
                <c:pt idx="5490">
                  <c:v>21.620365142822266</c:v>
                </c:pt>
                <c:pt idx="5491">
                  <c:v>21.523797988891602</c:v>
                </c:pt>
                <c:pt idx="5492">
                  <c:v>21.549472808837891</c:v>
                </c:pt>
                <c:pt idx="5493">
                  <c:v>21.518527984619141</c:v>
                </c:pt>
                <c:pt idx="5494">
                  <c:v>21.563724517822266</c:v>
                </c:pt>
                <c:pt idx="5495">
                  <c:v>21.504295349121094</c:v>
                </c:pt>
                <c:pt idx="5496">
                  <c:v>21.510974884033203</c:v>
                </c:pt>
                <c:pt idx="5497">
                  <c:v>21.493392944335938</c:v>
                </c:pt>
                <c:pt idx="5498">
                  <c:v>21.469573974609375</c:v>
                </c:pt>
                <c:pt idx="5499">
                  <c:v>21.48274040222168</c:v>
                </c:pt>
                <c:pt idx="5500">
                  <c:v>21.457897186279297</c:v>
                </c:pt>
                <c:pt idx="5501">
                  <c:v>21.474723815917969</c:v>
                </c:pt>
                <c:pt idx="5502">
                  <c:v>21.44134521484375</c:v>
                </c:pt>
                <c:pt idx="5503">
                  <c:v>21.437326431274414</c:v>
                </c:pt>
                <c:pt idx="5504">
                  <c:v>21.514989852905273</c:v>
                </c:pt>
                <c:pt idx="5505">
                  <c:v>21.452583312988281</c:v>
                </c:pt>
                <c:pt idx="5506">
                  <c:v>21.438285827636719</c:v>
                </c:pt>
                <c:pt idx="5507">
                  <c:v>21.404754638671875</c:v>
                </c:pt>
                <c:pt idx="5508">
                  <c:v>21.389886856079102</c:v>
                </c:pt>
                <c:pt idx="5509">
                  <c:v>21.363956451416016</c:v>
                </c:pt>
                <c:pt idx="5510">
                  <c:v>21.386856079101563</c:v>
                </c:pt>
                <c:pt idx="5511">
                  <c:v>21.406078338623047</c:v>
                </c:pt>
                <c:pt idx="5512">
                  <c:v>21.41259765625</c:v>
                </c:pt>
                <c:pt idx="5513">
                  <c:v>21.456243515014648</c:v>
                </c:pt>
                <c:pt idx="5514">
                  <c:v>21.469245910644531</c:v>
                </c:pt>
                <c:pt idx="5515">
                  <c:v>21.307758331298828</c:v>
                </c:pt>
                <c:pt idx="5516">
                  <c:v>21.469043731689453</c:v>
                </c:pt>
                <c:pt idx="5517">
                  <c:v>21.409725189208984</c:v>
                </c:pt>
                <c:pt idx="5518">
                  <c:v>21.315860748291016</c:v>
                </c:pt>
                <c:pt idx="5519">
                  <c:v>21.358718872070313</c:v>
                </c:pt>
                <c:pt idx="5520">
                  <c:v>21.321208953857422</c:v>
                </c:pt>
                <c:pt idx="5521">
                  <c:v>21.430679321289063</c:v>
                </c:pt>
                <c:pt idx="5522">
                  <c:v>21.43464469909668</c:v>
                </c:pt>
                <c:pt idx="5523">
                  <c:v>21.427032470703125</c:v>
                </c:pt>
                <c:pt idx="5524">
                  <c:v>21.299470901489258</c:v>
                </c:pt>
                <c:pt idx="5525">
                  <c:v>21.347660064697266</c:v>
                </c:pt>
                <c:pt idx="5526">
                  <c:v>21.333791732788086</c:v>
                </c:pt>
                <c:pt idx="5527">
                  <c:v>21.380210876464844</c:v>
                </c:pt>
                <c:pt idx="5528">
                  <c:v>21.384157180786133</c:v>
                </c:pt>
                <c:pt idx="5529">
                  <c:v>21.453372955322266</c:v>
                </c:pt>
                <c:pt idx="5530">
                  <c:v>21.425712585449219</c:v>
                </c:pt>
                <c:pt idx="5531">
                  <c:v>21.305959701538086</c:v>
                </c:pt>
                <c:pt idx="5532">
                  <c:v>21.406637191772461</c:v>
                </c:pt>
                <c:pt idx="5533">
                  <c:v>21.374191284179688</c:v>
                </c:pt>
                <c:pt idx="5534">
                  <c:v>21.428571701049805</c:v>
                </c:pt>
                <c:pt idx="5535">
                  <c:v>21.494775772094727</c:v>
                </c:pt>
                <c:pt idx="5536">
                  <c:v>21.437076568603516</c:v>
                </c:pt>
                <c:pt idx="5537">
                  <c:v>21.374624252319336</c:v>
                </c:pt>
                <c:pt idx="5538">
                  <c:v>21.327119827270508</c:v>
                </c:pt>
                <c:pt idx="5539">
                  <c:v>21.367919921875</c:v>
                </c:pt>
                <c:pt idx="5540">
                  <c:v>21.342397689819336</c:v>
                </c:pt>
                <c:pt idx="5541">
                  <c:v>21.307521820068359</c:v>
                </c:pt>
                <c:pt idx="5542">
                  <c:v>21.247146606445313</c:v>
                </c:pt>
                <c:pt idx="5543">
                  <c:v>21.367826461791992</c:v>
                </c:pt>
                <c:pt idx="5544">
                  <c:v>21.292152404785156</c:v>
                </c:pt>
                <c:pt idx="5545">
                  <c:v>21.279386520385742</c:v>
                </c:pt>
                <c:pt idx="5546">
                  <c:v>21.374393463134766</c:v>
                </c:pt>
                <c:pt idx="5547">
                  <c:v>21.327442169189453</c:v>
                </c:pt>
                <c:pt idx="5548">
                  <c:v>21.366416931152344</c:v>
                </c:pt>
                <c:pt idx="5549">
                  <c:v>21.245748519897461</c:v>
                </c:pt>
                <c:pt idx="5550">
                  <c:v>21.284587860107422</c:v>
                </c:pt>
                <c:pt idx="5551">
                  <c:v>21.282804489135742</c:v>
                </c:pt>
                <c:pt idx="5552">
                  <c:v>21.340242385864258</c:v>
                </c:pt>
                <c:pt idx="5553">
                  <c:v>21.301103591918945</c:v>
                </c:pt>
                <c:pt idx="5554">
                  <c:v>21.277856826782227</c:v>
                </c:pt>
                <c:pt idx="5555">
                  <c:v>21.287494659423828</c:v>
                </c:pt>
                <c:pt idx="5556">
                  <c:v>21.283542633056641</c:v>
                </c:pt>
                <c:pt idx="5557">
                  <c:v>21.239704132080078</c:v>
                </c:pt>
                <c:pt idx="5558">
                  <c:v>21.204460144042969</c:v>
                </c:pt>
                <c:pt idx="5559">
                  <c:v>21.252416610717773</c:v>
                </c:pt>
                <c:pt idx="5560">
                  <c:v>21.183826446533203</c:v>
                </c:pt>
                <c:pt idx="5561">
                  <c:v>21.173311233520508</c:v>
                </c:pt>
                <c:pt idx="5562">
                  <c:v>21.195720672607422</c:v>
                </c:pt>
                <c:pt idx="5563">
                  <c:v>21.128561019897461</c:v>
                </c:pt>
                <c:pt idx="5564">
                  <c:v>21.150243759155273</c:v>
                </c:pt>
                <c:pt idx="5565">
                  <c:v>21.136407852172852</c:v>
                </c:pt>
                <c:pt idx="5566">
                  <c:v>21.158884048461914</c:v>
                </c:pt>
                <c:pt idx="5567">
                  <c:v>21.137886047363281</c:v>
                </c:pt>
                <c:pt idx="5568">
                  <c:v>21.069976806640625</c:v>
                </c:pt>
                <c:pt idx="5569">
                  <c:v>21.063404083251953</c:v>
                </c:pt>
                <c:pt idx="5570">
                  <c:v>21.121204376220703</c:v>
                </c:pt>
                <c:pt idx="5571">
                  <c:v>21.148313522338867</c:v>
                </c:pt>
                <c:pt idx="5572">
                  <c:v>21.101436614990234</c:v>
                </c:pt>
                <c:pt idx="5573">
                  <c:v>21.083829879760742</c:v>
                </c:pt>
                <c:pt idx="5574">
                  <c:v>21.07969856262207</c:v>
                </c:pt>
                <c:pt idx="5575">
                  <c:v>21.054718017578125</c:v>
                </c:pt>
                <c:pt idx="5576">
                  <c:v>21.146528244018555</c:v>
                </c:pt>
                <c:pt idx="5577">
                  <c:v>21.15971565246582</c:v>
                </c:pt>
                <c:pt idx="5578">
                  <c:v>21.216526031494141</c:v>
                </c:pt>
                <c:pt idx="5579">
                  <c:v>21.249612808227539</c:v>
                </c:pt>
                <c:pt idx="5580">
                  <c:v>21.262277603149414</c:v>
                </c:pt>
                <c:pt idx="5581">
                  <c:v>21.212429046630859</c:v>
                </c:pt>
                <c:pt idx="5582">
                  <c:v>21.224296569824219</c:v>
                </c:pt>
                <c:pt idx="5583">
                  <c:v>21.199672698974609</c:v>
                </c:pt>
                <c:pt idx="5584">
                  <c:v>21.13995361328125</c:v>
                </c:pt>
                <c:pt idx="5585">
                  <c:v>21.127523422241211</c:v>
                </c:pt>
                <c:pt idx="5586">
                  <c:v>21.227907180786133</c:v>
                </c:pt>
                <c:pt idx="5587">
                  <c:v>21.220952987670898</c:v>
                </c:pt>
                <c:pt idx="5588">
                  <c:v>21.209257125854492</c:v>
                </c:pt>
                <c:pt idx="5589">
                  <c:v>21.143718719482422</c:v>
                </c:pt>
                <c:pt idx="5590">
                  <c:v>21.146339416503906</c:v>
                </c:pt>
                <c:pt idx="5591">
                  <c:v>21.328142166137695</c:v>
                </c:pt>
                <c:pt idx="5592">
                  <c:v>21.171764373779297</c:v>
                </c:pt>
                <c:pt idx="5593">
                  <c:v>21.166248321533203</c:v>
                </c:pt>
                <c:pt idx="5594">
                  <c:v>21.231815338134766</c:v>
                </c:pt>
                <c:pt idx="5595">
                  <c:v>21.211370468139648</c:v>
                </c:pt>
                <c:pt idx="5596">
                  <c:v>21.181493759155273</c:v>
                </c:pt>
                <c:pt idx="5597">
                  <c:v>21.225250244140625</c:v>
                </c:pt>
                <c:pt idx="5598">
                  <c:v>21.188491821289063</c:v>
                </c:pt>
                <c:pt idx="5599">
                  <c:v>21.215139389038086</c:v>
                </c:pt>
                <c:pt idx="5600">
                  <c:v>21.25871467590332</c:v>
                </c:pt>
                <c:pt idx="5601">
                  <c:v>21.283807754516602</c:v>
                </c:pt>
                <c:pt idx="5602">
                  <c:v>21.222339630126953</c:v>
                </c:pt>
                <c:pt idx="5603">
                  <c:v>21.14509391784668</c:v>
                </c:pt>
                <c:pt idx="5604">
                  <c:v>21.139780044555664</c:v>
                </c:pt>
                <c:pt idx="5605">
                  <c:v>21.133588790893555</c:v>
                </c:pt>
                <c:pt idx="5606">
                  <c:v>21.107372283935547</c:v>
                </c:pt>
                <c:pt idx="5607">
                  <c:v>21.239860534667969</c:v>
                </c:pt>
                <c:pt idx="5608">
                  <c:v>21.07710075378418</c:v>
                </c:pt>
                <c:pt idx="5609">
                  <c:v>21.057765960693359</c:v>
                </c:pt>
                <c:pt idx="5610">
                  <c:v>21.034496307373047</c:v>
                </c:pt>
                <c:pt idx="5611">
                  <c:v>21.182296752929688</c:v>
                </c:pt>
                <c:pt idx="5612">
                  <c:v>21.107379913330078</c:v>
                </c:pt>
                <c:pt idx="5613">
                  <c:v>21.149913787841797</c:v>
                </c:pt>
                <c:pt idx="5614">
                  <c:v>21.126171112060547</c:v>
                </c:pt>
                <c:pt idx="5615">
                  <c:v>21.032310485839844</c:v>
                </c:pt>
                <c:pt idx="5616">
                  <c:v>20.988735198974609</c:v>
                </c:pt>
                <c:pt idx="5617">
                  <c:v>21.044868469238281</c:v>
                </c:pt>
                <c:pt idx="5618">
                  <c:v>21.049081802368164</c:v>
                </c:pt>
                <c:pt idx="5619">
                  <c:v>21.063991546630859</c:v>
                </c:pt>
                <c:pt idx="5620">
                  <c:v>21.085042953491211</c:v>
                </c:pt>
                <c:pt idx="5621">
                  <c:v>20.951011657714844</c:v>
                </c:pt>
                <c:pt idx="5622">
                  <c:v>21.03660774230957</c:v>
                </c:pt>
                <c:pt idx="5623">
                  <c:v>21.058618545532227</c:v>
                </c:pt>
                <c:pt idx="5624">
                  <c:v>21.071126937866211</c:v>
                </c:pt>
                <c:pt idx="5625">
                  <c:v>20.993801116943359</c:v>
                </c:pt>
                <c:pt idx="5626">
                  <c:v>21.072322845458984</c:v>
                </c:pt>
                <c:pt idx="5627">
                  <c:v>21.054115295410156</c:v>
                </c:pt>
                <c:pt idx="5628">
                  <c:v>21.093006134033203</c:v>
                </c:pt>
                <c:pt idx="5629">
                  <c:v>21.059995651245117</c:v>
                </c:pt>
                <c:pt idx="5630">
                  <c:v>21.051589965820313</c:v>
                </c:pt>
                <c:pt idx="5631">
                  <c:v>20.940889358520508</c:v>
                </c:pt>
                <c:pt idx="5632">
                  <c:v>20.987300872802734</c:v>
                </c:pt>
                <c:pt idx="5633">
                  <c:v>20.9793701171875</c:v>
                </c:pt>
                <c:pt idx="5634">
                  <c:v>20.972667694091797</c:v>
                </c:pt>
                <c:pt idx="5635">
                  <c:v>20.944145202636719</c:v>
                </c:pt>
                <c:pt idx="5636">
                  <c:v>20.945310592651367</c:v>
                </c:pt>
                <c:pt idx="5637">
                  <c:v>20.96696662902832</c:v>
                </c:pt>
                <c:pt idx="5638">
                  <c:v>21.06614875793457</c:v>
                </c:pt>
                <c:pt idx="5639">
                  <c:v>20.980438232421875</c:v>
                </c:pt>
                <c:pt idx="5640">
                  <c:v>21.023748397827148</c:v>
                </c:pt>
                <c:pt idx="5641">
                  <c:v>20.957752227783203</c:v>
                </c:pt>
                <c:pt idx="5642">
                  <c:v>21.005538940429688</c:v>
                </c:pt>
                <c:pt idx="5643">
                  <c:v>20.956295013427734</c:v>
                </c:pt>
                <c:pt idx="5644">
                  <c:v>20.959205627441406</c:v>
                </c:pt>
                <c:pt idx="5645">
                  <c:v>20.967601776123047</c:v>
                </c:pt>
                <c:pt idx="5646">
                  <c:v>21.037010192871094</c:v>
                </c:pt>
                <c:pt idx="5647">
                  <c:v>21.00404167175293</c:v>
                </c:pt>
                <c:pt idx="5648">
                  <c:v>20.969944000244141</c:v>
                </c:pt>
                <c:pt idx="5649">
                  <c:v>20.941461563110352</c:v>
                </c:pt>
                <c:pt idx="5650">
                  <c:v>20.977678298950195</c:v>
                </c:pt>
                <c:pt idx="5651">
                  <c:v>21.002340316772461</c:v>
                </c:pt>
                <c:pt idx="5652">
                  <c:v>20.998113632202148</c:v>
                </c:pt>
                <c:pt idx="5653">
                  <c:v>20.972236633300781</c:v>
                </c:pt>
                <c:pt idx="5654">
                  <c:v>21.013027191162109</c:v>
                </c:pt>
                <c:pt idx="5655">
                  <c:v>20.842761993408203</c:v>
                </c:pt>
                <c:pt idx="5656">
                  <c:v>20.897449493408203</c:v>
                </c:pt>
                <c:pt idx="5657">
                  <c:v>20.898515701293945</c:v>
                </c:pt>
                <c:pt idx="5658">
                  <c:v>20.853029251098633</c:v>
                </c:pt>
                <c:pt idx="5659">
                  <c:v>20.809921264648438</c:v>
                </c:pt>
                <c:pt idx="5660">
                  <c:v>20.840785980224609</c:v>
                </c:pt>
                <c:pt idx="5661">
                  <c:v>20.812936782836914</c:v>
                </c:pt>
                <c:pt idx="5662">
                  <c:v>20.727479934692383</c:v>
                </c:pt>
                <c:pt idx="5663">
                  <c:v>20.751144409179688</c:v>
                </c:pt>
                <c:pt idx="5664">
                  <c:v>20.724802017211914</c:v>
                </c:pt>
                <c:pt idx="5665">
                  <c:v>20.764890670776367</c:v>
                </c:pt>
                <c:pt idx="5666">
                  <c:v>20.716501235961914</c:v>
                </c:pt>
                <c:pt idx="5667">
                  <c:v>20.791210174560547</c:v>
                </c:pt>
                <c:pt idx="5668">
                  <c:v>20.733612060546875</c:v>
                </c:pt>
                <c:pt idx="5669">
                  <c:v>20.793388366699219</c:v>
                </c:pt>
                <c:pt idx="5670">
                  <c:v>20.850000381469727</c:v>
                </c:pt>
                <c:pt idx="5671">
                  <c:v>20.763486862182617</c:v>
                </c:pt>
                <c:pt idx="5672">
                  <c:v>20.824003219604492</c:v>
                </c:pt>
                <c:pt idx="5673">
                  <c:v>20.761404037475586</c:v>
                </c:pt>
                <c:pt idx="5674">
                  <c:v>20.768745422363281</c:v>
                </c:pt>
                <c:pt idx="5675">
                  <c:v>20.859296798706055</c:v>
                </c:pt>
                <c:pt idx="5676">
                  <c:v>20.777423858642578</c:v>
                </c:pt>
                <c:pt idx="5677">
                  <c:v>20.809728622436523</c:v>
                </c:pt>
                <c:pt idx="5678">
                  <c:v>20.77223014831543</c:v>
                </c:pt>
                <c:pt idx="5679">
                  <c:v>20.761661529541016</c:v>
                </c:pt>
                <c:pt idx="5680">
                  <c:v>20.725715637207031</c:v>
                </c:pt>
                <c:pt idx="5681">
                  <c:v>20.795801162719727</c:v>
                </c:pt>
                <c:pt idx="5682">
                  <c:v>20.747735977172852</c:v>
                </c:pt>
                <c:pt idx="5683">
                  <c:v>20.820516586303711</c:v>
                </c:pt>
                <c:pt idx="5684">
                  <c:v>20.776189804077148</c:v>
                </c:pt>
                <c:pt idx="5685">
                  <c:v>20.837612152099609</c:v>
                </c:pt>
                <c:pt idx="5686">
                  <c:v>20.8094482421875</c:v>
                </c:pt>
                <c:pt idx="5687">
                  <c:v>20.832263946533203</c:v>
                </c:pt>
                <c:pt idx="5688">
                  <c:v>20.773744583129883</c:v>
                </c:pt>
                <c:pt idx="5689">
                  <c:v>20.804922103881836</c:v>
                </c:pt>
                <c:pt idx="5690">
                  <c:v>20.693923950195313</c:v>
                </c:pt>
                <c:pt idx="5691">
                  <c:v>20.770511627197266</c:v>
                </c:pt>
                <c:pt idx="5692">
                  <c:v>20.664939880371094</c:v>
                </c:pt>
                <c:pt idx="5693">
                  <c:v>20.689264297485352</c:v>
                </c:pt>
                <c:pt idx="5694">
                  <c:v>20.700950622558594</c:v>
                </c:pt>
                <c:pt idx="5695">
                  <c:v>20.721429824829102</c:v>
                </c:pt>
                <c:pt idx="5696">
                  <c:v>20.718883514404297</c:v>
                </c:pt>
                <c:pt idx="5697">
                  <c:v>20.728986740112305</c:v>
                </c:pt>
                <c:pt idx="5698">
                  <c:v>20.699357986450195</c:v>
                </c:pt>
                <c:pt idx="5699">
                  <c:v>20.637172698974609</c:v>
                </c:pt>
                <c:pt idx="5700">
                  <c:v>20.685991287231445</c:v>
                </c:pt>
                <c:pt idx="5701">
                  <c:v>20.705896377563477</c:v>
                </c:pt>
                <c:pt idx="5702">
                  <c:v>20.68311882019043</c:v>
                </c:pt>
                <c:pt idx="5703">
                  <c:v>20.763362884521484</c:v>
                </c:pt>
                <c:pt idx="5704">
                  <c:v>20.666107177734375</c:v>
                </c:pt>
                <c:pt idx="5705">
                  <c:v>20.693586349487305</c:v>
                </c:pt>
                <c:pt idx="5706">
                  <c:v>20.700563430786133</c:v>
                </c:pt>
                <c:pt idx="5707">
                  <c:v>20.664684295654297</c:v>
                </c:pt>
                <c:pt idx="5708">
                  <c:v>20.632526397705078</c:v>
                </c:pt>
                <c:pt idx="5709">
                  <c:v>20.60321044921875</c:v>
                </c:pt>
                <c:pt idx="5710">
                  <c:v>20.575048446655273</c:v>
                </c:pt>
                <c:pt idx="5711">
                  <c:v>20.595058441162109</c:v>
                </c:pt>
                <c:pt idx="5712">
                  <c:v>20.702255249023438</c:v>
                </c:pt>
                <c:pt idx="5713">
                  <c:v>20.616645812988281</c:v>
                </c:pt>
                <c:pt idx="5714">
                  <c:v>20.624385833740234</c:v>
                </c:pt>
                <c:pt idx="5715">
                  <c:v>20.584392547607422</c:v>
                </c:pt>
                <c:pt idx="5716">
                  <c:v>20.556047439575195</c:v>
                </c:pt>
                <c:pt idx="5717">
                  <c:v>20.557962417602539</c:v>
                </c:pt>
                <c:pt idx="5718">
                  <c:v>20.55183219909668</c:v>
                </c:pt>
                <c:pt idx="5719">
                  <c:v>20.584083557128906</c:v>
                </c:pt>
                <c:pt idx="5720">
                  <c:v>20.602317810058594</c:v>
                </c:pt>
                <c:pt idx="5721">
                  <c:v>20.469724655151367</c:v>
                </c:pt>
                <c:pt idx="5722">
                  <c:v>20.513103485107422</c:v>
                </c:pt>
                <c:pt idx="5723">
                  <c:v>20.52849006652832</c:v>
                </c:pt>
                <c:pt idx="5724">
                  <c:v>20.578865051269531</c:v>
                </c:pt>
                <c:pt idx="5725">
                  <c:v>20.592578887939453</c:v>
                </c:pt>
                <c:pt idx="5726">
                  <c:v>20.675003051757813</c:v>
                </c:pt>
                <c:pt idx="5727">
                  <c:v>20.659257888793945</c:v>
                </c:pt>
                <c:pt idx="5728">
                  <c:v>20.611118316650391</c:v>
                </c:pt>
                <c:pt idx="5729">
                  <c:v>20.592473983764648</c:v>
                </c:pt>
                <c:pt idx="5730">
                  <c:v>20.620843887329102</c:v>
                </c:pt>
                <c:pt idx="5731">
                  <c:v>20.566240310668945</c:v>
                </c:pt>
                <c:pt idx="5732">
                  <c:v>20.569393157958984</c:v>
                </c:pt>
                <c:pt idx="5733">
                  <c:v>20.488103866577148</c:v>
                </c:pt>
                <c:pt idx="5734">
                  <c:v>20.490825653076172</c:v>
                </c:pt>
                <c:pt idx="5735">
                  <c:v>20.509267807006836</c:v>
                </c:pt>
                <c:pt idx="5736">
                  <c:v>20.474283218383789</c:v>
                </c:pt>
                <c:pt idx="5737">
                  <c:v>20.503606796264648</c:v>
                </c:pt>
                <c:pt idx="5738">
                  <c:v>20.520830154418945</c:v>
                </c:pt>
                <c:pt idx="5739">
                  <c:v>20.552572250366211</c:v>
                </c:pt>
                <c:pt idx="5740">
                  <c:v>20.520689010620117</c:v>
                </c:pt>
                <c:pt idx="5741">
                  <c:v>20.521413803100586</c:v>
                </c:pt>
                <c:pt idx="5742">
                  <c:v>20.487127304077148</c:v>
                </c:pt>
                <c:pt idx="5743">
                  <c:v>20.484128952026367</c:v>
                </c:pt>
                <c:pt idx="5744">
                  <c:v>20.415613174438477</c:v>
                </c:pt>
                <c:pt idx="5745">
                  <c:v>20.398921966552734</c:v>
                </c:pt>
                <c:pt idx="5746">
                  <c:v>20.456228256225586</c:v>
                </c:pt>
                <c:pt idx="5747">
                  <c:v>20.460256576538086</c:v>
                </c:pt>
                <c:pt idx="5748">
                  <c:v>20.429464340209961</c:v>
                </c:pt>
                <c:pt idx="5749">
                  <c:v>20.459150314331055</c:v>
                </c:pt>
                <c:pt idx="5750">
                  <c:v>20.394870758056641</c:v>
                </c:pt>
                <c:pt idx="5751">
                  <c:v>20.447551727294922</c:v>
                </c:pt>
                <c:pt idx="5752">
                  <c:v>20.456460952758789</c:v>
                </c:pt>
                <c:pt idx="5753">
                  <c:v>20.434658050537109</c:v>
                </c:pt>
                <c:pt idx="5754">
                  <c:v>20.413309097290039</c:v>
                </c:pt>
                <c:pt idx="5755">
                  <c:v>20.407032012939453</c:v>
                </c:pt>
                <c:pt idx="5756">
                  <c:v>20.287923812866211</c:v>
                </c:pt>
                <c:pt idx="5757">
                  <c:v>20.392343521118164</c:v>
                </c:pt>
                <c:pt idx="5758">
                  <c:v>20.362279891967773</c:v>
                </c:pt>
                <c:pt idx="5759">
                  <c:v>20.399679183959961</c:v>
                </c:pt>
                <c:pt idx="5760">
                  <c:v>20.465200424194336</c:v>
                </c:pt>
                <c:pt idx="5761">
                  <c:v>20.374135971069336</c:v>
                </c:pt>
                <c:pt idx="5762">
                  <c:v>20.43345832824707</c:v>
                </c:pt>
                <c:pt idx="5763">
                  <c:v>20.382270812988281</c:v>
                </c:pt>
                <c:pt idx="5764">
                  <c:v>20.449308395385742</c:v>
                </c:pt>
                <c:pt idx="5765">
                  <c:v>20.439258575439453</c:v>
                </c:pt>
                <c:pt idx="5766">
                  <c:v>20.501331329345703</c:v>
                </c:pt>
                <c:pt idx="5767">
                  <c:v>20.546543121337891</c:v>
                </c:pt>
                <c:pt idx="5768">
                  <c:v>20.454561233520508</c:v>
                </c:pt>
                <c:pt idx="5769">
                  <c:v>20.478174209594727</c:v>
                </c:pt>
                <c:pt idx="5770">
                  <c:v>20.518360137939453</c:v>
                </c:pt>
                <c:pt idx="5771">
                  <c:v>20.484649658203125</c:v>
                </c:pt>
                <c:pt idx="5772">
                  <c:v>20.45088005065918</c:v>
                </c:pt>
                <c:pt idx="5773">
                  <c:v>20.34031867980957</c:v>
                </c:pt>
                <c:pt idx="5774">
                  <c:v>20.436365127563477</c:v>
                </c:pt>
                <c:pt idx="5775">
                  <c:v>20.409481048583984</c:v>
                </c:pt>
                <c:pt idx="5776">
                  <c:v>20.455583572387695</c:v>
                </c:pt>
                <c:pt idx="5777">
                  <c:v>20.484813690185547</c:v>
                </c:pt>
                <c:pt idx="5778">
                  <c:v>20.380237579345703</c:v>
                </c:pt>
                <c:pt idx="5779">
                  <c:v>20.402265548706055</c:v>
                </c:pt>
                <c:pt idx="5780">
                  <c:v>20.497430801391602</c:v>
                </c:pt>
                <c:pt idx="5781">
                  <c:v>20.49476432800293</c:v>
                </c:pt>
                <c:pt idx="5782">
                  <c:v>20.433191299438477</c:v>
                </c:pt>
                <c:pt idx="5783">
                  <c:v>20.457342147827148</c:v>
                </c:pt>
                <c:pt idx="5784">
                  <c:v>20.379383087158203</c:v>
                </c:pt>
                <c:pt idx="5785">
                  <c:v>20.406963348388672</c:v>
                </c:pt>
                <c:pt idx="5786">
                  <c:v>20.419198989868164</c:v>
                </c:pt>
                <c:pt idx="5787">
                  <c:v>20.365734100341797</c:v>
                </c:pt>
                <c:pt idx="5788">
                  <c:v>20.408420562744141</c:v>
                </c:pt>
                <c:pt idx="5789">
                  <c:v>20.31922721862793</c:v>
                </c:pt>
                <c:pt idx="5790">
                  <c:v>20.395275115966797</c:v>
                </c:pt>
                <c:pt idx="5791">
                  <c:v>20.31287956237793</c:v>
                </c:pt>
                <c:pt idx="5792">
                  <c:v>20.322790145874023</c:v>
                </c:pt>
                <c:pt idx="5793">
                  <c:v>20.383071899414063</c:v>
                </c:pt>
                <c:pt idx="5794">
                  <c:v>20.290262222290039</c:v>
                </c:pt>
                <c:pt idx="5795">
                  <c:v>20.302745819091797</c:v>
                </c:pt>
                <c:pt idx="5796">
                  <c:v>20.324501037597656</c:v>
                </c:pt>
                <c:pt idx="5797">
                  <c:v>20.266265869140625</c:v>
                </c:pt>
                <c:pt idx="5798">
                  <c:v>20.322601318359375</c:v>
                </c:pt>
                <c:pt idx="5799">
                  <c:v>20.341945648193359</c:v>
                </c:pt>
                <c:pt idx="5800">
                  <c:v>20.297773361206055</c:v>
                </c:pt>
                <c:pt idx="5801">
                  <c:v>20.325529098510742</c:v>
                </c:pt>
                <c:pt idx="5802">
                  <c:v>20.341043472290039</c:v>
                </c:pt>
                <c:pt idx="5803">
                  <c:v>20.338155746459961</c:v>
                </c:pt>
                <c:pt idx="5804">
                  <c:v>20.364503860473633</c:v>
                </c:pt>
                <c:pt idx="5805">
                  <c:v>20.331418991088867</c:v>
                </c:pt>
                <c:pt idx="5806">
                  <c:v>20.255731582641602</c:v>
                </c:pt>
                <c:pt idx="5807">
                  <c:v>20.248403549194336</c:v>
                </c:pt>
                <c:pt idx="5808">
                  <c:v>20.261631011962891</c:v>
                </c:pt>
                <c:pt idx="5809">
                  <c:v>20.312458038330078</c:v>
                </c:pt>
                <c:pt idx="5810">
                  <c:v>20.238719940185547</c:v>
                </c:pt>
                <c:pt idx="5811">
                  <c:v>20.342653274536133</c:v>
                </c:pt>
                <c:pt idx="5812">
                  <c:v>20.223344802856445</c:v>
                </c:pt>
                <c:pt idx="5813">
                  <c:v>20.36851692199707</c:v>
                </c:pt>
                <c:pt idx="5814">
                  <c:v>20.330982208251953</c:v>
                </c:pt>
                <c:pt idx="5815">
                  <c:v>20.315191268920898</c:v>
                </c:pt>
                <c:pt idx="5816">
                  <c:v>20.41663932800293</c:v>
                </c:pt>
                <c:pt idx="5817">
                  <c:v>20.30235481262207</c:v>
                </c:pt>
                <c:pt idx="5818">
                  <c:v>20.332637786865234</c:v>
                </c:pt>
                <c:pt idx="5819">
                  <c:v>20.285865783691406</c:v>
                </c:pt>
                <c:pt idx="5820">
                  <c:v>20.210569381713867</c:v>
                </c:pt>
                <c:pt idx="5821">
                  <c:v>20.189785003662109</c:v>
                </c:pt>
                <c:pt idx="5822">
                  <c:v>20.288944244384766</c:v>
                </c:pt>
                <c:pt idx="5823">
                  <c:v>20.291542053222656</c:v>
                </c:pt>
                <c:pt idx="5824">
                  <c:v>20.304697036743164</c:v>
                </c:pt>
                <c:pt idx="5825">
                  <c:v>20.342081069946289</c:v>
                </c:pt>
                <c:pt idx="5826">
                  <c:v>20.363700866699219</c:v>
                </c:pt>
                <c:pt idx="5827">
                  <c:v>20.294942855834961</c:v>
                </c:pt>
                <c:pt idx="5828">
                  <c:v>20.373443603515625</c:v>
                </c:pt>
                <c:pt idx="5829">
                  <c:v>20.377313613891602</c:v>
                </c:pt>
                <c:pt idx="5830">
                  <c:v>20.302391052246094</c:v>
                </c:pt>
                <c:pt idx="5831">
                  <c:v>20.249208450317383</c:v>
                </c:pt>
                <c:pt idx="5832">
                  <c:v>20.244207382202148</c:v>
                </c:pt>
                <c:pt idx="5833">
                  <c:v>20.186853408813477</c:v>
                </c:pt>
                <c:pt idx="5834">
                  <c:v>20.265384674072266</c:v>
                </c:pt>
                <c:pt idx="5835">
                  <c:v>20.215690612792969</c:v>
                </c:pt>
                <c:pt idx="5836">
                  <c:v>20.256738662719727</c:v>
                </c:pt>
                <c:pt idx="5837">
                  <c:v>20.250434875488281</c:v>
                </c:pt>
                <c:pt idx="5838">
                  <c:v>20.298210144042969</c:v>
                </c:pt>
                <c:pt idx="5839">
                  <c:v>20.309043884277344</c:v>
                </c:pt>
                <c:pt idx="5840">
                  <c:v>20.281082153320313</c:v>
                </c:pt>
                <c:pt idx="5841">
                  <c:v>20.286689758300781</c:v>
                </c:pt>
                <c:pt idx="5842">
                  <c:v>20.324066162109375</c:v>
                </c:pt>
                <c:pt idx="5843">
                  <c:v>20.32166862487793</c:v>
                </c:pt>
                <c:pt idx="5844">
                  <c:v>20.274316787719727</c:v>
                </c:pt>
                <c:pt idx="5845">
                  <c:v>20.250114440917969</c:v>
                </c:pt>
                <c:pt idx="5846">
                  <c:v>20.212884902954102</c:v>
                </c:pt>
                <c:pt idx="5847">
                  <c:v>20.240964889526367</c:v>
                </c:pt>
                <c:pt idx="5848">
                  <c:v>20.297672271728516</c:v>
                </c:pt>
                <c:pt idx="5849">
                  <c:v>20.302038192749023</c:v>
                </c:pt>
                <c:pt idx="5850">
                  <c:v>20.293584823608398</c:v>
                </c:pt>
                <c:pt idx="5851">
                  <c:v>20.286535263061523</c:v>
                </c:pt>
                <c:pt idx="5852">
                  <c:v>20.143072128295898</c:v>
                </c:pt>
                <c:pt idx="5853">
                  <c:v>20.233806610107422</c:v>
                </c:pt>
                <c:pt idx="5854">
                  <c:v>20.209386825561523</c:v>
                </c:pt>
                <c:pt idx="5855">
                  <c:v>20.276933670043945</c:v>
                </c:pt>
                <c:pt idx="5856">
                  <c:v>20.195842742919922</c:v>
                </c:pt>
                <c:pt idx="5857">
                  <c:v>20.158905029296875</c:v>
                </c:pt>
                <c:pt idx="5858">
                  <c:v>20.17494010925293</c:v>
                </c:pt>
                <c:pt idx="5859">
                  <c:v>20.148338317871094</c:v>
                </c:pt>
                <c:pt idx="5860">
                  <c:v>20.265188217163086</c:v>
                </c:pt>
                <c:pt idx="5861">
                  <c:v>20.173480987548828</c:v>
                </c:pt>
                <c:pt idx="5862">
                  <c:v>20.169469833374023</c:v>
                </c:pt>
                <c:pt idx="5863">
                  <c:v>20.156711578369141</c:v>
                </c:pt>
                <c:pt idx="5864">
                  <c:v>20.189353942871094</c:v>
                </c:pt>
                <c:pt idx="5865">
                  <c:v>20.18427848815918</c:v>
                </c:pt>
                <c:pt idx="5866">
                  <c:v>20.101505279541016</c:v>
                </c:pt>
                <c:pt idx="5867">
                  <c:v>20.141071319580078</c:v>
                </c:pt>
                <c:pt idx="5868">
                  <c:v>20.044923782348633</c:v>
                </c:pt>
                <c:pt idx="5869">
                  <c:v>20.043903350830078</c:v>
                </c:pt>
                <c:pt idx="5870">
                  <c:v>20.075109481811523</c:v>
                </c:pt>
                <c:pt idx="5871">
                  <c:v>20.075078964233398</c:v>
                </c:pt>
                <c:pt idx="5872">
                  <c:v>20.079904556274414</c:v>
                </c:pt>
                <c:pt idx="5873">
                  <c:v>20.049629211425781</c:v>
                </c:pt>
                <c:pt idx="5874">
                  <c:v>20.070489883422852</c:v>
                </c:pt>
                <c:pt idx="5875">
                  <c:v>20.109903335571289</c:v>
                </c:pt>
                <c:pt idx="5876">
                  <c:v>20.081964492797852</c:v>
                </c:pt>
                <c:pt idx="5877">
                  <c:v>20.033880233764648</c:v>
                </c:pt>
                <c:pt idx="5878">
                  <c:v>20.062160491943359</c:v>
                </c:pt>
                <c:pt idx="5879">
                  <c:v>19.984159469604492</c:v>
                </c:pt>
                <c:pt idx="5880">
                  <c:v>20.024351119995117</c:v>
                </c:pt>
                <c:pt idx="5881">
                  <c:v>20.033899307250977</c:v>
                </c:pt>
                <c:pt idx="5882">
                  <c:v>20.058265686035156</c:v>
                </c:pt>
                <c:pt idx="5883">
                  <c:v>20.124202728271484</c:v>
                </c:pt>
                <c:pt idx="5884">
                  <c:v>20.035533905029297</c:v>
                </c:pt>
                <c:pt idx="5885">
                  <c:v>20.069036483764648</c:v>
                </c:pt>
                <c:pt idx="5886">
                  <c:v>20.055479049682617</c:v>
                </c:pt>
                <c:pt idx="5887">
                  <c:v>20.012174606323242</c:v>
                </c:pt>
                <c:pt idx="5888">
                  <c:v>20.064033508300781</c:v>
                </c:pt>
                <c:pt idx="5889">
                  <c:v>20.014904022216797</c:v>
                </c:pt>
                <c:pt idx="5890">
                  <c:v>20.081201553344727</c:v>
                </c:pt>
                <c:pt idx="5891">
                  <c:v>20.039947509765625</c:v>
                </c:pt>
                <c:pt idx="5892">
                  <c:v>20.09722900390625</c:v>
                </c:pt>
                <c:pt idx="5893">
                  <c:v>20.045568466186523</c:v>
                </c:pt>
                <c:pt idx="5894">
                  <c:v>20.033123016357422</c:v>
                </c:pt>
                <c:pt idx="5895">
                  <c:v>19.904388427734375</c:v>
                </c:pt>
                <c:pt idx="5896">
                  <c:v>19.961084365844727</c:v>
                </c:pt>
                <c:pt idx="5897">
                  <c:v>20.03620719909668</c:v>
                </c:pt>
                <c:pt idx="5898">
                  <c:v>20.058320999145508</c:v>
                </c:pt>
                <c:pt idx="5899">
                  <c:v>19.988290786743164</c:v>
                </c:pt>
                <c:pt idx="5900">
                  <c:v>19.891630172729492</c:v>
                </c:pt>
                <c:pt idx="5901">
                  <c:v>19.9400634765625</c:v>
                </c:pt>
                <c:pt idx="5902">
                  <c:v>20.018455505371094</c:v>
                </c:pt>
                <c:pt idx="5903">
                  <c:v>20.06397819519043</c:v>
                </c:pt>
                <c:pt idx="5904">
                  <c:v>20.004356384277344</c:v>
                </c:pt>
                <c:pt idx="5905">
                  <c:v>19.967996597290039</c:v>
                </c:pt>
                <c:pt idx="5906">
                  <c:v>19.903999328613281</c:v>
                </c:pt>
                <c:pt idx="5907">
                  <c:v>19.944730758666992</c:v>
                </c:pt>
                <c:pt idx="5908">
                  <c:v>20.016729354858398</c:v>
                </c:pt>
                <c:pt idx="5909">
                  <c:v>19.987190246582031</c:v>
                </c:pt>
                <c:pt idx="5910">
                  <c:v>19.974264144897461</c:v>
                </c:pt>
                <c:pt idx="5911">
                  <c:v>20.101907730102539</c:v>
                </c:pt>
                <c:pt idx="5912">
                  <c:v>19.955106735229492</c:v>
                </c:pt>
                <c:pt idx="5913">
                  <c:v>20.067073822021484</c:v>
                </c:pt>
                <c:pt idx="5914">
                  <c:v>19.964067459106445</c:v>
                </c:pt>
                <c:pt idx="5915">
                  <c:v>20.02001953125</c:v>
                </c:pt>
                <c:pt idx="5916">
                  <c:v>20.035621643066406</c:v>
                </c:pt>
                <c:pt idx="5917">
                  <c:v>20.099952697753906</c:v>
                </c:pt>
                <c:pt idx="5918">
                  <c:v>20.047492980957031</c:v>
                </c:pt>
                <c:pt idx="5919">
                  <c:v>20.033443450927734</c:v>
                </c:pt>
                <c:pt idx="5920">
                  <c:v>20.062225341796875</c:v>
                </c:pt>
                <c:pt idx="5921">
                  <c:v>19.951417922973633</c:v>
                </c:pt>
                <c:pt idx="5922">
                  <c:v>19.954778671264648</c:v>
                </c:pt>
                <c:pt idx="5923">
                  <c:v>19.965261459350586</c:v>
                </c:pt>
                <c:pt idx="5924">
                  <c:v>19.976766586303711</c:v>
                </c:pt>
                <c:pt idx="5925">
                  <c:v>19.992546081542969</c:v>
                </c:pt>
                <c:pt idx="5926">
                  <c:v>19.952146530151367</c:v>
                </c:pt>
                <c:pt idx="5927">
                  <c:v>19.947402954101563</c:v>
                </c:pt>
                <c:pt idx="5928">
                  <c:v>19.991569519042969</c:v>
                </c:pt>
                <c:pt idx="5929">
                  <c:v>19.878599166870117</c:v>
                </c:pt>
                <c:pt idx="5930">
                  <c:v>19.929058074951172</c:v>
                </c:pt>
                <c:pt idx="5931">
                  <c:v>19.885013580322266</c:v>
                </c:pt>
                <c:pt idx="5932">
                  <c:v>19.948017120361328</c:v>
                </c:pt>
                <c:pt idx="5933">
                  <c:v>19.895807266235352</c:v>
                </c:pt>
                <c:pt idx="5934">
                  <c:v>19.924144744873047</c:v>
                </c:pt>
                <c:pt idx="5935">
                  <c:v>19.892765045166016</c:v>
                </c:pt>
                <c:pt idx="5936">
                  <c:v>19.964076995849609</c:v>
                </c:pt>
                <c:pt idx="5937">
                  <c:v>19.967033386230469</c:v>
                </c:pt>
                <c:pt idx="5938">
                  <c:v>19.926052093505859</c:v>
                </c:pt>
                <c:pt idx="5939">
                  <c:v>19.82562255859375</c:v>
                </c:pt>
                <c:pt idx="5940">
                  <c:v>19.850124359130859</c:v>
                </c:pt>
                <c:pt idx="5941">
                  <c:v>19.916631698608398</c:v>
                </c:pt>
                <c:pt idx="5942">
                  <c:v>19.87693977355957</c:v>
                </c:pt>
                <c:pt idx="5943">
                  <c:v>19.921640396118164</c:v>
                </c:pt>
                <c:pt idx="5944">
                  <c:v>19.932689666748047</c:v>
                </c:pt>
                <c:pt idx="5945">
                  <c:v>19.963308334350586</c:v>
                </c:pt>
                <c:pt idx="5946">
                  <c:v>19.938997268676758</c:v>
                </c:pt>
                <c:pt idx="5947">
                  <c:v>19.900123596191406</c:v>
                </c:pt>
                <c:pt idx="5948">
                  <c:v>19.817998886108398</c:v>
                </c:pt>
                <c:pt idx="5949">
                  <c:v>19.730518341064453</c:v>
                </c:pt>
                <c:pt idx="5950">
                  <c:v>19.883325576782227</c:v>
                </c:pt>
                <c:pt idx="5951">
                  <c:v>19.948770523071289</c:v>
                </c:pt>
                <c:pt idx="5952">
                  <c:v>19.887815475463867</c:v>
                </c:pt>
                <c:pt idx="5953">
                  <c:v>19.944719314575195</c:v>
                </c:pt>
                <c:pt idx="5954">
                  <c:v>19.89306640625</c:v>
                </c:pt>
                <c:pt idx="5955">
                  <c:v>19.841482162475586</c:v>
                </c:pt>
                <c:pt idx="5956">
                  <c:v>19.874452590942383</c:v>
                </c:pt>
                <c:pt idx="5957">
                  <c:v>19.694429397583008</c:v>
                </c:pt>
                <c:pt idx="5958">
                  <c:v>19.765338897705078</c:v>
                </c:pt>
                <c:pt idx="5959">
                  <c:v>19.892925262451172</c:v>
                </c:pt>
                <c:pt idx="5960">
                  <c:v>19.87156867980957</c:v>
                </c:pt>
                <c:pt idx="5961">
                  <c:v>19.791086196899414</c:v>
                </c:pt>
                <c:pt idx="5962">
                  <c:v>19.868932723999023</c:v>
                </c:pt>
                <c:pt idx="5963">
                  <c:v>19.888942718505859</c:v>
                </c:pt>
                <c:pt idx="5964">
                  <c:v>19.772727966308594</c:v>
                </c:pt>
                <c:pt idx="5965">
                  <c:v>19.72776985168457</c:v>
                </c:pt>
                <c:pt idx="5966">
                  <c:v>19.754695892333984</c:v>
                </c:pt>
                <c:pt idx="5967">
                  <c:v>19.79119873046875</c:v>
                </c:pt>
                <c:pt idx="5968">
                  <c:v>19.789003372192383</c:v>
                </c:pt>
                <c:pt idx="5969">
                  <c:v>19.697092056274414</c:v>
                </c:pt>
                <c:pt idx="5970">
                  <c:v>19.777395248413086</c:v>
                </c:pt>
                <c:pt idx="5971">
                  <c:v>19.747770309448242</c:v>
                </c:pt>
                <c:pt idx="5972">
                  <c:v>19.738088607788086</c:v>
                </c:pt>
                <c:pt idx="5973">
                  <c:v>19.77099609375</c:v>
                </c:pt>
                <c:pt idx="5974">
                  <c:v>19.793493270874023</c:v>
                </c:pt>
                <c:pt idx="5975">
                  <c:v>19.767501831054688</c:v>
                </c:pt>
                <c:pt idx="5976">
                  <c:v>19.765283584594727</c:v>
                </c:pt>
                <c:pt idx="5977">
                  <c:v>19.751510620117188</c:v>
                </c:pt>
                <c:pt idx="5978">
                  <c:v>19.74700927734375</c:v>
                </c:pt>
                <c:pt idx="5979">
                  <c:v>19.746818542480469</c:v>
                </c:pt>
                <c:pt idx="5980">
                  <c:v>19.741830825805664</c:v>
                </c:pt>
                <c:pt idx="5981">
                  <c:v>19.725248336791992</c:v>
                </c:pt>
                <c:pt idx="5982">
                  <c:v>19.766645431518555</c:v>
                </c:pt>
                <c:pt idx="5983">
                  <c:v>19.718343734741211</c:v>
                </c:pt>
                <c:pt idx="5984">
                  <c:v>19.732097625732422</c:v>
                </c:pt>
                <c:pt idx="5985">
                  <c:v>19.634195327758789</c:v>
                </c:pt>
                <c:pt idx="5986">
                  <c:v>19.578338623046875</c:v>
                </c:pt>
                <c:pt idx="5987">
                  <c:v>19.684726715087891</c:v>
                </c:pt>
                <c:pt idx="5988">
                  <c:v>19.649042129516602</c:v>
                </c:pt>
                <c:pt idx="5989">
                  <c:v>19.555629730224609</c:v>
                </c:pt>
                <c:pt idx="5990">
                  <c:v>19.641534805297852</c:v>
                </c:pt>
                <c:pt idx="5991">
                  <c:v>19.555381774902344</c:v>
                </c:pt>
                <c:pt idx="5992">
                  <c:v>19.621227264404297</c:v>
                </c:pt>
                <c:pt idx="5993">
                  <c:v>19.638166427612305</c:v>
                </c:pt>
                <c:pt idx="5994">
                  <c:v>19.619403839111328</c:v>
                </c:pt>
                <c:pt idx="5995">
                  <c:v>19.605892181396484</c:v>
                </c:pt>
                <c:pt idx="5996">
                  <c:v>19.63287353515625</c:v>
                </c:pt>
                <c:pt idx="5997">
                  <c:v>19.550060272216797</c:v>
                </c:pt>
                <c:pt idx="5998">
                  <c:v>19.636543273925781</c:v>
                </c:pt>
                <c:pt idx="5999">
                  <c:v>19.601917266845703</c:v>
                </c:pt>
                <c:pt idx="6000">
                  <c:v>19.547056198120117</c:v>
                </c:pt>
                <c:pt idx="6001">
                  <c:v>19.590156555175781</c:v>
                </c:pt>
                <c:pt idx="6002">
                  <c:v>19.612466812133789</c:v>
                </c:pt>
                <c:pt idx="6003">
                  <c:v>19.652162551879883</c:v>
                </c:pt>
                <c:pt idx="6004">
                  <c:v>19.677375793457031</c:v>
                </c:pt>
                <c:pt idx="6005">
                  <c:v>19.564582824707031</c:v>
                </c:pt>
                <c:pt idx="6006">
                  <c:v>19.536779403686523</c:v>
                </c:pt>
                <c:pt idx="6007">
                  <c:v>19.573678970336914</c:v>
                </c:pt>
                <c:pt idx="6008">
                  <c:v>19.581499099731445</c:v>
                </c:pt>
                <c:pt idx="6009">
                  <c:v>19.630855560302734</c:v>
                </c:pt>
                <c:pt idx="6010">
                  <c:v>19.611862182617188</c:v>
                </c:pt>
                <c:pt idx="6011">
                  <c:v>19.546421051025391</c:v>
                </c:pt>
                <c:pt idx="6012">
                  <c:v>19.594207763671875</c:v>
                </c:pt>
                <c:pt idx="6013">
                  <c:v>19.593910217285156</c:v>
                </c:pt>
                <c:pt idx="6014">
                  <c:v>19.599391937255859</c:v>
                </c:pt>
                <c:pt idx="6015">
                  <c:v>19.58690071105957</c:v>
                </c:pt>
                <c:pt idx="6016">
                  <c:v>19.638280868530273</c:v>
                </c:pt>
                <c:pt idx="6017">
                  <c:v>19.609210968017578</c:v>
                </c:pt>
                <c:pt idx="6018">
                  <c:v>19.699289321899414</c:v>
                </c:pt>
                <c:pt idx="6019">
                  <c:v>19.605033874511719</c:v>
                </c:pt>
                <c:pt idx="6020">
                  <c:v>19.556020736694336</c:v>
                </c:pt>
                <c:pt idx="6021">
                  <c:v>19.503534317016602</c:v>
                </c:pt>
                <c:pt idx="6022">
                  <c:v>19.503410339355469</c:v>
                </c:pt>
                <c:pt idx="6023">
                  <c:v>19.582242965698242</c:v>
                </c:pt>
                <c:pt idx="6024">
                  <c:v>19.544305801391602</c:v>
                </c:pt>
                <c:pt idx="6025">
                  <c:v>19.471414566040039</c:v>
                </c:pt>
                <c:pt idx="6026">
                  <c:v>19.523422241210938</c:v>
                </c:pt>
                <c:pt idx="6027">
                  <c:v>19.545261383056641</c:v>
                </c:pt>
                <c:pt idx="6028">
                  <c:v>19.537055969238281</c:v>
                </c:pt>
                <c:pt idx="6029">
                  <c:v>19.488201141357422</c:v>
                </c:pt>
                <c:pt idx="6030">
                  <c:v>19.495878219604492</c:v>
                </c:pt>
                <c:pt idx="6031">
                  <c:v>19.499717712402344</c:v>
                </c:pt>
                <c:pt idx="6032">
                  <c:v>19.435173034667969</c:v>
                </c:pt>
                <c:pt idx="6033">
                  <c:v>19.450262069702148</c:v>
                </c:pt>
                <c:pt idx="6034">
                  <c:v>19.430095672607422</c:v>
                </c:pt>
                <c:pt idx="6035">
                  <c:v>19.323726654052734</c:v>
                </c:pt>
                <c:pt idx="6036">
                  <c:v>19.432205200195313</c:v>
                </c:pt>
                <c:pt idx="6037">
                  <c:v>19.430032730102539</c:v>
                </c:pt>
                <c:pt idx="6038">
                  <c:v>19.283002853393555</c:v>
                </c:pt>
                <c:pt idx="6039">
                  <c:v>19.400524139404297</c:v>
                </c:pt>
                <c:pt idx="6040">
                  <c:v>19.400489807128906</c:v>
                </c:pt>
                <c:pt idx="6041">
                  <c:v>19.501148223876953</c:v>
                </c:pt>
                <c:pt idx="6042">
                  <c:v>19.342252731323242</c:v>
                </c:pt>
                <c:pt idx="6043">
                  <c:v>19.346370697021484</c:v>
                </c:pt>
                <c:pt idx="6044">
                  <c:v>19.398502349853516</c:v>
                </c:pt>
                <c:pt idx="6045">
                  <c:v>19.39533805847168</c:v>
                </c:pt>
                <c:pt idx="6046">
                  <c:v>19.389493942260742</c:v>
                </c:pt>
                <c:pt idx="6047">
                  <c:v>19.375080108642578</c:v>
                </c:pt>
                <c:pt idx="6048">
                  <c:v>19.317415237426758</c:v>
                </c:pt>
                <c:pt idx="6049">
                  <c:v>19.388185501098633</c:v>
                </c:pt>
                <c:pt idx="6050">
                  <c:v>19.489540100097656</c:v>
                </c:pt>
                <c:pt idx="6051">
                  <c:v>19.410255432128906</c:v>
                </c:pt>
                <c:pt idx="6052">
                  <c:v>19.460929870605469</c:v>
                </c:pt>
                <c:pt idx="6053">
                  <c:v>19.415750503540039</c:v>
                </c:pt>
                <c:pt idx="6054">
                  <c:v>19.436712265014648</c:v>
                </c:pt>
                <c:pt idx="6055">
                  <c:v>19.401838302612305</c:v>
                </c:pt>
                <c:pt idx="6056">
                  <c:v>19.353723526000977</c:v>
                </c:pt>
                <c:pt idx="6057">
                  <c:v>19.371538162231445</c:v>
                </c:pt>
                <c:pt idx="6058">
                  <c:v>19.354032516479492</c:v>
                </c:pt>
                <c:pt idx="6059">
                  <c:v>19.410955429077148</c:v>
                </c:pt>
                <c:pt idx="6060">
                  <c:v>19.414531707763672</c:v>
                </c:pt>
                <c:pt idx="6061">
                  <c:v>19.432422637939453</c:v>
                </c:pt>
                <c:pt idx="6062">
                  <c:v>19.43010139465332</c:v>
                </c:pt>
                <c:pt idx="6063">
                  <c:v>19.353286743164063</c:v>
                </c:pt>
                <c:pt idx="6064">
                  <c:v>19.439836502075195</c:v>
                </c:pt>
                <c:pt idx="6065">
                  <c:v>19.422998428344727</c:v>
                </c:pt>
                <c:pt idx="6066">
                  <c:v>19.419216156005859</c:v>
                </c:pt>
                <c:pt idx="6067">
                  <c:v>19.423952102661133</c:v>
                </c:pt>
                <c:pt idx="6068">
                  <c:v>19.470346450805664</c:v>
                </c:pt>
                <c:pt idx="6069">
                  <c:v>19.452947616577148</c:v>
                </c:pt>
                <c:pt idx="6070">
                  <c:v>19.498779296875</c:v>
                </c:pt>
                <c:pt idx="6071">
                  <c:v>19.481731414794922</c:v>
                </c:pt>
                <c:pt idx="6072">
                  <c:v>19.476963043212891</c:v>
                </c:pt>
                <c:pt idx="6073">
                  <c:v>19.430749893188477</c:v>
                </c:pt>
                <c:pt idx="6074">
                  <c:v>19.395961761474609</c:v>
                </c:pt>
                <c:pt idx="6075">
                  <c:v>19.414997100830078</c:v>
                </c:pt>
                <c:pt idx="6076">
                  <c:v>19.294679641723633</c:v>
                </c:pt>
                <c:pt idx="6077">
                  <c:v>19.272737503051758</c:v>
                </c:pt>
                <c:pt idx="6078">
                  <c:v>19.349163055419922</c:v>
                </c:pt>
                <c:pt idx="6079">
                  <c:v>19.314977645874023</c:v>
                </c:pt>
                <c:pt idx="6080">
                  <c:v>19.269184112548828</c:v>
                </c:pt>
                <c:pt idx="6081">
                  <c:v>19.342025756835938</c:v>
                </c:pt>
                <c:pt idx="6082">
                  <c:v>19.378067016601563</c:v>
                </c:pt>
                <c:pt idx="6083">
                  <c:v>19.353260040283203</c:v>
                </c:pt>
                <c:pt idx="6084">
                  <c:v>19.345394134521484</c:v>
                </c:pt>
                <c:pt idx="6085">
                  <c:v>19.344043731689453</c:v>
                </c:pt>
                <c:pt idx="6086">
                  <c:v>19.235202789306641</c:v>
                </c:pt>
                <c:pt idx="6087">
                  <c:v>19.302799224853516</c:v>
                </c:pt>
                <c:pt idx="6088">
                  <c:v>19.284128189086914</c:v>
                </c:pt>
                <c:pt idx="6089">
                  <c:v>19.27284049987793</c:v>
                </c:pt>
                <c:pt idx="6090">
                  <c:v>19.215097427368164</c:v>
                </c:pt>
                <c:pt idx="6091">
                  <c:v>19.222955703735352</c:v>
                </c:pt>
                <c:pt idx="6092">
                  <c:v>19.306224822998047</c:v>
                </c:pt>
                <c:pt idx="6093">
                  <c:v>19.271600723266602</c:v>
                </c:pt>
                <c:pt idx="6094">
                  <c:v>19.245223999023438</c:v>
                </c:pt>
                <c:pt idx="6095">
                  <c:v>19.14055061340332</c:v>
                </c:pt>
                <c:pt idx="6096">
                  <c:v>19.202602386474609</c:v>
                </c:pt>
                <c:pt idx="6097">
                  <c:v>19.129312515258789</c:v>
                </c:pt>
                <c:pt idx="6098">
                  <c:v>19.207138061523438</c:v>
                </c:pt>
                <c:pt idx="6099">
                  <c:v>19.188905715942383</c:v>
                </c:pt>
                <c:pt idx="6100">
                  <c:v>19.254001617431641</c:v>
                </c:pt>
                <c:pt idx="6101">
                  <c:v>19.247858047485352</c:v>
                </c:pt>
                <c:pt idx="6102">
                  <c:v>19.183984756469727</c:v>
                </c:pt>
                <c:pt idx="6103">
                  <c:v>19.123992919921875</c:v>
                </c:pt>
                <c:pt idx="6104">
                  <c:v>19.2215576171875</c:v>
                </c:pt>
                <c:pt idx="6105">
                  <c:v>19.283130645751953</c:v>
                </c:pt>
                <c:pt idx="6106">
                  <c:v>19.259912490844727</c:v>
                </c:pt>
                <c:pt idx="6107">
                  <c:v>19.283138275146484</c:v>
                </c:pt>
                <c:pt idx="6108">
                  <c:v>19.275075912475586</c:v>
                </c:pt>
                <c:pt idx="6109">
                  <c:v>19.152637481689453</c:v>
                </c:pt>
                <c:pt idx="6110">
                  <c:v>19.136835098266602</c:v>
                </c:pt>
                <c:pt idx="6111">
                  <c:v>19.109865188598633</c:v>
                </c:pt>
                <c:pt idx="6112">
                  <c:v>19.153200149536133</c:v>
                </c:pt>
                <c:pt idx="6113">
                  <c:v>19.193086624145508</c:v>
                </c:pt>
                <c:pt idx="6114">
                  <c:v>19.25407600402832</c:v>
                </c:pt>
                <c:pt idx="6115">
                  <c:v>19.237890243530273</c:v>
                </c:pt>
                <c:pt idx="6116">
                  <c:v>19.258625030517578</c:v>
                </c:pt>
                <c:pt idx="6117">
                  <c:v>19.17799186706543</c:v>
                </c:pt>
                <c:pt idx="6118">
                  <c:v>19.162036895751953</c:v>
                </c:pt>
                <c:pt idx="6119">
                  <c:v>19.265485763549805</c:v>
                </c:pt>
                <c:pt idx="6120">
                  <c:v>19.18834114074707</c:v>
                </c:pt>
                <c:pt idx="6121">
                  <c:v>19.208444595336914</c:v>
                </c:pt>
                <c:pt idx="6122">
                  <c:v>19.190694808959961</c:v>
                </c:pt>
                <c:pt idx="6123">
                  <c:v>19.126228332519531</c:v>
                </c:pt>
                <c:pt idx="6124">
                  <c:v>19.186763763427734</c:v>
                </c:pt>
                <c:pt idx="6125">
                  <c:v>19.183206558227539</c:v>
                </c:pt>
                <c:pt idx="6126">
                  <c:v>19.185064315795898</c:v>
                </c:pt>
                <c:pt idx="6127">
                  <c:v>19.18409538269043</c:v>
                </c:pt>
                <c:pt idx="6128">
                  <c:v>19.222665786743164</c:v>
                </c:pt>
                <c:pt idx="6129">
                  <c:v>19.188953399658203</c:v>
                </c:pt>
                <c:pt idx="6130">
                  <c:v>19.198844909667969</c:v>
                </c:pt>
                <c:pt idx="6131">
                  <c:v>19.151723861694336</c:v>
                </c:pt>
                <c:pt idx="6132">
                  <c:v>19.095895767211914</c:v>
                </c:pt>
                <c:pt idx="6133">
                  <c:v>19.160182952880859</c:v>
                </c:pt>
                <c:pt idx="6134">
                  <c:v>19.18671989440918</c:v>
                </c:pt>
                <c:pt idx="6135">
                  <c:v>19.196500778198242</c:v>
                </c:pt>
                <c:pt idx="6136">
                  <c:v>19.159090042114258</c:v>
                </c:pt>
                <c:pt idx="6137">
                  <c:v>19.146997451782227</c:v>
                </c:pt>
                <c:pt idx="6138">
                  <c:v>19.216468811035156</c:v>
                </c:pt>
                <c:pt idx="6139">
                  <c:v>19.132785797119141</c:v>
                </c:pt>
                <c:pt idx="6140">
                  <c:v>19.159669876098633</c:v>
                </c:pt>
                <c:pt idx="6141">
                  <c:v>19.234189987182617</c:v>
                </c:pt>
                <c:pt idx="6142">
                  <c:v>19.166023254394531</c:v>
                </c:pt>
                <c:pt idx="6143">
                  <c:v>19.242895126342773</c:v>
                </c:pt>
                <c:pt idx="6144">
                  <c:v>19.122024536132813</c:v>
                </c:pt>
                <c:pt idx="6145">
                  <c:v>19.157617568969727</c:v>
                </c:pt>
                <c:pt idx="6146">
                  <c:v>19.143671035766602</c:v>
                </c:pt>
                <c:pt idx="6147">
                  <c:v>19.069299697875977</c:v>
                </c:pt>
                <c:pt idx="6148">
                  <c:v>19.136402130126953</c:v>
                </c:pt>
                <c:pt idx="6149">
                  <c:v>19.122402191162109</c:v>
                </c:pt>
                <c:pt idx="6150">
                  <c:v>19.121988296508789</c:v>
                </c:pt>
                <c:pt idx="6151">
                  <c:v>19.099142074584961</c:v>
                </c:pt>
                <c:pt idx="6152">
                  <c:v>19.131362915039063</c:v>
                </c:pt>
                <c:pt idx="6153">
                  <c:v>19.155794143676758</c:v>
                </c:pt>
                <c:pt idx="6154">
                  <c:v>19.102987289428711</c:v>
                </c:pt>
                <c:pt idx="6155">
                  <c:v>19.045783996582031</c:v>
                </c:pt>
                <c:pt idx="6156">
                  <c:v>19.10334587097168</c:v>
                </c:pt>
                <c:pt idx="6157">
                  <c:v>19.025039672851563</c:v>
                </c:pt>
                <c:pt idx="6158">
                  <c:v>19.119253158569336</c:v>
                </c:pt>
                <c:pt idx="6159">
                  <c:v>19.097797393798828</c:v>
                </c:pt>
                <c:pt idx="6160">
                  <c:v>19.12071418762207</c:v>
                </c:pt>
                <c:pt idx="6161">
                  <c:v>19.136411666870117</c:v>
                </c:pt>
                <c:pt idx="6162">
                  <c:v>19.086000442504883</c:v>
                </c:pt>
                <c:pt idx="6163">
                  <c:v>19.122119903564453</c:v>
                </c:pt>
                <c:pt idx="6164">
                  <c:v>19.169965744018555</c:v>
                </c:pt>
                <c:pt idx="6165">
                  <c:v>19.135797500610352</c:v>
                </c:pt>
                <c:pt idx="6166">
                  <c:v>19.07765007019043</c:v>
                </c:pt>
                <c:pt idx="6167">
                  <c:v>19.038097381591797</c:v>
                </c:pt>
                <c:pt idx="6168">
                  <c:v>19.060419082641602</c:v>
                </c:pt>
                <c:pt idx="6169">
                  <c:v>19.084306716918945</c:v>
                </c:pt>
                <c:pt idx="6170">
                  <c:v>19.086885452270508</c:v>
                </c:pt>
                <c:pt idx="6171">
                  <c:v>19.127082824707031</c:v>
                </c:pt>
                <c:pt idx="6172">
                  <c:v>19.131706237792969</c:v>
                </c:pt>
                <c:pt idx="6173">
                  <c:v>19.073984146118164</c:v>
                </c:pt>
                <c:pt idx="6174">
                  <c:v>18.997900009155273</c:v>
                </c:pt>
                <c:pt idx="6175">
                  <c:v>19.057353973388672</c:v>
                </c:pt>
                <c:pt idx="6176">
                  <c:v>19.048820495605469</c:v>
                </c:pt>
                <c:pt idx="6177">
                  <c:v>18.977029800415039</c:v>
                </c:pt>
                <c:pt idx="6178">
                  <c:v>19.018398284912109</c:v>
                </c:pt>
                <c:pt idx="6179">
                  <c:v>19.008138656616211</c:v>
                </c:pt>
                <c:pt idx="6180">
                  <c:v>18.980894088745117</c:v>
                </c:pt>
                <c:pt idx="6181">
                  <c:v>18.959428787231445</c:v>
                </c:pt>
                <c:pt idx="6182">
                  <c:v>19.016069412231445</c:v>
                </c:pt>
                <c:pt idx="6183">
                  <c:v>18.963138580322266</c:v>
                </c:pt>
                <c:pt idx="6184">
                  <c:v>18.988061904907227</c:v>
                </c:pt>
                <c:pt idx="6185">
                  <c:v>18.964912414550781</c:v>
                </c:pt>
                <c:pt idx="6186">
                  <c:v>18.937929153442383</c:v>
                </c:pt>
                <c:pt idx="6187">
                  <c:v>18.884576797485352</c:v>
                </c:pt>
                <c:pt idx="6188">
                  <c:v>18.864566802978516</c:v>
                </c:pt>
                <c:pt idx="6189">
                  <c:v>18.894237518310547</c:v>
                </c:pt>
                <c:pt idx="6190">
                  <c:v>19.019685745239258</c:v>
                </c:pt>
                <c:pt idx="6191">
                  <c:v>18.997541427612305</c:v>
                </c:pt>
                <c:pt idx="6192">
                  <c:v>18.972568511962891</c:v>
                </c:pt>
                <c:pt idx="6193">
                  <c:v>18.883537292480469</c:v>
                </c:pt>
                <c:pt idx="6194">
                  <c:v>18.913393020629883</c:v>
                </c:pt>
                <c:pt idx="6195">
                  <c:v>18.957984924316406</c:v>
                </c:pt>
                <c:pt idx="6196">
                  <c:v>18.952642440795898</c:v>
                </c:pt>
                <c:pt idx="6197">
                  <c:v>18.942598342895508</c:v>
                </c:pt>
                <c:pt idx="6198">
                  <c:v>18.864299774169922</c:v>
                </c:pt>
                <c:pt idx="6199">
                  <c:v>18.840122222900391</c:v>
                </c:pt>
                <c:pt idx="6200">
                  <c:v>18.841518402099609</c:v>
                </c:pt>
                <c:pt idx="6201">
                  <c:v>18.835477828979492</c:v>
                </c:pt>
                <c:pt idx="6202">
                  <c:v>18.841594696044922</c:v>
                </c:pt>
                <c:pt idx="6203">
                  <c:v>19.006217956542969</c:v>
                </c:pt>
                <c:pt idx="6204">
                  <c:v>18.903766632080078</c:v>
                </c:pt>
                <c:pt idx="6205">
                  <c:v>18.93144416809082</c:v>
                </c:pt>
                <c:pt idx="6206">
                  <c:v>18.910137176513672</c:v>
                </c:pt>
                <c:pt idx="6207">
                  <c:v>18.94622802734375</c:v>
                </c:pt>
                <c:pt idx="6208">
                  <c:v>18.953386306762695</c:v>
                </c:pt>
                <c:pt idx="6209">
                  <c:v>18.841129302978516</c:v>
                </c:pt>
                <c:pt idx="6210">
                  <c:v>18.805017471313477</c:v>
                </c:pt>
                <c:pt idx="6211">
                  <c:v>18.892526626586914</c:v>
                </c:pt>
                <c:pt idx="6212">
                  <c:v>18.91259765625</c:v>
                </c:pt>
                <c:pt idx="6213">
                  <c:v>18.962530136108398</c:v>
                </c:pt>
                <c:pt idx="6214">
                  <c:v>18.837602615356445</c:v>
                </c:pt>
                <c:pt idx="6215">
                  <c:v>18.828315734863281</c:v>
                </c:pt>
                <c:pt idx="6216">
                  <c:v>18.887544631958008</c:v>
                </c:pt>
                <c:pt idx="6217">
                  <c:v>18.846599578857422</c:v>
                </c:pt>
                <c:pt idx="6218">
                  <c:v>18.805971145629883</c:v>
                </c:pt>
                <c:pt idx="6219">
                  <c:v>18.848728179931641</c:v>
                </c:pt>
                <c:pt idx="6220">
                  <c:v>18.850439071655273</c:v>
                </c:pt>
                <c:pt idx="6221">
                  <c:v>18.913507461547852</c:v>
                </c:pt>
                <c:pt idx="6222">
                  <c:v>18.980812072753906</c:v>
                </c:pt>
                <c:pt idx="6223">
                  <c:v>18.925207138061523</c:v>
                </c:pt>
                <c:pt idx="6224">
                  <c:v>18.915180206298828</c:v>
                </c:pt>
                <c:pt idx="6225">
                  <c:v>18.906606674194336</c:v>
                </c:pt>
                <c:pt idx="6226">
                  <c:v>18.873939514160156</c:v>
                </c:pt>
                <c:pt idx="6227">
                  <c:v>18.84052848815918</c:v>
                </c:pt>
                <c:pt idx="6228">
                  <c:v>18.87672233581543</c:v>
                </c:pt>
                <c:pt idx="6229">
                  <c:v>18.829719543457031</c:v>
                </c:pt>
                <c:pt idx="6230">
                  <c:v>18.923135757446289</c:v>
                </c:pt>
                <c:pt idx="6231">
                  <c:v>18.854610443115234</c:v>
                </c:pt>
                <c:pt idx="6232">
                  <c:v>18.898427963256836</c:v>
                </c:pt>
                <c:pt idx="6233">
                  <c:v>18.850667953491211</c:v>
                </c:pt>
                <c:pt idx="6234">
                  <c:v>18.86775016784668</c:v>
                </c:pt>
                <c:pt idx="6235">
                  <c:v>18.918840408325195</c:v>
                </c:pt>
                <c:pt idx="6236">
                  <c:v>18.873283386230469</c:v>
                </c:pt>
                <c:pt idx="6237">
                  <c:v>18.826631546020508</c:v>
                </c:pt>
                <c:pt idx="6238">
                  <c:v>18.807743072509766</c:v>
                </c:pt>
                <c:pt idx="6239">
                  <c:v>18.76275634765625</c:v>
                </c:pt>
                <c:pt idx="6240">
                  <c:v>18.748636245727539</c:v>
                </c:pt>
                <c:pt idx="6241">
                  <c:v>18.790355682373047</c:v>
                </c:pt>
                <c:pt idx="6242">
                  <c:v>18.809103012084961</c:v>
                </c:pt>
                <c:pt idx="6243">
                  <c:v>18.787843704223633</c:v>
                </c:pt>
                <c:pt idx="6244">
                  <c:v>18.876932144165039</c:v>
                </c:pt>
                <c:pt idx="6245">
                  <c:v>18.832189559936523</c:v>
                </c:pt>
                <c:pt idx="6246">
                  <c:v>18.761981964111328</c:v>
                </c:pt>
                <c:pt idx="6247">
                  <c:v>18.780292510986328</c:v>
                </c:pt>
                <c:pt idx="6248">
                  <c:v>18.80375862121582</c:v>
                </c:pt>
                <c:pt idx="6249">
                  <c:v>18.830537796020508</c:v>
                </c:pt>
                <c:pt idx="6250">
                  <c:v>18.86146354675293</c:v>
                </c:pt>
                <c:pt idx="6251">
                  <c:v>18.864484786987305</c:v>
                </c:pt>
                <c:pt idx="6252">
                  <c:v>18.849258422851563</c:v>
                </c:pt>
                <c:pt idx="6253">
                  <c:v>18.804323196411133</c:v>
                </c:pt>
                <c:pt idx="6254">
                  <c:v>18.836334228515625</c:v>
                </c:pt>
                <c:pt idx="6255">
                  <c:v>18.835573196411133</c:v>
                </c:pt>
                <c:pt idx="6256">
                  <c:v>18.86945915222168</c:v>
                </c:pt>
                <c:pt idx="6257">
                  <c:v>18.758274078369141</c:v>
                </c:pt>
                <c:pt idx="6258">
                  <c:v>18.787210464477539</c:v>
                </c:pt>
                <c:pt idx="6259">
                  <c:v>18.733221054077148</c:v>
                </c:pt>
                <c:pt idx="6260">
                  <c:v>18.768754959106445</c:v>
                </c:pt>
                <c:pt idx="6261">
                  <c:v>18.831300735473633</c:v>
                </c:pt>
                <c:pt idx="6262">
                  <c:v>18.761940002441406</c:v>
                </c:pt>
                <c:pt idx="6263">
                  <c:v>18.752235412597656</c:v>
                </c:pt>
                <c:pt idx="6264">
                  <c:v>18.811197280883789</c:v>
                </c:pt>
                <c:pt idx="6265">
                  <c:v>18.716243743896484</c:v>
                </c:pt>
                <c:pt idx="6266">
                  <c:v>18.698135375976563</c:v>
                </c:pt>
                <c:pt idx="6267">
                  <c:v>18.666366577148438</c:v>
                </c:pt>
                <c:pt idx="6268">
                  <c:v>18.7813720703125</c:v>
                </c:pt>
                <c:pt idx="6269">
                  <c:v>18.753934860229492</c:v>
                </c:pt>
                <c:pt idx="6270">
                  <c:v>18.681772232055664</c:v>
                </c:pt>
                <c:pt idx="6271">
                  <c:v>18.773916244506836</c:v>
                </c:pt>
                <c:pt idx="6272">
                  <c:v>18.707975387573242</c:v>
                </c:pt>
                <c:pt idx="6273">
                  <c:v>18.701534271240234</c:v>
                </c:pt>
                <c:pt idx="6274">
                  <c:v>18.701898574829102</c:v>
                </c:pt>
                <c:pt idx="6275">
                  <c:v>18.750066757202148</c:v>
                </c:pt>
                <c:pt idx="6276">
                  <c:v>18.682226181030273</c:v>
                </c:pt>
                <c:pt idx="6277">
                  <c:v>18.784107208251953</c:v>
                </c:pt>
                <c:pt idx="6278">
                  <c:v>18.848276138305664</c:v>
                </c:pt>
                <c:pt idx="6279">
                  <c:v>18.65467643737793</c:v>
                </c:pt>
                <c:pt idx="6280">
                  <c:v>18.646080017089844</c:v>
                </c:pt>
                <c:pt idx="6281">
                  <c:v>18.715435028076172</c:v>
                </c:pt>
                <c:pt idx="6282">
                  <c:v>18.735628128051758</c:v>
                </c:pt>
                <c:pt idx="6283">
                  <c:v>18.762691497802734</c:v>
                </c:pt>
                <c:pt idx="6284">
                  <c:v>18.704076766967773</c:v>
                </c:pt>
                <c:pt idx="6285">
                  <c:v>18.740318298339844</c:v>
                </c:pt>
                <c:pt idx="6286">
                  <c:v>18.662069320678711</c:v>
                </c:pt>
                <c:pt idx="6287">
                  <c:v>18.705938339233398</c:v>
                </c:pt>
                <c:pt idx="6288">
                  <c:v>18.706630706787109</c:v>
                </c:pt>
                <c:pt idx="6289">
                  <c:v>18.717939376831055</c:v>
                </c:pt>
                <c:pt idx="6290">
                  <c:v>18.674980163574219</c:v>
                </c:pt>
                <c:pt idx="6291">
                  <c:v>18.755403518676758</c:v>
                </c:pt>
                <c:pt idx="6292">
                  <c:v>18.718069076538086</c:v>
                </c:pt>
                <c:pt idx="6293">
                  <c:v>18.692300796508789</c:v>
                </c:pt>
                <c:pt idx="6294">
                  <c:v>18.656173706054688</c:v>
                </c:pt>
                <c:pt idx="6295">
                  <c:v>18.612707138061523</c:v>
                </c:pt>
                <c:pt idx="6296">
                  <c:v>18.688016891479492</c:v>
                </c:pt>
                <c:pt idx="6297">
                  <c:v>18.655858993530273</c:v>
                </c:pt>
                <c:pt idx="6298">
                  <c:v>18.718147277832031</c:v>
                </c:pt>
                <c:pt idx="6299">
                  <c:v>18.606693267822266</c:v>
                </c:pt>
                <c:pt idx="6300">
                  <c:v>18.578195571899414</c:v>
                </c:pt>
                <c:pt idx="6301">
                  <c:v>18.623476028442383</c:v>
                </c:pt>
                <c:pt idx="6302">
                  <c:v>18.651283264160156</c:v>
                </c:pt>
                <c:pt idx="6303">
                  <c:v>18.712554931640625</c:v>
                </c:pt>
                <c:pt idx="6304">
                  <c:v>18.606113433837891</c:v>
                </c:pt>
                <c:pt idx="6305">
                  <c:v>18.517965316772461</c:v>
                </c:pt>
                <c:pt idx="6306">
                  <c:v>18.594383239746094</c:v>
                </c:pt>
                <c:pt idx="6307">
                  <c:v>18.554580688476563</c:v>
                </c:pt>
                <c:pt idx="6308">
                  <c:v>18.477275848388672</c:v>
                </c:pt>
                <c:pt idx="6309">
                  <c:v>18.490419387817383</c:v>
                </c:pt>
                <c:pt idx="6310">
                  <c:v>18.510856628417969</c:v>
                </c:pt>
                <c:pt idx="6311">
                  <c:v>18.583860397338867</c:v>
                </c:pt>
                <c:pt idx="6312">
                  <c:v>18.49040412902832</c:v>
                </c:pt>
                <c:pt idx="6313">
                  <c:v>18.561767578125</c:v>
                </c:pt>
                <c:pt idx="6314">
                  <c:v>18.454938888549805</c:v>
                </c:pt>
                <c:pt idx="6315">
                  <c:v>18.430995941162109</c:v>
                </c:pt>
                <c:pt idx="6316">
                  <c:v>18.447822570800781</c:v>
                </c:pt>
                <c:pt idx="6317">
                  <c:v>18.401273727416992</c:v>
                </c:pt>
                <c:pt idx="6318">
                  <c:v>18.455425262451172</c:v>
                </c:pt>
                <c:pt idx="6319">
                  <c:v>18.394834518432617</c:v>
                </c:pt>
                <c:pt idx="6320">
                  <c:v>18.40815544128418</c:v>
                </c:pt>
                <c:pt idx="6321">
                  <c:v>18.440427780151367</c:v>
                </c:pt>
                <c:pt idx="6322">
                  <c:v>18.428281784057617</c:v>
                </c:pt>
                <c:pt idx="6323">
                  <c:v>18.502641677856445</c:v>
                </c:pt>
                <c:pt idx="6324">
                  <c:v>18.471057891845703</c:v>
                </c:pt>
                <c:pt idx="6325">
                  <c:v>18.462072372436523</c:v>
                </c:pt>
                <c:pt idx="6326">
                  <c:v>18.524765014648438</c:v>
                </c:pt>
                <c:pt idx="6327">
                  <c:v>18.478647232055664</c:v>
                </c:pt>
                <c:pt idx="6328">
                  <c:v>18.522607803344727</c:v>
                </c:pt>
                <c:pt idx="6329">
                  <c:v>18.454751968383789</c:v>
                </c:pt>
                <c:pt idx="6330">
                  <c:v>18.553733825683594</c:v>
                </c:pt>
                <c:pt idx="6331">
                  <c:v>18.465888977050781</c:v>
                </c:pt>
                <c:pt idx="6332">
                  <c:v>18.499471664428711</c:v>
                </c:pt>
                <c:pt idx="6333">
                  <c:v>18.458370208740234</c:v>
                </c:pt>
                <c:pt idx="6334">
                  <c:v>18.454462051391602</c:v>
                </c:pt>
                <c:pt idx="6335">
                  <c:v>18.510456085205078</c:v>
                </c:pt>
                <c:pt idx="6336">
                  <c:v>18.452898025512695</c:v>
                </c:pt>
                <c:pt idx="6337">
                  <c:v>18.447687149047852</c:v>
                </c:pt>
                <c:pt idx="6338">
                  <c:v>18.370441436767578</c:v>
                </c:pt>
                <c:pt idx="6339">
                  <c:v>18.446310043334961</c:v>
                </c:pt>
                <c:pt idx="6340">
                  <c:v>18.461994171142578</c:v>
                </c:pt>
                <c:pt idx="6341">
                  <c:v>18.450693130493164</c:v>
                </c:pt>
                <c:pt idx="6342">
                  <c:v>18.493499755859375</c:v>
                </c:pt>
                <c:pt idx="6343">
                  <c:v>18.471324920654297</c:v>
                </c:pt>
                <c:pt idx="6344">
                  <c:v>18.460304260253906</c:v>
                </c:pt>
                <c:pt idx="6345">
                  <c:v>18.363443374633789</c:v>
                </c:pt>
                <c:pt idx="6346">
                  <c:v>18.368736267089844</c:v>
                </c:pt>
                <c:pt idx="6347">
                  <c:v>18.407760620117188</c:v>
                </c:pt>
                <c:pt idx="6348">
                  <c:v>18.4136962890625</c:v>
                </c:pt>
                <c:pt idx="6349">
                  <c:v>18.466760635375977</c:v>
                </c:pt>
                <c:pt idx="6350">
                  <c:v>18.406887054443359</c:v>
                </c:pt>
                <c:pt idx="6351">
                  <c:v>18.390836715698242</c:v>
                </c:pt>
                <c:pt idx="6352">
                  <c:v>18.453882217407227</c:v>
                </c:pt>
                <c:pt idx="6353">
                  <c:v>18.377918243408203</c:v>
                </c:pt>
                <c:pt idx="6354">
                  <c:v>18.390911102294922</c:v>
                </c:pt>
                <c:pt idx="6355">
                  <c:v>18.380075454711914</c:v>
                </c:pt>
                <c:pt idx="6356">
                  <c:v>18.432672500610352</c:v>
                </c:pt>
                <c:pt idx="6357">
                  <c:v>18.304039001464844</c:v>
                </c:pt>
                <c:pt idx="6358">
                  <c:v>18.35722541809082</c:v>
                </c:pt>
                <c:pt idx="6359">
                  <c:v>18.424545288085938</c:v>
                </c:pt>
                <c:pt idx="6360">
                  <c:v>18.325037002563477</c:v>
                </c:pt>
                <c:pt idx="6361">
                  <c:v>18.323049545288086</c:v>
                </c:pt>
                <c:pt idx="6362">
                  <c:v>18.317070007324219</c:v>
                </c:pt>
                <c:pt idx="6363">
                  <c:v>18.285017013549805</c:v>
                </c:pt>
                <c:pt idx="6364">
                  <c:v>18.313913345336914</c:v>
                </c:pt>
                <c:pt idx="6365">
                  <c:v>18.283212661743164</c:v>
                </c:pt>
                <c:pt idx="6366">
                  <c:v>18.340847015380859</c:v>
                </c:pt>
                <c:pt idx="6367">
                  <c:v>18.265836715698242</c:v>
                </c:pt>
                <c:pt idx="6368">
                  <c:v>18.363941192626953</c:v>
                </c:pt>
                <c:pt idx="6369">
                  <c:v>18.331317901611328</c:v>
                </c:pt>
                <c:pt idx="6370">
                  <c:v>18.351800918579102</c:v>
                </c:pt>
                <c:pt idx="6371">
                  <c:v>18.327102661132813</c:v>
                </c:pt>
                <c:pt idx="6372">
                  <c:v>18.336971282958984</c:v>
                </c:pt>
                <c:pt idx="6373">
                  <c:v>18.356647491455078</c:v>
                </c:pt>
                <c:pt idx="6374">
                  <c:v>18.374248504638672</c:v>
                </c:pt>
                <c:pt idx="6375">
                  <c:v>18.474763870239258</c:v>
                </c:pt>
                <c:pt idx="6376">
                  <c:v>18.358596801757813</c:v>
                </c:pt>
                <c:pt idx="6377">
                  <c:v>18.402315139770508</c:v>
                </c:pt>
                <c:pt idx="6378">
                  <c:v>18.33393669128418</c:v>
                </c:pt>
                <c:pt idx="6379">
                  <c:v>18.255022048950195</c:v>
                </c:pt>
                <c:pt idx="6380">
                  <c:v>18.295368194580078</c:v>
                </c:pt>
                <c:pt idx="6381">
                  <c:v>18.328243255615234</c:v>
                </c:pt>
                <c:pt idx="6382">
                  <c:v>18.327985763549805</c:v>
                </c:pt>
                <c:pt idx="6383">
                  <c:v>18.269638061523438</c:v>
                </c:pt>
                <c:pt idx="6384">
                  <c:v>18.30888557434082</c:v>
                </c:pt>
                <c:pt idx="6385">
                  <c:v>18.340065002441406</c:v>
                </c:pt>
                <c:pt idx="6386">
                  <c:v>18.280984878540039</c:v>
                </c:pt>
                <c:pt idx="6387">
                  <c:v>18.215030670166016</c:v>
                </c:pt>
                <c:pt idx="6388">
                  <c:v>18.237730026245117</c:v>
                </c:pt>
                <c:pt idx="6389">
                  <c:v>18.184391021728516</c:v>
                </c:pt>
                <c:pt idx="6390">
                  <c:v>18.203733444213867</c:v>
                </c:pt>
                <c:pt idx="6391">
                  <c:v>18.300991058349609</c:v>
                </c:pt>
                <c:pt idx="6392">
                  <c:v>18.191064834594727</c:v>
                </c:pt>
                <c:pt idx="6393">
                  <c:v>18.257726669311523</c:v>
                </c:pt>
                <c:pt idx="6394">
                  <c:v>18.327301025390625</c:v>
                </c:pt>
                <c:pt idx="6395">
                  <c:v>18.399055480957031</c:v>
                </c:pt>
                <c:pt idx="6396">
                  <c:v>18.26276969909668</c:v>
                </c:pt>
                <c:pt idx="6397">
                  <c:v>18.354726791381836</c:v>
                </c:pt>
                <c:pt idx="6398">
                  <c:v>18.268440246582031</c:v>
                </c:pt>
                <c:pt idx="6399">
                  <c:v>18.212898254394531</c:v>
                </c:pt>
                <c:pt idx="6400">
                  <c:v>18.284963607788086</c:v>
                </c:pt>
                <c:pt idx="6401">
                  <c:v>18.170034408569336</c:v>
                </c:pt>
                <c:pt idx="6402">
                  <c:v>18.201930999755859</c:v>
                </c:pt>
                <c:pt idx="6403">
                  <c:v>18.212493896484375</c:v>
                </c:pt>
                <c:pt idx="6404">
                  <c:v>18.171361923217773</c:v>
                </c:pt>
                <c:pt idx="6405">
                  <c:v>18.210870742797852</c:v>
                </c:pt>
                <c:pt idx="6406">
                  <c:v>18.247520446777344</c:v>
                </c:pt>
                <c:pt idx="6407">
                  <c:v>18.188331604003906</c:v>
                </c:pt>
                <c:pt idx="6408">
                  <c:v>18.197610855102539</c:v>
                </c:pt>
                <c:pt idx="6409">
                  <c:v>18.208131790161133</c:v>
                </c:pt>
                <c:pt idx="6410">
                  <c:v>18.182369232177734</c:v>
                </c:pt>
                <c:pt idx="6411">
                  <c:v>18.215707778930664</c:v>
                </c:pt>
                <c:pt idx="6412">
                  <c:v>18.166419982910156</c:v>
                </c:pt>
                <c:pt idx="6413">
                  <c:v>18.216951370239258</c:v>
                </c:pt>
                <c:pt idx="6414">
                  <c:v>18.229808807373047</c:v>
                </c:pt>
                <c:pt idx="6415">
                  <c:v>18.234512329101563</c:v>
                </c:pt>
                <c:pt idx="6416">
                  <c:v>18.10999870300293</c:v>
                </c:pt>
                <c:pt idx="6417">
                  <c:v>18.113124847412109</c:v>
                </c:pt>
                <c:pt idx="6418">
                  <c:v>18.181655883789063</c:v>
                </c:pt>
                <c:pt idx="6419">
                  <c:v>18.116941452026367</c:v>
                </c:pt>
                <c:pt idx="6420">
                  <c:v>18.140214920043945</c:v>
                </c:pt>
                <c:pt idx="6421">
                  <c:v>18.223882675170898</c:v>
                </c:pt>
                <c:pt idx="6422">
                  <c:v>18.103620529174805</c:v>
                </c:pt>
                <c:pt idx="6423">
                  <c:v>18.171804428100586</c:v>
                </c:pt>
                <c:pt idx="6424">
                  <c:v>18.203332901000977</c:v>
                </c:pt>
                <c:pt idx="6425">
                  <c:v>18.196273803710938</c:v>
                </c:pt>
                <c:pt idx="6426">
                  <c:v>18.112529754638672</c:v>
                </c:pt>
                <c:pt idx="6427">
                  <c:v>18.139884948730469</c:v>
                </c:pt>
                <c:pt idx="6428">
                  <c:v>18.146268844604492</c:v>
                </c:pt>
                <c:pt idx="6429">
                  <c:v>18.198413848876953</c:v>
                </c:pt>
                <c:pt idx="6430">
                  <c:v>18.158090591430664</c:v>
                </c:pt>
                <c:pt idx="6431">
                  <c:v>18.104074478149414</c:v>
                </c:pt>
                <c:pt idx="6432">
                  <c:v>18.246912002563477</c:v>
                </c:pt>
                <c:pt idx="6433">
                  <c:v>18.156913757324219</c:v>
                </c:pt>
                <c:pt idx="6434">
                  <c:v>18.153888702392578</c:v>
                </c:pt>
                <c:pt idx="6435">
                  <c:v>18.150974273681641</c:v>
                </c:pt>
                <c:pt idx="6436">
                  <c:v>18.141326904296875</c:v>
                </c:pt>
                <c:pt idx="6437">
                  <c:v>18.162166595458984</c:v>
                </c:pt>
                <c:pt idx="6438">
                  <c:v>18.068531036376953</c:v>
                </c:pt>
                <c:pt idx="6439">
                  <c:v>18.207851409912109</c:v>
                </c:pt>
                <c:pt idx="6440">
                  <c:v>18.127365112304688</c:v>
                </c:pt>
                <c:pt idx="6441">
                  <c:v>18.05705451965332</c:v>
                </c:pt>
                <c:pt idx="6442">
                  <c:v>18.118906021118164</c:v>
                </c:pt>
                <c:pt idx="6443">
                  <c:v>18.076332092285156</c:v>
                </c:pt>
                <c:pt idx="6444">
                  <c:v>18.101617813110352</c:v>
                </c:pt>
                <c:pt idx="6445">
                  <c:v>18.029212951660156</c:v>
                </c:pt>
                <c:pt idx="6446">
                  <c:v>18.101612091064453</c:v>
                </c:pt>
                <c:pt idx="6447">
                  <c:v>18.040891647338867</c:v>
                </c:pt>
                <c:pt idx="6448">
                  <c:v>17.97015380859375</c:v>
                </c:pt>
                <c:pt idx="6449">
                  <c:v>18.004262924194336</c:v>
                </c:pt>
                <c:pt idx="6450">
                  <c:v>17.953563690185547</c:v>
                </c:pt>
                <c:pt idx="6451">
                  <c:v>18.036733627319336</c:v>
                </c:pt>
                <c:pt idx="6452">
                  <c:v>18.048727035522461</c:v>
                </c:pt>
                <c:pt idx="6453">
                  <c:v>18.071323394775391</c:v>
                </c:pt>
                <c:pt idx="6454">
                  <c:v>18.091447830200195</c:v>
                </c:pt>
                <c:pt idx="6455">
                  <c:v>18.1458740234375</c:v>
                </c:pt>
                <c:pt idx="6456">
                  <c:v>18.070381164550781</c:v>
                </c:pt>
                <c:pt idx="6457">
                  <c:v>17.983585357666016</c:v>
                </c:pt>
                <c:pt idx="6458">
                  <c:v>18.04399299621582</c:v>
                </c:pt>
                <c:pt idx="6459">
                  <c:v>18.134225845336914</c:v>
                </c:pt>
                <c:pt idx="6460">
                  <c:v>18.033323287963867</c:v>
                </c:pt>
                <c:pt idx="6461">
                  <c:v>18.008962631225586</c:v>
                </c:pt>
                <c:pt idx="6462">
                  <c:v>17.976434707641602</c:v>
                </c:pt>
                <c:pt idx="6463">
                  <c:v>17.973110198974609</c:v>
                </c:pt>
                <c:pt idx="6464">
                  <c:v>18.126882553100586</c:v>
                </c:pt>
                <c:pt idx="6465">
                  <c:v>18.203227996826172</c:v>
                </c:pt>
                <c:pt idx="6466">
                  <c:v>18.1573486328125</c:v>
                </c:pt>
                <c:pt idx="6467">
                  <c:v>18.157678604125977</c:v>
                </c:pt>
                <c:pt idx="6468">
                  <c:v>18.053909301757813</c:v>
                </c:pt>
                <c:pt idx="6469">
                  <c:v>18.029129028320313</c:v>
                </c:pt>
                <c:pt idx="6470">
                  <c:v>18.096986770629883</c:v>
                </c:pt>
                <c:pt idx="6471">
                  <c:v>18.092145919799805</c:v>
                </c:pt>
                <c:pt idx="6472">
                  <c:v>17.957403182983398</c:v>
                </c:pt>
                <c:pt idx="6473">
                  <c:v>17.93126106262207</c:v>
                </c:pt>
                <c:pt idx="6474">
                  <c:v>17.99830436706543</c:v>
                </c:pt>
                <c:pt idx="6475">
                  <c:v>18.061761856079102</c:v>
                </c:pt>
                <c:pt idx="6476">
                  <c:v>18.007501602172852</c:v>
                </c:pt>
                <c:pt idx="6477">
                  <c:v>17.997772216796875</c:v>
                </c:pt>
                <c:pt idx="6478">
                  <c:v>18.007574081420898</c:v>
                </c:pt>
                <c:pt idx="6479">
                  <c:v>17.984193801879883</c:v>
                </c:pt>
                <c:pt idx="6480">
                  <c:v>17.90458869934082</c:v>
                </c:pt>
                <c:pt idx="6481">
                  <c:v>17.957422256469727</c:v>
                </c:pt>
                <c:pt idx="6482">
                  <c:v>18.056900024414063</c:v>
                </c:pt>
                <c:pt idx="6483">
                  <c:v>18.010601043701172</c:v>
                </c:pt>
                <c:pt idx="6484">
                  <c:v>17.928394317626953</c:v>
                </c:pt>
                <c:pt idx="6485">
                  <c:v>17.994039535522461</c:v>
                </c:pt>
                <c:pt idx="6486">
                  <c:v>17.945026397705078</c:v>
                </c:pt>
                <c:pt idx="6487">
                  <c:v>17.93212890625</c:v>
                </c:pt>
                <c:pt idx="6488">
                  <c:v>17.968883514404297</c:v>
                </c:pt>
                <c:pt idx="6489">
                  <c:v>17.840093612670898</c:v>
                </c:pt>
                <c:pt idx="6490">
                  <c:v>17.86395263671875</c:v>
                </c:pt>
                <c:pt idx="6491">
                  <c:v>17.947710037231445</c:v>
                </c:pt>
                <c:pt idx="6492">
                  <c:v>17.849584579467773</c:v>
                </c:pt>
                <c:pt idx="6493">
                  <c:v>17.872035980224609</c:v>
                </c:pt>
                <c:pt idx="6494">
                  <c:v>17.886980056762695</c:v>
                </c:pt>
                <c:pt idx="6495">
                  <c:v>17.83595085144043</c:v>
                </c:pt>
                <c:pt idx="6496">
                  <c:v>17.828662872314453</c:v>
                </c:pt>
                <c:pt idx="6497">
                  <c:v>17.854536056518555</c:v>
                </c:pt>
                <c:pt idx="6498">
                  <c:v>17.796279907226563</c:v>
                </c:pt>
                <c:pt idx="6499">
                  <c:v>17.845190048217773</c:v>
                </c:pt>
                <c:pt idx="6500">
                  <c:v>17.729415893554688</c:v>
                </c:pt>
                <c:pt idx="6501">
                  <c:v>17.83336067199707</c:v>
                </c:pt>
                <c:pt idx="6502">
                  <c:v>17.76246452331543</c:v>
                </c:pt>
                <c:pt idx="6503">
                  <c:v>17.759180068969727</c:v>
                </c:pt>
                <c:pt idx="6504">
                  <c:v>17.826690673828125</c:v>
                </c:pt>
                <c:pt idx="6505">
                  <c:v>17.782403945922852</c:v>
                </c:pt>
                <c:pt idx="6506">
                  <c:v>17.792524337768555</c:v>
                </c:pt>
                <c:pt idx="6507">
                  <c:v>17.787656784057617</c:v>
                </c:pt>
                <c:pt idx="6508">
                  <c:v>17.819782257080078</c:v>
                </c:pt>
                <c:pt idx="6509">
                  <c:v>17.790811538696289</c:v>
                </c:pt>
                <c:pt idx="6510">
                  <c:v>17.717819213867188</c:v>
                </c:pt>
                <c:pt idx="6511">
                  <c:v>17.754158020019531</c:v>
                </c:pt>
                <c:pt idx="6512">
                  <c:v>17.718727111816406</c:v>
                </c:pt>
                <c:pt idx="6513">
                  <c:v>17.816764831542969</c:v>
                </c:pt>
                <c:pt idx="6514">
                  <c:v>17.820625305175781</c:v>
                </c:pt>
                <c:pt idx="6515">
                  <c:v>17.666763305664063</c:v>
                </c:pt>
                <c:pt idx="6516">
                  <c:v>17.709280014038086</c:v>
                </c:pt>
                <c:pt idx="6517">
                  <c:v>17.695301055908203</c:v>
                </c:pt>
                <c:pt idx="6518">
                  <c:v>17.768547058105469</c:v>
                </c:pt>
                <c:pt idx="6519">
                  <c:v>17.713184356689453</c:v>
                </c:pt>
                <c:pt idx="6520">
                  <c:v>17.754337310791016</c:v>
                </c:pt>
                <c:pt idx="6521">
                  <c:v>17.800987243652344</c:v>
                </c:pt>
                <c:pt idx="6522">
                  <c:v>17.805910110473633</c:v>
                </c:pt>
                <c:pt idx="6523">
                  <c:v>17.784271240234375</c:v>
                </c:pt>
                <c:pt idx="6524">
                  <c:v>17.687097549438477</c:v>
                </c:pt>
                <c:pt idx="6525">
                  <c:v>17.716117858886719</c:v>
                </c:pt>
                <c:pt idx="6526">
                  <c:v>17.767000198364258</c:v>
                </c:pt>
                <c:pt idx="6527">
                  <c:v>17.744735717773438</c:v>
                </c:pt>
                <c:pt idx="6528">
                  <c:v>17.684574127197266</c:v>
                </c:pt>
                <c:pt idx="6529">
                  <c:v>17.708789825439453</c:v>
                </c:pt>
                <c:pt idx="6530">
                  <c:v>17.730443954467773</c:v>
                </c:pt>
                <c:pt idx="6531">
                  <c:v>17.694831848144531</c:v>
                </c:pt>
                <c:pt idx="6532">
                  <c:v>17.704345703125</c:v>
                </c:pt>
                <c:pt idx="6533">
                  <c:v>17.675687789916992</c:v>
                </c:pt>
                <c:pt idx="6534">
                  <c:v>17.657564163208008</c:v>
                </c:pt>
                <c:pt idx="6535">
                  <c:v>17.717649459838867</c:v>
                </c:pt>
                <c:pt idx="6536">
                  <c:v>17.753610610961914</c:v>
                </c:pt>
                <c:pt idx="6537">
                  <c:v>17.664384841918945</c:v>
                </c:pt>
                <c:pt idx="6538">
                  <c:v>17.705238342285156</c:v>
                </c:pt>
                <c:pt idx="6539">
                  <c:v>17.644084930419922</c:v>
                </c:pt>
                <c:pt idx="6540">
                  <c:v>17.630517959594727</c:v>
                </c:pt>
                <c:pt idx="6541">
                  <c:v>17.597421646118164</c:v>
                </c:pt>
                <c:pt idx="6542">
                  <c:v>17.606525421142578</c:v>
                </c:pt>
                <c:pt idx="6543">
                  <c:v>17.580776214599609</c:v>
                </c:pt>
                <c:pt idx="6544">
                  <c:v>17.616147994995117</c:v>
                </c:pt>
                <c:pt idx="6545">
                  <c:v>17.649457931518555</c:v>
                </c:pt>
                <c:pt idx="6546">
                  <c:v>17.640388488769531</c:v>
                </c:pt>
                <c:pt idx="6547">
                  <c:v>17.614477157592773</c:v>
                </c:pt>
                <c:pt idx="6548">
                  <c:v>17.59050178527832</c:v>
                </c:pt>
                <c:pt idx="6549">
                  <c:v>17.605739593505859</c:v>
                </c:pt>
                <c:pt idx="6550">
                  <c:v>17.623527526855469</c:v>
                </c:pt>
                <c:pt idx="6551">
                  <c:v>17.643320083618164</c:v>
                </c:pt>
                <c:pt idx="6552">
                  <c:v>17.637483596801758</c:v>
                </c:pt>
                <c:pt idx="6553">
                  <c:v>17.543008804321289</c:v>
                </c:pt>
                <c:pt idx="6554">
                  <c:v>17.443838119506836</c:v>
                </c:pt>
                <c:pt idx="6555">
                  <c:v>17.49629020690918</c:v>
                </c:pt>
                <c:pt idx="6556">
                  <c:v>17.493955612182617</c:v>
                </c:pt>
                <c:pt idx="6557">
                  <c:v>17.404251098632813</c:v>
                </c:pt>
                <c:pt idx="6558">
                  <c:v>17.520589828491211</c:v>
                </c:pt>
                <c:pt idx="6559">
                  <c:v>17.536680221557617</c:v>
                </c:pt>
                <c:pt idx="6560">
                  <c:v>17.4937744140625</c:v>
                </c:pt>
                <c:pt idx="6561">
                  <c:v>17.40599250793457</c:v>
                </c:pt>
                <c:pt idx="6562">
                  <c:v>17.378271102905273</c:v>
                </c:pt>
                <c:pt idx="6563">
                  <c:v>17.434524536132813</c:v>
                </c:pt>
                <c:pt idx="6564">
                  <c:v>17.317693710327148</c:v>
                </c:pt>
                <c:pt idx="6565">
                  <c:v>17.397426605224609</c:v>
                </c:pt>
                <c:pt idx="6566">
                  <c:v>17.444877624511719</c:v>
                </c:pt>
                <c:pt idx="6567">
                  <c:v>17.412271499633789</c:v>
                </c:pt>
                <c:pt idx="6568">
                  <c:v>17.357534408569336</c:v>
                </c:pt>
                <c:pt idx="6569">
                  <c:v>17.377899169921875</c:v>
                </c:pt>
                <c:pt idx="6570">
                  <c:v>17.363870620727539</c:v>
                </c:pt>
                <c:pt idx="6571">
                  <c:v>17.399696350097656</c:v>
                </c:pt>
                <c:pt idx="6572">
                  <c:v>17.463459014892578</c:v>
                </c:pt>
                <c:pt idx="6573">
                  <c:v>17.463741302490234</c:v>
                </c:pt>
                <c:pt idx="6574">
                  <c:v>17.269954681396484</c:v>
                </c:pt>
                <c:pt idx="6575">
                  <c:v>17.37061882019043</c:v>
                </c:pt>
                <c:pt idx="6576">
                  <c:v>17.352993011474609</c:v>
                </c:pt>
                <c:pt idx="6577">
                  <c:v>17.325967788696289</c:v>
                </c:pt>
                <c:pt idx="6578">
                  <c:v>17.323944091796875</c:v>
                </c:pt>
                <c:pt idx="6579">
                  <c:v>17.294595718383789</c:v>
                </c:pt>
                <c:pt idx="6580">
                  <c:v>17.239231109619141</c:v>
                </c:pt>
                <c:pt idx="6581">
                  <c:v>17.248020172119141</c:v>
                </c:pt>
                <c:pt idx="6582">
                  <c:v>17.19468879699707</c:v>
                </c:pt>
                <c:pt idx="6583">
                  <c:v>17.219758987426758</c:v>
                </c:pt>
                <c:pt idx="6584">
                  <c:v>17.183218002319336</c:v>
                </c:pt>
                <c:pt idx="6585">
                  <c:v>17.27845573425293</c:v>
                </c:pt>
                <c:pt idx="6586">
                  <c:v>17.22392463684082</c:v>
                </c:pt>
                <c:pt idx="6587">
                  <c:v>17.146026611328125</c:v>
                </c:pt>
                <c:pt idx="6588">
                  <c:v>17.27166748046875</c:v>
                </c:pt>
                <c:pt idx="6589">
                  <c:v>17.140457153320313</c:v>
                </c:pt>
                <c:pt idx="6590">
                  <c:v>17.133066177368164</c:v>
                </c:pt>
                <c:pt idx="6591">
                  <c:v>17.066045761108398</c:v>
                </c:pt>
                <c:pt idx="6592">
                  <c:v>17.223760604858398</c:v>
                </c:pt>
                <c:pt idx="6593">
                  <c:v>17.24854850769043</c:v>
                </c:pt>
                <c:pt idx="6594">
                  <c:v>17.212249755859375</c:v>
                </c:pt>
                <c:pt idx="6595">
                  <c:v>17.244247436523438</c:v>
                </c:pt>
                <c:pt idx="6596">
                  <c:v>17.218050003051758</c:v>
                </c:pt>
                <c:pt idx="6597">
                  <c:v>17.217609405517578</c:v>
                </c:pt>
                <c:pt idx="6598">
                  <c:v>17.149913787841797</c:v>
                </c:pt>
                <c:pt idx="6599">
                  <c:v>17.204465866088867</c:v>
                </c:pt>
                <c:pt idx="6600">
                  <c:v>17.189884185791016</c:v>
                </c:pt>
                <c:pt idx="6601">
                  <c:v>17.196111679077148</c:v>
                </c:pt>
                <c:pt idx="6602">
                  <c:v>17.132835388183594</c:v>
                </c:pt>
                <c:pt idx="6603">
                  <c:v>17.037841796875</c:v>
                </c:pt>
                <c:pt idx="6604">
                  <c:v>17.064840316772461</c:v>
                </c:pt>
                <c:pt idx="6605">
                  <c:v>17.088903427124023</c:v>
                </c:pt>
                <c:pt idx="6606">
                  <c:v>17.090301513671875</c:v>
                </c:pt>
                <c:pt idx="6607">
                  <c:v>17.117303848266602</c:v>
                </c:pt>
                <c:pt idx="6608">
                  <c:v>17.100620269775391</c:v>
                </c:pt>
                <c:pt idx="6609">
                  <c:v>17.099348068237305</c:v>
                </c:pt>
                <c:pt idx="6610">
                  <c:v>17.086318969726563</c:v>
                </c:pt>
                <c:pt idx="6611">
                  <c:v>17.106557846069336</c:v>
                </c:pt>
                <c:pt idx="6612">
                  <c:v>17.126758575439453</c:v>
                </c:pt>
                <c:pt idx="6613">
                  <c:v>17.021600723266602</c:v>
                </c:pt>
                <c:pt idx="6614">
                  <c:v>16.922969818115234</c:v>
                </c:pt>
                <c:pt idx="6615">
                  <c:v>16.957141876220703</c:v>
                </c:pt>
                <c:pt idx="6616">
                  <c:v>16.984699249267578</c:v>
                </c:pt>
                <c:pt idx="6617">
                  <c:v>17.018077850341797</c:v>
                </c:pt>
                <c:pt idx="6618">
                  <c:v>17.005527496337891</c:v>
                </c:pt>
                <c:pt idx="6619">
                  <c:v>16.935230255126953</c:v>
                </c:pt>
                <c:pt idx="6620">
                  <c:v>16.922199249267578</c:v>
                </c:pt>
                <c:pt idx="6621">
                  <c:v>16.986701965332031</c:v>
                </c:pt>
                <c:pt idx="6622">
                  <c:v>17.042324066162109</c:v>
                </c:pt>
                <c:pt idx="6623">
                  <c:v>17.002588272094727</c:v>
                </c:pt>
                <c:pt idx="6624">
                  <c:v>16.932851791381836</c:v>
                </c:pt>
                <c:pt idx="6625">
                  <c:v>16.919744491577148</c:v>
                </c:pt>
                <c:pt idx="6626">
                  <c:v>16.939199447631836</c:v>
                </c:pt>
                <c:pt idx="6627">
                  <c:v>16.928316116333008</c:v>
                </c:pt>
                <c:pt idx="6628">
                  <c:v>16.909627914428711</c:v>
                </c:pt>
                <c:pt idx="6629">
                  <c:v>16.939243316650391</c:v>
                </c:pt>
                <c:pt idx="6630">
                  <c:v>16.898445129394531</c:v>
                </c:pt>
                <c:pt idx="6631">
                  <c:v>16.892917633056641</c:v>
                </c:pt>
                <c:pt idx="6632">
                  <c:v>16.81843376159668</c:v>
                </c:pt>
                <c:pt idx="6633">
                  <c:v>16.843236923217773</c:v>
                </c:pt>
                <c:pt idx="6634">
                  <c:v>16.823383331298828</c:v>
                </c:pt>
                <c:pt idx="6635">
                  <c:v>16.817667007446289</c:v>
                </c:pt>
                <c:pt idx="6636">
                  <c:v>16.824678421020508</c:v>
                </c:pt>
                <c:pt idx="6637">
                  <c:v>16.794767379760742</c:v>
                </c:pt>
                <c:pt idx="6638">
                  <c:v>16.846078872680664</c:v>
                </c:pt>
                <c:pt idx="6639">
                  <c:v>16.861032485961914</c:v>
                </c:pt>
                <c:pt idx="6640">
                  <c:v>16.812788009643555</c:v>
                </c:pt>
                <c:pt idx="6641">
                  <c:v>16.803020477294922</c:v>
                </c:pt>
                <c:pt idx="6642">
                  <c:v>16.819608688354492</c:v>
                </c:pt>
                <c:pt idx="6643">
                  <c:v>16.823333740234375</c:v>
                </c:pt>
                <c:pt idx="6644">
                  <c:v>16.818103790283203</c:v>
                </c:pt>
                <c:pt idx="6645">
                  <c:v>16.772102355957031</c:v>
                </c:pt>
                <c:pt idx="6646">
                  <c:v>16.725654602050781</c:v>
                </c:pt>
                <c:pt idx="6647">
                  <c:v>16.807430267333984</c:v>
                </c:pt>
                <c:pt idx="6648">
                  <c:v>16.775917053222656</c:v>
                </c:pt>
                <c:pt idx="6649">
                  <c:v>16.770940780639648</c:v>
                </c:pt>
                <c:pt idx="6650">
                  <c:v>16.718101501464844</c:v>
                </c:pt>
                <c:pt idx="6651">
                  <c:v>16.787628173828125</c:v>
                </c:pt>
                <c:pt idx="6652">
                  <c:v>16.776220321655273</c:v>
                </c:pt>
                <c:pt idx="6653">
                  <c:v>16.802223205566406</c:v>
                </c:pt>
                <c:pt idx="6654">
                  <c:v>16.766345977783203</c:v>
                </c:pt>
                <c:pt idx="6655">
                  <c:v>16.769742965698242</c:v>
                </c:pt>
                <c:pt idx="6656">
                  <c:v>16.794839859008789</c:v>
                </c:pt>
                <c:pt idx="6657">
                  <c:v>16.836719512939453</c:v>
                </c:pt>
                <c:pt idx="6658">
                  <c:v>16.673114776611328</c:v>
                </c:pt>
                <c:pt idx="6659">
                  <c:v>16.744195938110352</c:v>
                </c:pt>
                <c:pt idx="6660">
                  <c:v>16.762899398803711</c:v>
                </c:pt>
                <c:pt idx="6661">
                  <c:v>16.632978439331055</c:v>
                </c:pt>
                <c:pt idx="6662">
                  <c:v>16.661380767822266</c:v>
                </c:pt>
                <c:pt idx="6663">
                  <c:v>16.800376892089844</c:v>
                </c:pt>
                <c:pt idx="6664">
                  <c:v>16.743465423583984</c:v>
                </c:pt>
                <c:pt idx="6665">
                  <c:v>16.722431182861328</c:v>
                </c:pt>
                <c:pt idx="6666">
                  <c:v>16.71510124206543</c:v>
                </c:pt>
                <c:pt idx="6667">
                  <c:v>16.629486083984375</c:v>
                </c:pt>
                <c:pt idx="6668">
                  <c:v>16.596927642822266</c:v>
                </c:pt>
                <c:pt idx="6669">
                  <c:v>16.614006042480469</c:v>
                </c:pt>
                <c:pt idx="6670">
                  <c:v>16.670339584350586</c:v>
                </c:pt>
                <c:pt idx="6671">
                  <c:v>16.611515045166016</c:v>
                </c:pt>
                <c:pt idx="6672">
                  <c:v>16.544300079345703</c:v>
                </c:pt>
                <c:pt idx="6673">
                  <c:v>16.636919021606445</c:v>
                </c:pt>
                <c:pt idx="6674">
                  <c:v>16.573282241821289</c:v>
                </c:pt>
                <c:pt idx="6675">
                  <c:v>16.493190765380859</c:v>
                </c:pt>
                <c:pt idx="6676">
                  <c:v>16.468053817749023</c:v>
                </c:pt>
                <c:pt idx="6677">
                  <c:v>16.60099983215332</c:v>
                </c:pt>
                <c:pt idx="6678">
                  <c:v>16.559648513793945</c:v>
                </c:pt>
                <c:pt idx="6679">
                  <c:v>16.529993057250977</c:v>
                </c:pt>
                <c:pt idx="6680">
                  <c:v>16.507108688354492</c:v>
                </c:pt>
                <c:pt idx="6681">
                  <c:v>16.51434326171875</c:v>
                </c:pt>
                <c:pt idx="6682">
                  <c:v>16.555097579956055</c:v>
                </c:pt>
                <c:pt idx="6683">
                  <c:v>16.53825569152832</c:v>
                </c:pt>
                <c:pt idx="6684">
                  <c:v>16.548423767089844</c:v>
                </c:pt>
                <c:pt idx="6685">
                  <c:v>16.560863494873047</c:v>
                </c:pt>
                <c:pt idx="6686">
                  <c:v>16.558629989624023</c:v>
                </c:pt>
                <c:pt idx="6687">
                  <c:v>16.457799911499023</c:v>
                </c:pt>
                <c:pt idx="6688">
                  <c:v>16.432422637939453</c:v>
                </c:pt>
                <c:pt idx="6689">
                  <c:v>16.474472045898438</c:v>
                </c:pt>
                <c:pt idx="6690">
                  <c:v>16.481765747070313</c:v>
                </c:pt>
                <c:pt idx="6691">
                  <c:v>16.510448455810547</c:v>
                </c:pt>
                <c:pt idx="6692">
                  <c:v>16.494779586791992</c:v>
                </c:pt>
                <c:pt idx="6693">
                  <c:v>16.551605224609375</c:v>
                </c:pt>
                <c:pt idx="6694">
                  <c:v>16.531518936157227</c:v>
                </c:pt>
                <c:pt idx="6695">
                  <c:v>16.436775207519531</c:v>
                </c:pt>
                <c:pt idx="6696">
                  <c:v>16.400829315185547</c:v>
                </c:pt>
                <c:pt idx="6697">
                  <c:v>16.426671981811523</c:v>
                </c:pt>
                <c:pt idx="6698">
                  <c:v>16.437850952148438</c:v>
                </c:pt>
                <c:pt idx="6699">
                  <c:v>16.33758544921875</c:v>
                </c:pt>
                <c:pt idx="6700">
                  <c:v>16.412992477416992</c:v>
                </c:pt>
                <c:pt idx="6701">
                  <c:v>16.359966278076172</c:v>
                </c:pt>
                <c:pt idx="6702">
                  <c:v>16.396928787231445</c:v>
                </c:pt>
                <c:pt idx="6703">
                  <c:v>16.33601188659668</c:v>
                </c:pt>
                <c:pt idx="6704">
                  <c:v>16.316204071044922</c:v>
                </c:pt>
                <c:pt idx="6705">
                  <c:v>16.389284133911133</c:v>
                </c:pt>
                <c:pt idx="6706">
                  <c:v>16.288887023925781</c:v>
                </c:pt>
                <c:pt idx="6707">
                  <c:v>16.303653717041016</c:v>
                </c:pt>
                <c:pt idx="6708">
                  <c:v>16.267066955566406</c:v>
                </c:pt>
                <c:pt idx="6709">
                  <c:v>16.355327606201172</c:v>
                </c:pt>
                <c:pt idx="6710">
                  <c:v>16.311969757080078</c:v>
                </c:pt>
                <c:pt idx="6711">
                  <c:v>16.267862319946289</c:v>
                </c:pt>
                <c:pt idx="6712">
                  <c:v>16.266210556030273</c:v>
                </c:pt>
                <c:pt idx="6713">
                  <c:v>16.401636123657227</c:v>
                </c:pt>
                <c:pt idx="6714">
                  <c:v>16.271865844726563</c:v>
                </c:pt>
                <c:pt idx="6715">
                  <c:v>16.284685134887695</c:v>
                </c:pt>
                <c:pt idx="6716">
                  <c:v>16.268239974975586</c:v>
                </c:pt>
                <c:pt idx="6717">
                  <c:v>16.237880706787109</c:v>
                </c:pt>
                <c:pt idx="6718">
                  <c:v>16.308307647705078</c:v>
                </c:pt>
                <c:pt idx="6719">
                  <c:v>16.308500289916992</c:v>
                </c:pt>
                <c:pt idx="6720">
                  <c:v>16.324714660644531</c:v>
                </c:pt>
                <c:pt idx="6721">
                  <c:v>16.255823135375977</c:v>
                </c:pt>
                <c:pt idx="6722">
                  <c:v>16.243129730224609</c:v>
                </c:pt>
                <c:pt idx="6723">
                  <c:v>16.230093002319336</c:v>
                </c:pt>
                <c:pt idx="6724">
                  <c:v>16.250766754150391</c:v>
                </c:pt>
                <c:pt idx="6725">
                  <c:v>16.234134674072266</c:v>
                </c:pt>
                <c:pt idx="6726">
                  <c:v>16.209430694580078</c:v>
                </c:pt>
                <c:pt idx="6727">
                  <c:v>16.262395858764648</c:v>
                </c:pt>
                <c:pt idx="6728">
                  <c:v>16.153205871582031</c:v>
                </c:pt>
                <c:pt idx="6729">
                  <c:v>16.147043228149414</c:v>
                </c:pt>
                <c:pt idx="6730">
                  <c:v>16.144363403320313</c:v>
                </c:pt>
                <c:pt idx="6731">
                  <c:v>16.103796005249023</c:v>
                </c:pt>
                <c:pt idx="6732">
                  <c:v>16.137203216552734</c:v>
                </c:pt>
                <c:pt idx="6733">
                  <c:v>16.126079559326172</c:v>
                </c:pt>
                <c:pt idx="6734">
                  <c:v>16.106781005859375</c:v>
                </c:pt>
                <c:pt idx="6735">
                  <c:v>16.093093872070313</c:v>
                </c:pt>
                <c:pt idx="6736">
                  <c:v>16.171188354492188</c:v>
                </c:pt>
                <c:pt idx="6737">
                  <c:v>16.109325408935547</c:v>
                </c:pt>
                <c:pt idx="6738">
                  <c:v>16.190666198730469</c:v>
                </c:pt>
                <c:pt idx="6739">
                  <c:v>16.119777679443359</c:v>
                </c:pt>
                <c:pt idx="6740">
                  <c:v>16.111120223999023</c:v>
                </c:pt>
                <c:pt idx="6741">
                  <c:v>16.090950012207031</c:v>
                </c:pt>
                <c:pt idx="6742">
                  <c:v>16.061410903930664</c:v>
                </c:pt>
                <c:pt idx="6743">
                  <c:v>16.080265045166016</c:v>
                </c:pt>
                <c:pt idx="6744">
                  <c:v>16.036584854125977</c:v>
                </c:pt>
                <c:pt idx="6745">
                  <c:v>16.060268402099609</c:v>
                </c:pt>
                <c:pt idx="6746">
                  <c:v>16.053281784057617</c:v>
                </c:pt>
                <c:pt idx="6747">
                  <c:v>16.09691047668457</c:v>
                </c:pt>
                <c:pt idx="6748">
                  <c:v>16.112628936767578</c:v>
                </c:pt>
                <c:pt idx="6749">
                  <c:v>16.112054824829102</c:v>
                </c:pt>
                <c:pt idx="6750">
                  <c:v>16.041557312011719</c:v>
                </c:pt>
                <c:pt idx="6751">
                  <c:v>16.114421844482422</c:v>
                </c:pt>
                <c:pt idx="6752">
                  <c:v>16.079038619995117</c:v>
                </c:pt>
                <c:pt idx="6753">
                  <c:v>16.123706817626953</c:v>
                </c:pt>
                <c:pt idx="6754">
                  <c:v>16.054187774658203</c:v>
                </c:pt>
                <c:pt idx="6755">
                  <c:v>16.068510055541992</c:v>
                </c:pt>
                <c:pt idx="6756">
                  <c:v>16.048698425292969</c:v>
                </c:pt>
                <c:pt idx="6757">
                  <c:v>16.015356063842773</c:v>
                </c:pt>
                <c:pt idx="6758">
                  <c:v>15.992269515991211</c:v>
                </c:pt>
                <c:pt idx="6759">
                  <c:v>15.940653800964355</c:v>
                </c:pt>
                <c:pt idx="6760">
                  <c:v>15.942633628845215</c:v>
                </c:pt>
                <c:pt idx="6761">
                  <c:v>15.99339771270752</c:v>
                </c:pt>
                <c:pt idx="6762">
                  <c:v>15.929300308227539</c:v>
                </c:pt>
                <c:pt idx="6763">
                  <c:v>15.901135444641113</c:v>
                </c:pt>
                <c:pt idx="6764">
                  <c:v>15.92845630645752</c:v>
                </c:pt>
                <c:pt idx="6765">
                  <c:v>15.90772819519043</c:v>
                </c:pt>
                <c:pt idx="6766">
                  <c:v>15.839463233947754</c:v>
                </c:pt>
                <c:pt idx="6767">
                  <c:v>15.882482528686523</c:v>
                </c:pt>
                <c:pt idx="6768">
                  <c:v>15.842103004455566</c:v>
                </c:pt>
                <c:pt idx="6769">
                  <c:v>15.895071983337402</c:v>
                </c:pt>
                <c:pt idx="6770">
                  <c:v>15.851465225219727</c:v>
                </c:pt>
                <c:pt idx="6771">
                  <c:v>15.855647087097168</c:v>
                </c:pt>
                <c:pt idx="6772">
                  <c:v>15.923398971557617</c:v>
                </c:pt>
                <c:pt idx="6773">
                  <c:v>15.958843231201172</c:v>
                </c:pt>
                <c:pt idx="6774">
                  <c:v>15.825660705566406</c:v>
                </c:pt>
                <c:pt idx="6775">
                  <c:v>15.863300323486328</c:v>
                </c:pt>
                <c:pt idx="6776">
                  <c:v>15.84032154083252</c:v>
                </c:pt>
                <c:pt idx="6777">
                  <c:v>15.787456512451172</c:v>
                </c:pt>
                <c:pt idx="6778">
                  <c:v>15.712769508361816</c:v>
                </c:pt>
                <c:pt idx="6779">
                  <c:v>15.642863273620605</c:v>
                </c:pt>
                <c:pt idx="6780">
                  <c:v>15.664011001586914</c:v>
                </c:pt>
                <c:pt idx="6781">
                  <c:v>15.702678680419922</c:v>
                </c:pt>
                <c:pt idx="6782">
                  <c:v>15.65363597869873</c:v>
                </c:pt>
                <c:pt idx="6783">
                  <c:v>15.604731559753418</c:v>
                </c:pt>
                <c:pt idx="6784">
                  <c:v>15.665984153747559</c:v>
                </c:pt>
                <c:pt idx="6785">
                  <c:v>15.656508445739746</c:v>
                </c:pt>
                <c:pt idx="6786">
                  <c:v>15.692470550537109</c:v>
                </c:pt>
                <c:pt idx="6787">
                  <c:v>15.616044998168945</c:v>
                </c:pt>
                <c:pt idx="6788">
                  <c:v>15.591094970703125</c:v>
                </c:pt>
                <c:pt idx="6789">
                  <c:v>15.613286018371582</c:v>
                </c:pt>
                <c:pt idx="6790">
                  <c:v>15.706127166748047</c:v>
                </c:pt>
                <c:pt idx="6791">
                  <c:v>15.663475036621094</c:v>
                </c:pt>
                <c:pt idx="6792">
                  <c:v>15.661062240600586</c:v>
                </c:pt>
                <c:pt idx="6793">
                  <c:v>15.680244445800781</c:v>
                </c:pt>
                <c:pt idx="6794">
                  <c:v>15.599788665771484</c:v>
                </c:pt>
                <c:pt idx="6795">
                  <c:v>15.527342796325684</c:v>
                </c:pt>
                <c:pt idx="6796">
                  <c:v>15.617473602294922</c:v>
                </c:pt>
                <c:pt idx="6797">
                  <c:v>15.541930198669434</c:v>
                </c:pt>
                <c:pt idx="6798">
                  <c:v>15.549275398254395</c:v>
                </c:pt>
                <c:pt idx="6799">
                  <c:v>15.611175537109375</c:v>
                </c:pt>
                <c:pt idx="6800">
                  <c:v>15.529243469238281</c:v>
                </c:pt>
                <c:pt idx="6801">
                  <c:v>15.505002975463867</c:v>
                </c:pt>
                <c:pt idx="6802">
                  <c:v>15.503663063049316</c:v>
                </c:pt>
                <c:pt idx="6803">
                  <c:v>15.43394947052002</c:v>
                </c:pt>
                <c:pt idx="6804">
                  <c:v>15.410138130187988</c:v>
                </c:pt>
                <c:pt idx="6805">
                  <c:v>15.51618480682373</c:v>
                </c:pt>
                <c:pt idx="6806">
                  <c:v>15.450409889221191</c:v>
                </c:pt>
                <c:pt idx="6807">
                  <c:v>15.490397453308105</c:v>
                </c:pt>
                <c:pt idx="6808">
                  <c:v>15.399404525756836</c:v>
                </c:pt>
                <c:pt idx="6809">
                  <c:v>15.426054954528809</c:v>
                </c:pt>
                <c:pt idx="6810">
                  <c:v>15.313529968261719</c:v>
                </c:pt>
                <c:pt idx="6811">
                  <c:v>15.328524589538574</c:v>
                </c:pt>
                <c:pt idx="6812">
                  <c:v>15.401436805725098</c:v>
                </c:pt>
                <c:pt idx="6813">
                  <c:v>15.40261173248291</c:v>
                </c:pt>
                <c:pt idx="6814">
                  <c:v>15.399348258972168</c:v>
                </c:pt>
                <c:pt idx="6815">
                  <c:v>15.340465545654297</c:v>
                </c:pt>
                <c:pt idx="6816">
                  <c:v>15.397895812988281</c:v>
                </c:pt>
                <c:pt idx="6817">
                  <c:v>15.375336647033691</c:v>
                </c:pt>
                <c:pt idx="6818">
                  <c:v>15.386152267456055</c:v>
                </c:pt>
                <c:pt idx="6819">
                  <c:v>15.308175086975098</c:v>
                </c:pt>
                <c:pt idx="6820">
                  <c:v>15.299411773681641</c:v>
                </c:pt>
                <c:pt idx="6821">
                  <c:v>15.312353134155273</c:v>
                </c:pt>
                <c:pt idx="6822">
                  <c:v>15.303001403808594</c:v>
                </c:pt>
                <c:pt idx="6823">
                  <c:v>15.356579780578613</c:v>
                </c:pt>
                <c:pt idx="6824">
                  <c:v>15.362197875976563</c:v>
                </c:pt>
                <c:pt idx="6825">
                  <c:v>15.363136291503906</c:v>
                </c:pt>
                <c:pt idx="6826">
                  <c:v>15.270354270935059</c:v>
                </c:pt>
                <c:pt idx="6827">
                  <c:v>15.29735279083252</c:v>
                </c:pt>
                <c:pt idx="6828">
                  <c:v>15.233519554138184</c:v>
                </c:pt>
                <c:pt idx="6829">
                  <c:v>15.280096054077148</c:v>
                </c:pt>
                <c:pt idx="6830">
                  <c:v>15.317165374755859</c:v>
                </c:pt>
                <c:pt idx="6831">
                  <c:v>15.298230171203613</c:v>
                </c:pt>
                <c:pt idx="6832">
                  <c:v>15.362214088439941</c:v>
                </c:pt>
                <c:pt idx="6833">
                  <c:v>15.360048294067383</c:v>
                </c:pt>
                <c:pt idx="6834">
                  <c:v>15.276823043823242</c:v>
                </c:pt>
                <c:pt idx="6835">
                  <c:v>15.255024909973145</c:v>
                </c:pt>
                <c:pt idx="6836">
                  <c:v>15.290193557739258</c:v>
                </c:pt>
                <c:pt idx="6837">
                  <c:v>15.308067321777344</c:v>
                </c:pt>
                <c:pt idx="6838">
                  <c:v>15.362553596496582</c:v>
                </c:pt>
                <c:pt idx="6839">
                  <c:v>15.348359107971191</c:v>
                </c:pt>
                <c:pt idx="6840">
                  <c:v>15.383566856384277</c:v>
                </c:pt>
                <c:pt idx="6841">
                  <c:v>15.384452819824219</c:v>
                </c:pt>
                <c:pt idx="6842">
                  <c:v>15.434493064880371</c:v>
                </c:pt>
                <c:pt idx="6843">
                  <c:v>15.340524673461914</c:v>
                </c:pt>
                <c:pt idx="6844">
                  <c:v>15.284392356872559</c:v>
                </c:pt>
                <c:pt idx="6845">
                  <c:v>15.233530044555664</c:v>
                </c:pt>
                <c:pt idx="6846">
                  <c:v>15.211729049682617</c:v>
                </c:pt>
                <c:pt idx="6847">
                  <c:v>15.248419761657715</c:v>
                </c:pt>
                <c:pt idx="6848">
                  <c:v>15.221907615661621</c:v>
                </c:pt>
                <c:pt idx="6849">
                  <c:v>15.310483932495117</c:v>
                </c:pt>
                <c:pt idx="6850">
                  <c:v>15.282070159912109</c:v>
                </c:pt>
                <c:pt idx="6851">
                  <c:v>15.188449859619141</c:v>
                </c:pt>
                <c:pt idx="6852">
                  <c:v>15.227737426757813</c:v>
                </c:pt>
                <c:pt idx="6853">
                  <c:v>15.253753662109375</c:v>
                </c:pt>
                <c:pt idx="6854">
                  <c:v>15.256242752075195</c:v>
                </c:pt>
                <c:pt idx="6855">
                  <c:v>15.24858283996582</c:v>
                </c:pt>
                <c:pt idx="6856">
                  <c:v>15.191667556762695</c:v>
                </c:pt>
                <c:pt idx="6857">
                  <c:v>15.233983039855957</c:v>
                </c:pt>
                <c:pt idx="6858">
                  <c:v>15.136837005615234</c:v>
                </c:pt>
                <c:pt idx="6859">
                  <c:v>15.155165672302246</c:v>
                </c:pt>
                <c:pt idx="6860">
                  <c:v>15.24775505065918</c:v>
                </c:pt>
                <c:pt idx="6861">
                  <c:v>15.186570167541504</c:v>
                </c:pt>
                <c:pt idx="6862">
                  <c:v>15.210158348083496</c:v>
                </c:pt>
                <c:pt idx="6863">
                  <c:v>15.230870246887207</c:v>
                </c:pt>
                <c:pt idx="6864">
                  <c:v>15.158849716186523</c:v>
                </c:pt>
                <c:pt idx="6865">
                  <c:v>15.164663314819336</c:v>
                </c:pt>
                <c:pt idx="6866">
                  <c:v>15.117278099060059</c:v>
                </c:pt>
                <c:pt idx="6867">
                  <c:v>15.090618133544922</c:v>
                </c:pt>
                <c:pt idx="6868">
                  <c:v>15.205244064331055</c:v>
                </c:pt>
                <c:pt idx="6869">
                  <c:v>15.190616607666016</c:v>
                </c:pt>
                <c:pt idx="6870">
                  <c:v>15.154685020446777</c:v>
                </c:pt>
                <c:pt idx="6871">
                  <c:v>15.066644668579102</c:v>
                </c:pt>
                <c:pt idx="6872">
                  <c:v>15.135560035705566</c:v>
                </c:pt>
                <c:pt idx="6873">
                  <c:v>15.103723526000977</c:v>
                </c:pt>
                <c:pt idx="6874">
                  <c:v>15.157356262207031</c:v>
                </c:pt>
                <c:pt idx="6875">
                  <c:v>15.170802116394043</c:v>
                </c:pt>
                <c:pt idx="6876">
                  <c:v>15.157600402832031</c:v>
                </c:pt>
                <c:pt idx="6877">
                  <c:v>15.067139625549316</c:v>
                </c:pt>
                <c:pt idx="6878">
                  <c:v>15.106576919555664</c:v>
                </c:pt>
                <c:pt idx="6879">
                  <c:v>15.139728546142578</c:v>
                </c:pt>
                <c:pt idx="6880">
                  <c:v>15.099406242370605</c:v>
                </c:pt>
                <c:pt idx="6881">
                  <c:v>15.110616683959961</c:v>
                </c:pt>
                <c:pt idx="6882">
                  <c:v>15.195128440856934</c:v>
                </c:pt>
                <c:pt idx="6883">
                  <c:v>15.166878700256348</c:v>
                </c:pt>
                <c:pt idx="6884">
                  <c:v>15.099225044250488</c:v>
                </c:pt>
                <c:pt idx="6885">
                  <c:v>15.011436462402344</c:v>
                </c:pt>
                <c:pt idx="6886">
                  <c:v>14.973109245300293</c:v>
                </c:pt>
                <c:pt idx="6887">
                  <c:v>14.922274589538574</c:v>
                </c:pt>
                <c:pt idx="6888">
                  <c:v>14.966565132141113</c:v>
                </c:pt>
                <c:pt idx="6889">
                  <c:v>14.933886528015137</c:v>
                </c:pt>
                <c:pt idx="6890">
                  <c:v>14.937317848205566</c:v>
                </c:pt>
                <c:pt idx="6891">
                  <c:v>14.894461631774902</c:v>
                </c:pt>
                <c:pt idx="6892">
                  <c:v>14.951202392578125</c:v>
                </c:pt>
                <c:pt idx="6893">
                  <c:v>14.918787956237793</c:v>
                </c:pt>
                <c:pt idx="6894">
                  <c:v>14.895818710327148</c:v>
                </c:pt>
                <c:pt idx="6895">
                  <c:v>14.866302490234375</c:v>
                </c:pt>
                <c:pt idx="6896">
                  <c:v>14.872824668884277</c:v>
                </c:pt>
                <c:pt idx="6897">
                  <c:v>14.944567680358887</c:v>
                </c:pt>
                <c:pt idx="6898">
                  <c:v>15.001136779785156</c:v>
                </c:pt>
                <c:pt idx="6899">
                  <c:v>14.911407470703125</c:v>
                </c:pt>
                <c:pt idx="6900">
                  <c:v>14.882062911987305</c:v>
                </c:pt>
                <c:pt idx="6901">
                  <c:v>14.993501663208008</c:v>
                </c:pt>
                <c:pt idx="6902">
                  <c:v>14.918790817260742</c:v>
                </c:pt>
                <c:pt idx="6903">
                  <c:v>14.821992874145508</c:v>
                </c:pt>
                <c:pt idx="6904">
                  <c:v>14.887166023254395</c:v>
                </c:pt>
                <c:pt idx="6905">
                  <c:v>14.879645347595215</c:v>
                </c:pt>
                <c:pt idx="6906">
                  <c:v>14.879594802856445</c:v>
                </c:pt>
                <c:pt idx="6907">
                  <c:v>14.81779956817627</c:v>
                </c:pt>
                <c:pt idx="6908">
                  <c:v>14.881393432617188</c:v>
                </c:pt>
                <c:pt idx="6909">
                  <c:v>14.779879570007324</c:v>
                </c:pt>
                <c:pt idx="6910">
                  <c:v>14.873504638671875</c:v>
                </c:pt>
                <c:pt idx="6911">
                  <c:v>14.805858612060547</c:v>
                </c:pt>
                <c:pt idx="6912">
                  <c:v>14.88492488861084</c:v>
                </c:pt>
                <c:pt idx="6913">
                  <c:v>14.915460586547852</c:v>
                </c:pt>
                <c:pt idx="6914">
                  <c:v>14.811633110046387</c:v>
                </c:pt>
                <c:pt idx="6915">
                  <c:v>14.778876304626465</c:v>
                </c:pt>
                <c:pt idx="6916">
                  <c:v>14.806575775146484</c:v>
                </c:pt>
                <c:pt idx="6917">
                  <c:v>14.792818069458008</c:v>
                </c:pt>
                <c:pt idx="6918">
                  <c:v>14.852558135986328</c:v>
                </c:pt>
                <c:pt idx="6919">
                  <c:v>14.789213180541992</c:v>
                </c:pt>
                <c:pt idx="6920">
                  <c:v>14.758840560913086</c:v>
                </c:pt>
                <c:pt idx="6921">
                  <c:v>14.718768119812012</c:v>
                </c:pt>
                <c:pt idx="6922">
                  <c:v>14.718586921691895</c:v>
                </c:pt>
                <c:pt idx="6923">
                  <c:v>14.799688339233398</c:v>
                </c:pt>
                <c:pt idx="6924">
                  <c:v>14.800351142883301</c:v>
                </c:pt>
                <c:pt idx="6925">
                  <c:v>14.780016899108887</c:v>
                </c:pt>
                <c:pt idx="6926">
                  <c:v>14.770370483398438</c:v>
                </c:pt>
                <c:pt idx="6927">
                  <c:v>14.695849418640137</c:v>
                </c:pt>
                <c:pt idx="6928">
                  <c:v>14.751976013183594</c:v>
                </c:pt>
                <c:pt idx="6929">
                  <c:v>14.803509712219238</c:v>
                </c:pt>
                <c:pt idx="6930">
                  <c:v>14.813211441040039</c:v>
                </c:pt>
                <c:pt idx="6931">
                  <c:v>14.8223876953125</c:v>
                </c:pt>
                <c:pt idx="6932">
                  <c:v>14.789158821105957</c:v>
                </c:pt>
                <c:pt idx="6933">
                  <c:v>14.737567901611328</c:v>
                </c:pt>
                <c:pt idx="6934">
                  <c:v>14.742321014404297</c:v>
                </c:pt>
                <c:pt idx="6935">
                  <c:v>14.753970146179199</c:v>
                </c:pt>
                <c:pt idx="6936">
                  <c:v>14.775634765625</c:v>
                </c:pt>
                <c:pt idx="6937">
                  <c:v>14.678949356079102</c:v>
                </c:pt>
                <c:pt idx="6938">
                  <c:v>14.688776969909668</c:v>
                </c:pt>
                <c:pt idx="6939">
                  <c:v>14.639811515808105</c:v>
                </c:pt>
                <c:pt idx="6940">
                  <c:v>14.622519493103027</c:v>
                </c:pt>
                <c:pt idx="6941">
                  <c:v>14.693824768066406</c:v>
                </c:pt>
                <c:pt idx="6942">
                  <c:v>14.682229042053223</c:v>
                </c:pt>
                <c:pt idx="6943">
                  <c:v>14.684677124023438</c:v>
                </c:pt>
                <c:pt idx="6944">
                  <c:v>14.634379386901855</c:v>
                </c:pt>
                <c:pt idx="6945">
                  <c:v>14.619167327880859</c:v>
                </c:pt>
                <c:pt idx="6946">
                  <c:v>14.651403427124023</c:v>
                </c:pt>
                <c:pt idx="6947">
                  <c:v>14.613374710083008</c:v>
                </c:pt>
                <c:pt idx="6948">
                  <c:v>14.515803337097168</c:v>
                </c:pt>
                <c:pt idx="6949">
                  <c:v>14.566695213317871</c:v>
                </c:pt>
                <c:pt idx="6950">
                  <c:v>14.588595390319824</c:v>
                </c:pt>
                <c:pt idx="6951">
                  <c:v>14.54891300201416</c:v>
                </c:pt>
                <c:pt idx="6952">
                  <c:v>14.606616020202637</c:v>
                </c:pt>
                <c:pt idx="6953">
                  <c:v>14.619709968566895</c:v>
                </c:pt>
                <c:pt idx="6954">
                  <c:v>14.572038650512695</c:v>
                </c:pt>
                <c:pt idx="6955">
                  <c:v>14.533926010131836</c:v>
                </c:pt>
                <c:pt idx="6956">
                  <c:v>14.602951049804688</c:v>
                </c:pt>
                <c:pt idx="6957">
                  <c:v>14.616050720214844</c:v>
                </c:pt>
                <c:pt idx="6958">
                  <c:v>14.607840538024902</c:v>
                </c:pt>
                <c:pt idx="6959">
                  <c:v>14.569130897521973</c:v>
                </c:pt>
                <c:pt idx="6960">
                  <c:v>14.554424285888672</c:v>
                </c:pt>
                <c:pt idx="6961">
                  <c:v>14.573969841003418</c:v>
                </c:pt>
                <c:pt idx="6962">
                  <c:v>14.681290626525879</c:v>
                </c:pt>
                <c:pt idx="6963">
                  <c:v>14.533705711364746</c:v>
                </c:pt>
                <c:pt idx="6964">
                  <c:v>14.622774124145508</c:v>
                </c:pt>
                <c:pt idx="6965">
                  <c:v>14.503642082214355</c:v>
                </c:pt>
                <c:pt idx="6966">
                  <c:v>14.503361701965332</c:v>
                </c:pt>
                <c:pt idx="6967">
                  <c:v>14.470399856567383</c:v>
                </c:pt>
                <c:pt idx="6968">
                  <c:v>14.542104721069336</c:v>
                </c:pt>
                <c:pt idx="6969">
                  <c:v>14.526067733764648</c:v>
                </c:pt>
                <c:pt idx="6970">
                  <c:v>14.50169563293457</c:v>
                </c:pt>
                <c:pt idx="6971">
                  <c:v>14.483344078063965</c:v>
                </c:pt>
                <c:pt idx="6972">
                  <c:v>14.527941703796387</c:v>
                </c:pt>
                <c:pt idx="6973">
                  <c:v>14.440877914428711</c:v>
                </c:pt>
                <c:pt idx="6974">
                  <c:v>14.532428741455078</c:v>
                </c:pt>
                <c:pt idx="6975">
                  <c:v>14.408191680908203</c:v>
                </c:pt>
                <c:pt idx="6976">
                  <c:v>14.530601501464844</c:v>
                </c:pt>
                <c:pt idx="6977">
                  <c:v>14.500456809997559</c:v>
                </c:pt>
                <c:pt idx="6978">
                  <c:v>14.526820182800293</c:v>
                </c:pt>
                <c:pt idx="6979">
                  <c:v>14.477814674377441</c:v>
                </c:pt>
                <c:pt idx="6980">
                  <c:v>14.463536262512207</c:v>
                </c:pt>
                <c:pt idx="6981">
                  <c:v>14.474930763244629</c:v>
                </c:pt>
                <c:pt idx="6982">
                  <c:v>14.492311477661133</c:v>
                </c:pt>
                <c:pt idx="6983">
                  <c:v>14.446393966674805</c:v>
                </c:pt>
                <c:pt idx="6984">
                  <c:v>14.472323417663574</c:v>
                </c:pt>
                <c:pt idx="6985">
                  <c:v>14.530988693237305</c:v>
                </c:pt>
                <c:pt idx="6986">
                  <c:v>14.458022117614746</c:v>
                </c:pt>
                <c:pt idx="6987">
                  <c:v>14.477697372436523</c:v>
                </c:pt>
                <c:pt idx="6988">
                  <c:v>14.416594505310059</c:v>
                </c:pt>
                <c:pt idx="6989">
                  <c:v>14.399151802062988</c:v>
                </c:pt>
                <c:pt idx="6990">
                  <c:v>14.407573699951172</c:v>
                </c:pt>
                <c:pt idx="6991">
                  <c:v>14.402351379394531</c:v>
                </c:pt>
                <c:pt idx="6992">
                  <c:v>14.461639404296875</c:v>
                </c:pt>
                <c:pt idx="6993">
                  <c:v>14.443778991699219</c:v>
                </c:pt>
                <c:pt idx="6994">
                  <c:v>14.408143997192383</c:v>
                </c:pt>
                <c:pt idx="6995">
                  <c:v>14.379361152648926</c:v>
                </c:pt>
                <c:pt idx="6996">
                  <c:v>14.301455497741699</c:v>
                </c:pt>
                <c:pt idx="6997">
                  <c:v>14.46583080291748</c:v>
                </c:pt>
                <c:pt idx="6998">
                  <c:v>14.368265151977539</c:v>
                </c:pt>
                <c:pt idx="6999">
                  <c:v>14.450242042541504</c:v>
                </c:pt>
                <c:pt idx="7000">
                  <c:v>14.355996131896973</c:v>
                </c:pt>
                <c:pt idx="7001">
                  <c:v>14.380422592163086</c:v>
                </c:pt>
                <c:pt idx="7002">
                  <c:v>14.43443775177002</c:v>
                </c:pt>
                <c:pt idx="7003">
                  <c:v>14.456374168395996</c:v>
                </c:pt>
                <c:pt idx="7004">
                  <c:v>14.451338768005371</c:v>
                </c:pt>
                <c:pt idx="7005">
                  <c:v>14.381562232971191</c:v>
                </c:pt>
                <c:pt idx="7006">
                  <c:v>14.553511619567871</c:v>
                </c:pt>
                <c:pt idx="7007">
                  <c:v>14.416765213012695</c:v>
                </c:pt>
                <c:pt idx="7008">
                  <c:v>14.417569160461426</c:v>
                </c:pt>
                <c:pt idx="7009">
                  <c:v>14.363898277282715</c:v>
                </c:pt>
                <c:pt idx="7010">
                  <c:v>14.434331893920898</c:v>
                </c:pt>
                <c:pt idx="7011">
                  <c:v>14.394207000732422</c:v>
                </c:pt>
                <c:pt idx="7012">
                  <c:v>14.361392974853516</c:v>
                </c:pt>
                <c:pt idx="7013">
                  <c:v>14.319265365600586</c:v>
                </c:pt>
                <c:pt idx="7014">
                  <c:v>14.324173927307129</c:v>
                </c:pt>
                <c:pt idx="7015">
                  <c:v>14.431825637817383</c:v>
                </c:pt>
                <c:pt idx="7016">
                  <c:v>14.371890068054199</c:v>
                </c:pt>
                <c:pt idx="7017">
                  <c:v>14.301971435546875</c:v>
                </c:pt>
                <c:pt idx="7018">
                  <c:v>14.359356880187988</c:v>
                </c:pt>
                <c:pt idx="7019">
                  <c:v>14.257661819458008</c:v>
                </c:pt>
                <c:pt idx="7020">
                  <c:v>14.312592506408691</c:v>
                </c:pt>
                <c:pt idx="7021">
                  <c:v>14.393957138061523</c:v>
                </c:pt>
                <c:pt idx="7022">
                  <c:v>14.394630432128906</c:v>
                </c:pt>
                <c:pt idx="7023">
                  <c:v>14.336092948913574</c:v>
                </c:pt>
                <c:pt idx="7024">
                  <c:v>14.323448181152344</c:v>
                </c:pt>
                <c:pt idx="7025">
                  <c:v>14.378194808959961</c:v>
                </c:pt>
                <c:pt idx="7026">
                  <c:v>14.256217956542969</c:v>
                </c:pt>
                <c:pt idx="7027">
                  <c:v>14.258394241333008</c:v>
                </c:pt>
                <c:pt idx="7028">
                  <c:v>14.302406311035156</c:v>
                </c:pt>
                <c:pt idx="7029">
                  <c:v>14.266941070556641</c:v>
                </c:pt>
                <c:pt idx="7030">
                  <c:v>14.281916618347168</c:v>
                </c:pt>
                <c:pt idx="7031">
                  <c:v>14.264663696289063</c:v>
                </c:pt>
                <c:pt idx="7032">
                  <c:v>14.284570693969727</c:v>
                </c:pt>
                <c:pt idx="7033">
                  <c:v>14.293477058410645</c:v>
                </c:pt>
                <c:pt idx="7034">
                  <c:v>14.239406585693359</c:v>
                </c:pt>
                <c:pt idx="7035">
                  <c:v>14.252965927124023</c:v>
                </c:pt>
                <c:pt idx="7036">
                  <c:v>14.21568775177002</c:v>
                </c:pt>
                <c:pt idx="7037">
                  <c:v>14.262981414794922</c:v>
                </c:pt>
                <c:pt idx="7038">
                  <c:v>14.255481719970703</c:v>
                </c:pt>
                <c:pt idx="7039">
                  <c:v>14.280969619750977</c:v>
                </c:pt>
                <c:pt idx="7040">
                  <c:v>14.259307861328125</c:v>
                </c:pt>
                <c:pt idx="7041">
                  <c:v>14.359550476074219</c:v>
                </c:pt>
                <c:pt idx="7042">
                  <c:v>14.261079788208008</c:v>
                </c:pt>
                <c:pt idx="7043">
                  <c:v>14.276351928710938</c:v>
                </c:pt>
                <c:pt idx="7044">
                  <c:v>14.22880744934082</c:v>
                </c:pt>
                <c:pt idx="7045">
                  <c:v>14.241287231445313</c:v>
                </c:pt>
                <c:pt idx="7046">
                  <c:v>14.217031478881836</c:v>
                </c:pt>
                <c:pt idx="7047">
                  <c:v>14.227999687194824</c:v>
                </c:pt>
                <c:pt idx="7048">
                  <c:v>14.216164588928223</c:v>
                </c:pt>
                <c:pt idx="7049">
                  <c:v>14.236328125</c:v>
                </c:pt>
                <c:pt idx="7050">
                  <c:v>14.210503578186035</c:v>
                </c:pt>
                <c:pt idx="7051">
                  <c:v>14.166397094726563</c:v>
                </c:pt>
                <c:pt idx="7052">
                  <c:v>14.21977710723877</c:v>
                </c:pt>
                <c:pt idx="7053">
                  <c:v>14.234040260314941</c:v>
                </c:pt>
                <c:pt idx="7054">
                  <c:v>14.158980369567871</c:v>
                </c:pt>
                <c:pt idx="7055">
                  <c:v>14.124288558959961</c:v>
                </c:pt>
                <c:pt idx="7056">
                  <c:v>14.258133888244629</c:v>
                </c:pt>
                <c:pt idx="7057">
                  <c:v>14.145289421081543</c:v>
                </c:pt>
                <c:pt idx="7058">
                  <c:v>14.258184432983398</c:v>
                </c:pt>
                <c:pt idx="7059">
                  <c:v>14.173925399780273</c:v>
                </c:pt>
                <c:pt idx="7060">
                  <c:v>14.307787895202637</c:v>
                </c:pt>
                <c:pt idx="7061">
                  <c:v>14.186400413513184</c:v>
                </c:pt>
                <c:pt idx="7062">
                  <c:v>14.208860397338867</c:v>
                </c:pt>
                <c:pt idx="7063">
                  <c:v>14.169594764709473</c:v>
                </c:pt>
                <c:pt idx="7064">
                  <c:v>14.199118614196777</c:v>
                </c:pt>
                <c:pt idx="7065">
                  <c:v>14.095919609069824</c:v>
                </c:pt>
                <c:pt idx="7066">
                  <c:v>14.10685920715332</c:v>
                </c:pt>
                <c:pt idx="7067">
                  <c:v>14.160888671875</c:v>
                </c:pt>
                <c:pt idx="7068">
                  <c:v>14.099059104919434</c:v>
                </c:pt>
                <c:pt idx="7069">
                  <c:v>14.105603218078613</c:v>
                </c:pt>
                <c:pt idx="7070">
                  <c:v>14.12303638458252</c:v>
                </c:pt>
                <c:pt idx="7071">
                  <c:v>14.149381637573242</c:v>
                </c:pt>
                <c:pt idx="7072">
                  <c:v>14.216724395751953</c:v>
                </c:pt>
                <c:pt idx="7073">
                  <c:v>14.181978225708008</c:v>
                </c:pt>
                <c:pt idx="7074">
                  <c:v>14.162100791931152</c:v>
                </c:pt>
                <c:pt idx="7075">
                  <c:v>14.227449417114258</c:v>
                </c:pt>
                <c:pt idx="7076">
                  <c:v>14.159393310546875</c:v>
                </c:pt>
                <c:pt idx="7077">
                  <c:v>14.15744686126709</c:v>
                </c:pt>
                <c:pt idx="7078">
                  <c:v>14.253383636474609</c:v>
                </c:pt>
                <c:pt idx="7079">
                  <c:v>14.136688232421875</c:v>
                </c:pt>
                <c:pt idx="7080">
                  <c:v>14.186897277832031</c:v>
                </c:pt>
                <c:pt idx="7081">
                  <c:v>14.157821655273438</c:v>
                </c:pt>
                <c:pt idx="7082">
                  <c:v>14.127325057983398</c:v>
                </c:pt>
                <c:pt idx="7083">
                  <c:v>14.160877227783203</c:v>
                </c:pt>
                <c:pt idx="7084">
                  <c:v>14.096824645996094</c:v>
                </c:pt>
                <c:pt idx="7085">
                  <c:v>14.043782234191895</c:v>
                </c:pt>
                <c:pt idx="7086">
                  <c:v>14.115922927856445</c:v>
                </c:pt>
                <c:pt idx="7087">
                  <c:v>14.048893928527832</c:v>
                </c:pt>
                <c:pt idx="7088">
                  <c:v>14.002613067626953</c:v>
                </c:pt>
                <c:pt idx="7089">
                  <c:v>14.112765312194824</c:v>
                </c:pt>
                <c:pt idx="7090">
                  <c:v>14.030709266662598</c:v>
                </c:pt>
                <c:pt idx="7091">
                  <c:v>14.078264236450195</c:v>
                </c:pt>
                <c:pt idx="7092">
                  <c:v>14.030548095703125</c:v>
                </c:pt>
                <c:pt idx="7093">
                  <c:v>14.037215232849121</c:v>
                </c:pt>
                <c:pt idx="7094">
                  <c:v>14.065643310546875</c:v>
                </c:pt>
                <c:pt idx="7095">
                  <c:v>14.119094848632813</c:v>
                </c:pt>
                <c:pt idx="7096">
                  <c:v>14.138529777526855</c:v>
                </c:pt>
                <c:pt idx="7097">
                  <c:v>14.106765747070313</c:v>
                </c:pt>
                <c:pt idx="7098">
                  <c:v>14.202730178833008</c:v>
                </c:pt>
                <c:pt idx="7099">
                  <c:v>14.163037300109863</c:v>
                </c:pt>
                <c:pt idx="7100">
                  <c:v>14.108071327209473</c:v>
                </c:pt>
                <c:pt idx="7101">
                  <c:v>14.112099647521973</c:v>
                </c:pt>
                <c:pt idx="7102">
                  <c:v>14.110726356506348</c:v>
                </c:pt>
                <c:pt idx="7103">
                  <c:v>14.088362693786621</c:v>
                </c:pt>
                <c:pt idx="7104">
                  <c:v>14.073155403137207</c:v>
                </c:pt>
                <c:pt idx="7105">
                  <c:v>14.077258110046387</c:v>
                </c:pt>
                <c:pt idx="7106">
                  <c:v>14.028799057006836</c:v>
                </c:pt>
                <c:pt idx="7107">
                  <c:v>14.072773933410645</c:v>
                </c:pt>
                <c:pt idx="7108">
                  <c:v>14.064278602600098</c:v>
                </c:pt>
                <c:pt idx="7109">
                  <c:v>14.042585372924805</c:v>
                </c:pt>
                <c:pt idx="7110">
                  <c:v>14.032225608825684</c:v>
                </c:pt>
                <c:pt idx="7111">
                  <c:v>14.03675365447998</c:v>
                </c:pt>
                <c:pt idx="7112">
                  <c:v>14.041810035705566</c:v>
                </c:pt>
                <c:pt idx="7113">
                  <c:v>14.043212890625</c:v>
                </c:pt>
                <c:pt idx="7114">
                  <c:v>14.033390998840332</c:v>
                </c:pt>
                <c:pt idx="7115">
                  <c:v>14.016658782958984</c:v>
                </c:pt>
                <c:pt idx="7116">
                  <c:v>14.007375717163086</c:v>
                </c:pt>
                <c:pt idx="7117">
                  <c:v>13.953627586364746</c:v>
                </c:pt>
                <c:pt idx="7118">
                  <c:v>14.035177230834961</c:v>
                </c:pt>
                <c:pt idx="7119">
                  <c:v>13.998416900634766</c:v>
                </c:pt>
                <c:pt idx="7120">
                  <c:v>14.05250072479248</c:v>
                </c:pt>
                <c:pt idx="7121">
                  <c:v>13.999670028686523</c:v>
                </c:pt>
                <c:pt idx="7122">
                  <c:v>13.964956283569336</c:v>
                </c:pt>
                <c:pt idx="7123">
                  <c:v>14.02885627746582</c:v>
                </c:pt>
                <c:pt idx="7124">
                  <c:v>13.943766593933105</c:v>
                </c:pt>
                <c:pt idx="7125">
                  <c:v>14.014918327331543</c:v>
                </c:pt>
                <c:pt idx="7126">
                  <c:v>13.994784355163574</c:v>
                </c:pt>
                <c:pt idx="7127">
                  <c:v>14.002280235290527</c:v>
                </c:pt>
                <c:pt idx="7128">
                  <c:v>13.935663223266602</c:v>
                </c:pt>
                <c:pt idx="7129">
                  <c:v>14.005020141601563</c:v>
                </c:pt>
                <c:pt idx="7130">
                  <c:v>13.993525505065918</c:v>
                </c:pt>
                <c:pt idx="7131">
                  <c:v>14.072226524353027</c:v>
                </c:pt>
                <c:pt idx="7132">
                  <c:v>13.981698036193848</c:v>
                </c:pt>
                <c:pt idx="7133">
                  <c:v>13.99420166015625</c:v>
                </c:pt>
                <c:pt idx="7134">
                  <c:v>13.88219165802002</c:v>
                </c:pt>
                <c:pt idx="7135">
                  <c:v>13.981298446655273</c:v>
                </c:pt>
                <c:pt idx="7136">
                  <c:v>13.991266250610352</c:v>
                </c:pt>
                <c:pt idx="7137">
                  <c:v>13.883198738098145</c:v>
                </c:pt>
                <c:pt idx="7138">
                  <c:v>13.990414619445801</c:v>
                </c:pt>
                <c:pt idx="7139">
                  <c:v>13.980968475341797</c:v>
                </c:pt>
                <c:pt idx="7140">
                  <c:v>13.882923126220703</c:v>
                </c:pt>
                <c:pt idx="7141">
                  <c:v>13.929043769836426</c:v>
                </c:pt>
                <c:pt idx="7142">
                  <c:v>13.845048904418945</c:v>
                </c:pt>
                <c:pt idx="7143">
                  <c:v>13.868315696716309</c:v>
                </c:pt>
                <c:pt idx="7144">
                  <c:v>13.87787914276123</c:v>
                </c:pt>
                <c:pt idx="7145">
                  <c:v>13.912147521972656</c:v>
                </c:pt>
                <c:pt idx="7146">
                  <c:v>13.88592529296875</c:v>
                </c:pt>
                <c:pt idx="7147">
                  <c:v>13.844784736633301</c:v>
                </c:pt>
                <c:pt idx="7148">
                  <c:v>13.796107292175293</c:v>
                </c:pt>
                <c:pt idx="7149">
                  <c:v>13.843786239624023</c:v>
                </c:pt>
                <c:pt idx="7150">
                  <c:v>13.844771385192871</c:v>
                </c:pt>
                <c:pt idx="7151">
                  <c:v>13.777406692504883</c:v>
                </c:pt>
                <c:pt idx="7152">
                  <c:v>13.899075508117676</c:v>
                </c:pt>
                <c:pt idx="7153">
                  <c:v>13.89655590057373</c:v>
                </c:pt>
                <c:pt idx="7154">
                  <c:v>13.857475280761719</c:v>
                </c:pt>
                <c:pt idx="7155">
                  <c:v>13.838175773620605</c:v>
                </c:pt>
                <c:pt idx="7156">
                  <c:v>13.825859069824219</c:v>
                </c:pt>
                <c:pt idx="7157">
                  <c:v>13.911725997924805</c:v>
                </c:pt>
                <c:pt idx="7158">
                  <c:v>13.844134330749512</c:v>
                </c:pt>
                <c:pt idx="7159">
                  <c:v>13.94446849822998</c:v>
                </c:pt>
                <c:pt idx="7160">
                  <c:v>13.894979476928711</c:v>
                </c:pt>
                <c:pt idx="7161">
                  <c:v>13.915504455566406</c:v>
                </c:pt>
                <c:pt idx="7162">
                  <c:v>13.893941879272461</c:v>
                </c:pt>
                <c:pt idx="7163">
                  <c:v>13.936052322387695</c:v>
                </c:pt>
                <c:pt idx="7164">
                  <c:v>13.930408477783203</c:v>
                </c:pt>
                <c:pt idx="7165">
                  <c:v>13.958722114562988</c:v>
                </c:pt>
                <c:pt idx="7166">
                  <c:v>13.90324592590332</c:v>
                </c:pt>
                <c:pt idx="7167">
                  <c:v>13.91648006439209</c:v>
                </c:pt>
                <c:pt idx="7168">
                  <c:v>13.918293952941895</c:v>
                </c:pt>
                <c:pt idx="7169">
                  <c:v>13.96718692779541</c:v>
                </c:pt>
                <c:pt idx="7170">
                  <c:v>13.956788063049316</c:v>
                </c:pt>
                <c:pt idx="7171">
                  <c:v>13.981145858764648</c:v>
                </c:pt>
                <c:pt idx="7172">
                  <c:v>13.94463062286377</c:v>
                </c:pt>
                <c:pt idx="7173">
                  <c:v>13.918279647827148</c:v>
                </c:pt>
                <c:pt idx="7174">
                  <c:v>13.975285530090332</c:v>
                </c:pt>
                <c:pt idx="7175">
                  <c:v>13.88575267791748</c:v>
                </c:pt>
                <c:pt idx="7176">
                  <c:v>13.850096702575684</c:v>
                </c:pt>
                <c:pt idx="7177">
                  <c:v>13.940003395080566</c:v>
                </c:pt>
                <c:pt idx="7178">
                  <c:v>13.883782386779785</c:v>
                </c:pt>
                <c:pt idx="7179">
                  <c:v>13.784389495849609</c:v>
                </c:pt>
                <c:pt idx="7180">
                  <c:v>13.749000549316406</c:v>
                </c:pt>
                <c:pt idx="7181">
                  <c:v>13.921424865722656</c:v>
                </c:pt>
                <c:pt idx="7182">
                  <c:v>13.838810920715332</c:v>
                </c:pt>
                <c:pt idx="7183">
                  <c:v>13.931781768798828</c:v>
                </c:pt>
                <c:pt idx="7184">
                  <c:v>13.944278717041016</c:v>
                </c:pt>
                <c:pt idx="7185">
                  <c:v>13.924923896789551</c:v>
                </c:pt>
                <c:pt idx="7186">
                  <c:v>13.97818660736084</c:v>
                </c:pt>
                <c:pt idx="7187">
                  <c:v>13.931368827819824</c:v>
                </c:pt>
                <c:pt idx="7188">
                  <c:v>13.846073150634766</c:v>
                </c:pt>
                <c:pt idx="7189">
                  <c:v>13.88271427154541</c:v>
                </c:pt>
                <c:pt idx="7190">
                  <c:v>13.923407554626465</c:v>
                </c:pt>
                <c:pt idx="7191">
                  <c:v>13.895394325256348</c:v>
                </c:pt>
                <c:pt idx="7192">
                  <c:v>13.781520843505859</c:v>
                </c:pt>
                <c:pt idx="7193">
                  <c:v>13.851444244384766</c:v>
                </c:pt>
                <c:pt idx="7194">
                  <c:v>13.871597290039063</c:v>
                </c:pt>
                <c:pt idx="7195">
                  <c:v>13.863656044006348</c:v>
                </c:pt>
                <c:pt idx="7196">
                  <c:v>13.889480590820313</c:v>
                </c:pt>
                <c:pt idx="7197">
                  <c:v>13.850998878479004</c:v>
                </c:pt>
                <c:pt idx="7198">
                  <c:v>13.926527976989746</c:v>
                </c:pt>
                <c:pt idx="7199">
                  <c:v>13.880773544311523</c:v>
                </c:pt>
                <c:pt idx="7200">
                  <c:v>13.832784652709961</c:v>
                </c:pt>
                <c:pt idx="7201">
                  <c:v>13.869233131408691</c:v>
                </c:pt>
                <c:pt idx="7202">
                  <c:v>13.820195198059082</c:v>
                </c:pt>
                <c:pt idx="7203">
                  <c:v>13.860771179199219</c:v>
                </c:pt>
                <c:pt idx="7204">
                  <c:v>13.884469032287598</c:v>
                </c:pt>
                <c:pt idx="7205">
                  <c:v>13.81666088104248</c:v>
                </c:pt>
                <c:pt idx="7206">
                  <c:v>13.770424842834473</c:v>
                </c:pt>
                <c:pt idx="7207">
                  <c:v>13.798151016235352</c:v>
                </c:pt>
                <c:pt idx="7208">
                  <c:v>13.764681816101074</c:v>
                </c:pt>
                <c:pt idx="7209">
                  <c:v>13.785446166992188</c:v>
                </c:pt>
                <c:pt idx="7210">
                  <c:v>13.710634231567383</c:v>
                </c:pt>
                <c:pt idx="7211">
                  <c:v>13.753713607788086</c:v>
                </c:pt>
                <c:pt idx="7212">
                  <c:v>13.704710960388184</c:v>
                </c:pt>
                <c:pt idx="7213">
                  <c:v>13.666876792907715</c:v>
                </c:pt>
                <c:pt idx="7214">
                  <c:v>13.621883392333984</c:v>
                </c:pt>
                <c:pt idx="7215">
                  <c:v>13.615188598632813</c:v>
                </c:pt>
                <c:pt idx="7216">
                  <c:v>13.585503578186035</c:v>
                </c:pt>
                <c:pt idx="7217">
                  <c:v>13.565962791442871</c:v>
                </c:pt>
                <c:pt idx="7218">
                  <c:v>13.580718994140625</c:v>
                </c:pt>
                <c:pt idx="7219">
                  <c:v>13.670378684997559</c:v>
                </c:pt>
                <c:pt idx="7220">
                  <c:v>13.69275951385498</c:v>
                </c:pt>
                <c:pt idx="7221">
                  <c:v>13.626203536987305</c:v>
                </c:pt>
                <c:pt idx="7222">
                  <c:v>13.675371170043945</c:v>
                </c:pt>
                <c:pt idx="7223">
                  <c:v>13.639887809753418</c:v>
                </c:pt>
                <c:pt idx="7224">
                  <c:v>13.630377769470215</c:v>
                </c:pt>
                <c:pt idx="7225">
                  <c:v>13.70618724822998</c:v>
                </c:pt>
                <c:pt idx="7226">
                  <c:v>13.738470077514648</c:v>
                </c:pt>
                <c:pt idx="7227">
                  <c:v>13.691015243530273</c:v>
                </c:pt>
                <c:pt idx="7228">
                  <c:v>13.655091285705566</c:v>
                </c:pt>
                <c:pt idx="7229">
                  <c:v>13.69924259185791</c:v>
                </c:pt>
                <c:pt idx="7230">
                  <c:v>13.698314666748047</c:v>
                </c:pt>
                <c:pt idx="7231">
                  <c:v>13.712091445922852</c:v>
                </c:pt>
                <c:pt idx="7232">
                  <c:v>13.619769096374512</c:v>
                </c:pt>
                <c:pt idx="7233">
                  <c:v>13.666926383972168</c:v>
                </c:pt>
                <c:pt idx="7234">
                  <c:v>13.614848136901855</c:v>
                </c:pt>
                <c:pt idx="7235">
                  <c:v>13.68571949005127</c:v>
                </c:pt>
                <c:pt idx="7236">
                  <c:v>13.707594871520996</c:v>
                </c:pt>
                <c:pt idx="7237">
                  <c:v>13.707018852233887</c:v>
                </c:pt>
                <c:pt idx="7238">
                  <c:v>13.632597923278809</c:v>
                </c:pt>
                <c:pt idx="7239">
                  <c:v>13.658693313598633</c:v>
                </c:pt>
                <c:pt idx="7240">
                  <c:v>13.687050819396973</c:v>
                </c:pt>
                <c:pt idx="7241">
                  <c:v>13.757719039916992</c:v>
                </c:pt>
                <c:pt idx="7242">
                  <c:v>13.708955764770508</c:v>
                </c:pt>
                <c:pt idx="7243">
                  <c:v>13.744052886962891</c:v>
                </c:pt>
                <c:pt idx="7244">
                  <c:v>13.736316680908203</c:v>
                </c:pt>
                <c:pt idx="7245">
                  <c:v>13.728116989135742</c:v>
                </c:pt>
                <c:pt idx="7246">
                  <c:v>13.70600700378418</c:v>
                </c:pt>
                <c:pt idx="7247">
                  <c:v>13.714097023010254</c:v>
                </c:pt>
                <c:pt idx="7248">
                  <c:v>13.695950508117676</c:v>
                </c:pt>
                <c:pt idx="7249">
                  <c:v>13.750572204589844</c:v>
                </c:pt>
                <c:pt idx="7250">
                  <c:v>13.688246726989746</c:v>
                </c:pt>
                <c:pt idx="7251">
                  <c:v>13.70866584777832</c:v>
                </c:pt>
                <c:pt idx="7252">
                  <c:v>13.66485595703125</c:v>
                </c:pt>
                <c:pt idx="7253">
                  <c:v>13.728005409240723</c:v>
                </c:pt>
                <c:pt idx="7254">
                  <c:v>13.679568290710449</c:v>
                </c:pt>
                <c:pt idx="7255">
                  <c:v>13.67253303527832</c:v>
                </c:pt>
                <c:pt idx="7256">
                  <c:v>13.709390640258789</c:v>
                </c:pt>
                <c:pt idx="7257">
                  <c:v>13.66337776184082</c:v>
                </c:pt>
                <c:pt idx="7258">
                  <c:v>13.74170970916748</c:v>
                </c:pt>
                <c:pt idx="7259">
                  <c:v>13.782155990600586</c:v>
                </c:pt>
                <c:pt idx="7260">
                  <c:v>13.722027778625488</c:v>
                </c:pt>
                <c:pt idx="7261">
                  <c:v>13.707300186157227</c:v>
                </c:pt>
                <c:pt idx="7262">
                  <c:v>13.683938026428223</c:v>
                </c:pt>
                <c:pt idx="7263">
                  <c:v>13.60045051574707</c:v>
                </c:pt>
                <c:pt idx="7264">
                  <c:v>13.593852043151855</c:v>
                </c:pt>
                <c:pt idx="7265">
                  <c:v>13.71885871887207</c:v>
                </c:pt>
                <c:pt idx="7266">
                  <c:v>13.693684577941895</c:v>
                </c:pt>
                <c:pt idx="7267">
                  <c:v>13.65981388092041</c:v>
                </c:pt>
                <c:pt idx="7268">
                  <c:v>13.640352249145508</c:v>
                </c:pt>
                <c:pt idx="7269">
                  <c:v>13.722355842590332</c:v>
                </c:pt>
                <c:pt idx="7270">
                  <c:v>13.628436088562012</c:v>
                </c:pt>
                <c:pt idx="7271">
                  <c:v>13.619832038879395</c:v>
                </c:pt>
                <c:pt idx="7272">
                  <c:v>13.668379783630371</c:v>
                </c:pt>
                <c:pt idx="7273">
                  <c:v>13.661310195922852</c:v>
                </c:pt>
                <c:pt idx="7274">
                  <c:v>13.661262512207031</c:v>
                </c:pt>
                <c:pt idx="7275">
                  <c:v>13.628986358642578</c:v>
                </c:pt>
                <c:pt idx="7276">
                  <c:v>13.597124099731445</c:v>
                </c:pt>
                <c:pt idx="7277">
                  <c:v>13.692432403564453</c:v>
                </c:pt>
                <c:pt idx="7278">
                  <c:v>13.635066032409668</c:v>
                </c:pt>
                <c:pt idx="7279">
                  <c:v>13.655572891235352</c:v>
                </c:pt>
                <c:pt idx="7280">
                  <c:v>13.593987464904785</c:v>
                </c:pt>
                <c:pt idx="7281">
                  <c:v>13.535126686096191</c:v>
                </c:pt>
                <c:pt idx="7282">
                  <c:v>13.610815048217773</c:v>
                </c:pt>
                <c:pt idx="7283">
                  <c:v>13.691808700561523</c:v>
                </c:pt>
                <c:pt idx="7284">
                  <c:v>13.678783416748047</c:v>
                </c:pt>
                <c:pt idx="7285">
                  <c:v>13.613722801208496</c:v>
                </c:pt>
                <c:pt idx="7286">
                  <c:v>13.658197402954102</c:v>
                </c:pt>
                <c:pt idx="7287">
                  <c:v>13.690275192260742</c:v>
                </c:pt>
                <c:pt idx="7288">
                  <c:v>13.598389625549316</c:v>
                </c:pt>
                <c:pt idx="7289">
                  <c:v>13.545337677001953</c:v>
                </c:pt>
                <c:pt idx="7290">
                  <c:v>13.573007583618164</c:v>
                </c:pt>
                <c:pt idx="7291">
                  <c:v>13.587306976318359</c:v>
                </c:pt>
                <c:pt idx="7292">
                  <c:v>13.59906005859375</c:v>
                </c:pt>
                <c:pt idx="7293">
                  <c:v>13.646099090576172</c:v>
                </c:pt>
                <c:pt idx="7294">
                  <c:v>13.617959976196289</c:v>
                </c:pt>
                <c:pt idx="7295">
                  <c:v>13.588039398193359</c:v>
                </c:pt>
                <c:pt idx="7296">
                  <c:v>13.632628440856934</c:v>
                </c:pt>
                <c:pt idx="7297">
                  <c:v>13.588357925415039</c:v>
                </c:pt>
                <c:pt idx="7298">
                  <c:v>13.655890464782715</c:v>
                </c:pt>
                <c:pt idx="7299">
                  <c:v>13.638514518737793</c:v>
                </c:pt>
                <c:pt idx="7300">
                  <c:v>13.669772148132324</c:v>
                </c:pt>
                <c:pt idx="7301">
                  <c:v>13.590529441833496</c:v>
                </c:pt>
                <c:pt idx="7302">
                  <c:v>13.601998329162598</c:v>
                </c:pt>
                <c:pt idx="7303">
                  <c:v>13.702159881591797</c:v>
                </c:pt>
                <c:pt idx="7304">
                  <c:v>13.655675888061523</c:v>
                </c:pt>
                <c:pt idx="7305">
                  <c:v>13.746747970581055</c:v>
                </c:pt>
                <c:pt idx="7306">
                  <c:v>13.624763488769531</c:v>
                </c:pt>
                <c:pt idx="7307">
                  <c:v>13.616907119750977</c:v>
                </c:pt>
                <c:pt idx="7308">
                  <c:v>13.661187171936035</c:v>
                </c:pt>
                <c:pt idx="7309">
                  <c:v>13.694929122924805</c:v>
                </c:pt>
                <c:pt idx="7310">
                  <c:v>13.70967960357666</c:v>
                </c:pt>
                <c:pt idx="7311">
                  <c:v>13.657724380493164</c:v>
                </c:pt>
                <c:pt idx="7312">
                  <c:v>13.565200805664063</c:v>
                </c:pt>
                <c:pt idx="7313">
                  <c:v>13.549703598022461</c:v>
                </c:pt>
                <c:pt idx="7314">
                  <c:v>13.533627510070801</c:v>
                </c:pt>
                <c:pt idx="7315">
                  <c:v>13.588047027587891</c:v>
                </c:pt>
                <c:pt idx="7316">
                  <c:v>13.627632141113281</c:v>
                </c:pt>
                <c:pt idx="7317">
                  <c:v>13.686080932617188</c:v>
                </c:pt>
                <c:pt idx="7318">
                  <c:v>13.639445304870605</c:v>
                </c:pt>
                <c:pt idx="7319">
                  <c:v>13.655256271362305</c:v>
                </c:pt>
                <c:pt idx="7320">
                  <c:v>13.705516815185547</c:v>
                </c:pt>
                <c:pt idx="7321">
                  <c:v>13.677369117736816</c:v>
                </c:pt>
                <c:pt idx="7322">
                  <c:v>13.708169937133789</c:v>
                </c:pt>
                <c:pt idx="7323">
                  <c:v>13.622727394104004</c:v>
                </c:pt>
                <c:pt idx="7324">
                  <c:v>13.682722091674805</c:v>
                </c:pt>
                <c:pt idx="7325">
                  <c:v>13.644941329956055</c:v>
                </c:pt>
                <c:pt idx="7326">
                  <c:v>13.619686126708984</c:v>
                </c:pt>
                <c:pt idx="7327">
                  <c:v>13.630706787109375</c:v>
                </c:pt>
                <c:pt idx="7328">
                  <c:v>13.687705993652344</c:v>
                </c:pt>
                <c:pt idx="7329">
                  <c:v>13.663548469543457</c:v>
                </c:pt>
                <c:pt idx="7330">
                  <c:v>13.573012351989746</c:v>
                </c:pt>
                <c:pt idx="7331">
                  <c:v>13.645380020141602</c:v>
                </c:pt>
                <c:pt idx="7332">
                  <c:v>13.64708423614502</c:v>
                </c:pt>
                <c:pt idx="7333">
                  <c:v>13.565807342529297</c:v>
                </c:pt>
                <c:pt idx="7334">
                  <c:v>13.65533447265625</c:v>
                </c:pt>
                <c:pt idx="7335">
                  <c:v>13.670742988586426</c:v>
                </c:pt>
                <c:pt idx="7336">
                  <c:v>13.58946704864502</c:v>
                </c:pt>
                <c:pt idx="7337">
                  <c:v>13.61185359954834</c:v>
                </c:pt>
                <c:pt idx="7338">
                  <c:v>13.594731330871582</c:v>
                </c:pt>
                <c:pt idx="7339">
                  <c:v>13.562928199768066</c:v>
                </c:pt>
                <c:pt idx="7340">
                  <c:v>13.611132621765137</c:v>
                </c:pt>
                <c:pt idx="7341">
                  <c:v>13.601407051086426</c:v>
                </c:pt>
                <c:pt idx="7342">
                  <c:v>13.557323455810547</c:v>
                </c:pt>
                <c:pt idx="7343">
                  <c:v>13.470903396606445</c:v>
                </c:pt>
                <c:pt idx="7344">
                  <c:v>13.512725830078125</c:v>
                </c:pt>
                <c:pt idx="7345">
                  <c:v>13.547084808349609</c:v>
                </c:pt>
                <c:pt idx="7346">
                  <c:v>13.596297264099121</c:v>
                </c:pt>
                <c:pt idx="7347">
                  <c:v>13.613116264343262</c:v>
                </c:pt>
                <c:pt idx="7348">
                  <c:v>13.584473609924316</c:v>
                </c:pt>
                <c:pt idx="7349">
                  <c:v>13.598685264587402</c:v>
                </c:pt>
                <c:pt idx="7350">
                  <c:v>13.573315620422363</c:v>
                </c:pt>
                <c:pt idx="7351">
                  <c:v>13.639030456542969</c:v>
                </c:pt>
                <c:pt idx="7352">
                  <c:v>13.583414077758789</c:v>
                </c:pt>
                <c:pt idx="7353">
                  <c:v>13.627778053283691</c:v>
                </c:pt>
                <c:pt idx="7354">
                  <c:v>13.633896827697754</c:v>
                </c:pt>
                <c:pt idx="7355">
                  <c:v>13.563323974609375</c:v>
                </c:pt>
                <c:pt idx="7356">
                  <c:v>13.59092903137207</c:v>
                </c:pt>
                <c:pt idx="7357">
                  <c:v>13.580122947692871</c:v>
                </c:pt>
                <c:pt idx="7358">
                  <c:v>13.556035995483398</c:v>
                </c:pt>
                <c:pt idx="7359">
                  <c:v>13.535969734191895</c:v>
                </c:pt>
                <c:pt idx="7360">
                  <c:v>13.546923637390137</c:v>
                </c:pt>
                <c:pt idx="7361">
                  <c:v>13.590439796447754</c:v>
                </c:pt>
                <c:pt idx="7362">
                  <c:v>13.589560508728027</c:v>
                </c:pt>
                <c:pt idx="7363">
                  <c:v>13.576076507568359</c:v>
                </c:pt>
                <c:pt idx="7364">
                  <c:v>13.596500396728516</c:v>
                </c:pt>
                <c:pt idx="7365">
                  <c:v>13.684771537780762</c:v>
                </c:pt>
                <c:pt idx="7366">
                  <c:v>13.661728858947754</c:v>
                </c:pt>
                <c:pt idx="7367">
                  <c:v>13.567990303039551</c:v>
                </c:pt>
                <c:pt idx="7368">
                  <c:v>13.52388858795166</c:v>
                </c:pt>
                <c:pt idx="7369">
                  <c:v>13.543662071228027</c:v>
                </c:pt>
                <c:pt idx="7370">
                  <c:v>13.549901962280273</c:v>
                </c:pt>
                <c:pt idx="7371">
                  <c:v>13.512397766113281</c:v>
                </c:pt>
                <c:pt idx="7372">
                  <c:v>13.582191467285156</c:v>
                </c:pt>
                <c:pt idx="7373">
                  <c:v>13.641254425048828</c:v>
                </c:pt>
                <c:pt idx="7374">
                  <c:v>13.608153343200684</c:v>
                </c:pt>
                <c:pt idx="7375">
                  <c:v>13.562134742736816</c:v>
                </c:pt>
                <c:pt idx="7376">
                  <c:v>13.510815620422363</c:v>
                </c:pt>
                <c:pt idx="7377">
                  <c:v>13.651891708374023</c:v>
                </c:pt>
                <c:pt idx="7378">
                  <c:v>13.596902847290039</c:v>
                </c:pt>
                <c:pt idx="7379">
                  <c:v>13.547672271728516</c:v>
                </c:pt>
                <c:pt idx="7380">
                  <c:v>13.551774978637695</c:v>
                </c:pt>
                <c:pt idx="7381">
                  <c:v>13.547580718994141</c:v>
                </c:pt>
                <c:pt idx="7382">
                  <c:v>13.557711601257324</c:v>
                </c:pt>
                <c:pt idx="7383">
                  <c:v>13.575754165649414</c:v>
                </c:pt>
                <c:pt idx="7384">
                  <c:v>13.620203971862793</c:v>
                </c:pt>
                <c:pt idx="7385">
                  <c:v>13.532249450683594</c:v>
                </c:pt>
                <c:pt idx="7386">
                  <c:v>13.642560005187988</c:v>
                </c:pt>
                <c:pt idx="7387">
                  <c:v>13.617832183837891</c:v>
                </c:pt>
                <c:pt idx="7388">
                  <c:v>13.675835609436035</c:v>
                </c:pt>
                <c:pt idx="7389">
                  <c:v>13.635416984558105</c:v>
                </c:pt>
                <c:pt idx="7390">
                  <c:v>13.660143852233887</c:v>
                </c:pt>
                <c:pt idx="7391">
                  <c:v>13.694448471069336</c:v>
                </c:pt>
                <c:pt idx="7392">
                  <c:v>13.703317642211914</c:v>
                </c:pt>
                <c:pt idx="7393">
                  <c:v>13.677469253540039</c:v>
                </c:pt>
                <c:pt idx="7394">
                  <c:v>13.652629852294922</c:v>
                </c:pt>
                <c:pt idx="7395">
                  <c:v>13.625054359436035</c:v>
                </c:pt>
                <c:pt idx="7396">
                  <c:v>13.642613410949707</c:v>
                </c:pt>
                <c:pt idx="7397">
                  <c:v>13.698009490966797</c:v>
                </c:pt>
                <c:pt idx="7398">
                  <c:v>13.64847469329834</c:v>
                </c:pt>
                <c:pt idx="7399">
                  <c:v>13.662569999694824</c:v>
                </c:pt>
                <c:pt idx="7400">
                  <c:v>13.605990409851074</c:v>
                </c:pt>
                <c:pt idx="7401">
                  <c:v>13.585247039794922</c:v>
                </c:pt>
                <c:pt idx="7402">
                  <c:v>13.594220161437988</c:v>
                </c:pt>
                <c:pt idx="7403">
                  <c:v>13.618656158447266</c:v>
                </c:pt>
                <c:pt idx="7404">
                  <c:v>13.550562858581543</c:v>
                </c:pt>
                <c:pt idx="7405">
                  <c:v>13.636343955993652</c:v>
                </c:pt>
                <c:pt idx="7406">
                  <c:v>13.659666061401367</c:v>
                </c:pt>
                <c:pt idx="7407">
                  <c:v>13.637475967407227</c:v>
                </c:pt>
                <c:pt idx="7408">
                  <c:v>13.628196716308594</c:v>
                </c:pt>
                <c:pt idx="7409">
                  <c:v>13.687456130981445</c:v>
                </c:pt>
                <c:pt idx="7410">
                  <c:v>13.634482383728027</c:v>
                </c:pt>
                <c:pt idx="7411">
                  <c:v>13.655087471008301</c:v>
                </c:pt>
                <c:pt idx="7412">
                  <c:v>13.668475151062012</c:v>
                </c:pt>
                <c:pt idx="7413">
                  <c:v>13.624046325683594</c:v>
                </c:pt>
                <c:pt idx="7414">
                  <c:v>13.560972213745117</c:v>
                </c:pt>
                <c:pt idx="7415">
                  <c:v>13.575067520141602</c:v>
                </c:pt>
                <c:pt idx="7416">
                  <c:v>13.614840507507324</c:v>
                </c:pt>
                <c:pt idx="7417">
                  <c:v>13.584534645080566</c:v>
                </c:pt>
                <c:pt idx="7418">
                  <c:v>13.68168830871582</c:v>
                </c:pt>
                <c:pt idx="7419">
                  <c:v>13.58553409576416</c:v>
                </c:pt>
                <c:pt idx="7420">
                  <c:v>13.584652900695801</c:v>
                </c:pt>
                <c:pt idx="7421">
                  <c:v>13.623689651489258</c:v>
                </c:pt>
                <c:pt idx="7422">
                  <c:v>13.591212272644043</c:v>
                </c:pt>
                <c:pt idx="7423">
                  <c:v>13.663754463195801</c:v>
                </c:pt>
                <c:pt idx="7424">
                  <c:v>13.595961570739746</c:v>
                </c:pt>
                <c:pt idx="7425">
                  <c:v>13.556516647338867</c:v>
                </c:pt>
                <c:pt idx="7426">
                  <c:v>13.56894588470459</c:v>
                </c:pt>
                <c:pt idx="7427">
                  <c:v>13.558453559875488</c:v>
                </c:pt>
                <c:pt idx="7428">
                  <c:v>13.543698310852051</c:v>
                </c:pt>
                <c:pt idx="7429">
                  <c:v>13.560041427612305</c:v>
                </c:pt>
                <c:pt idx="7430">
                  <c:v>13.551377296447754</c:v>
                </c:pt>
                <c:pt idx="7431">
                  <c:v>13.538917541503906</c:v>
                </c:pt>
                <c:pt idx="7432">
                  <c:v>13.51308536529541</c:v>
                </c:pt>
                <c:pt idx="7433">
                  <c:v>13.544922828674316</c:v>
                </c:pt>
                <c:pt idx="7434">
                  <c:v>13.547249794006348</c:v>
                </c:pt>
                <c:pt idx="7435">
                  <c:v>13.568819046020508</c:v>
                </c:pt>
                <c:pt idx="7436">
                  <c:v>13.577698707580566</c:v>
                </c:pt>
                <c:pt idx="7437">
                  <c:v>13.602780342102051</c:v>
                </c:pt>
                <c:pt idx="7438">
                  <c:v>13.643499374389648</c:v>
                </c:pt>
                <c:pt idx="7439">
                  <c:v>13.638729095458984</c:v>
                </c:pt>
                <c:pt idx="7440">
                  <c:v>13.600590705871582</c:v>
                </c:pt>
                <c:pt idx="7441">
                  <c:v>13.645052909851074</c:v>
                </c:pt>
                <c:pt idx="7442">
                  <c:v>13.548434257507324</c:v>
                </c:pt>
                <c:pt idx="7443">
                  <c:v>13.50045108795166</c:v>
                </c:pt>
                <c:pt idx="7444">
                  <c:v>13.532814025878906</c:v>
                </c:pt>
                <c:pt idx="7445">
                  <c:v>13.584920883178711</c:v>
                </c:pt>
                <c:pt idx="7446">
                  <c:v>13.551883697509766</c:v>
                </c:pt>
                <c:pt idx="7447">
                  <c:v>13.523821830749512</c:v>
                </c:pt>
                <c:pt idx="7448">
                  <c:v>13.455321311950684</c:v>
                </c:pt>
                <c:pt idx="7449">
                  <c:v>13.596040725708008</c:v>
                </c:pt>
                <c:pt idx="7450">
                  <c:v>13.673065185546875</c:v>
                </c:pt>
                <c:pt idx="7451">
                  <c:v>13.488598823547363</c:v>
                </c:pt>
                <c:pt idx="7452">
                  <c:v>13.585102081298828</c:v>
                </c:pt>
                <c:pt idx="7453">
                  <c:v>13.547879219055176</c:v>
                </c:pt>
                <c:pt idx="7454">
                  <c:v>13.5792236328125</c:v>
                </c:pt>
                <c:pt idx="7455">
                  <c:v>13.56679630279541</c:v>
                </c:pt>
                <c:pt idx="7456">
                  <c:v>13.599899291992188</c:v>
                </c:pt>
                <c:pt idx="7457">
                  <c:v>13.666924476623535</c:v>
                </c:pt>
                <c:pt idx="7458">
                  <c:v>13.592252731323242</c:v>
                </c:pt>
                <c:pt idx="7459">
                  <c:v>13.450443267822266</c:v>
                </c:pt>
                <c:pt idx="7460">
                  <c:v>13.57848072052002</c:v>
                </c:pt>
                <c:pt idx="7461">
                  <c:v>13.564723014831543</c:v>
                </c:pt>
                <c:pt idx="7462">
                  <c:v>13.584745407104492</c:v>
                </c:pt>
                <c:pt idx="7463">
                  <c:v>13.465915679931641</c:v>
                </c:pt>
                <c:pt idx="7464">
                  <c:v>13.541339874267578</c:v>
                </c:pt>
                <c:pt idx="7465">
                  <c:v>13.482048988342285</c:v>
                </c:pt>
                <c:pt idx="7466">
                  <c:v>13.596531867980957</c:v>
                </c:pt>
                <c:pt idx="7467">
                  <c:v>13.492037773132324</c:v>
                </c:pt>
                <c:pt idx="7468">
                  <c:v>13.537270545959473</c:v>
                </c:pt>
                <c:pt idx="7469">
                  <c:v>13.508066177368164</c:v>
                </c:pt>
                <c:pt idx="7470">
                  <c:v>13.471396446228027</c:v>
                </c:pt>
                <c:pt idx="7471">
                  <c:v>13.571269035339355</c:v>
                </c:pt>
                <c:pt idx="7472">
                  <c:v>13.529885292053223</c:v>
                </c:pt>
                <c:pt idx="7473">
                  <c:v>13.470137596130371</c:v>
                </c:pt>
                <c:pt idx="7474">
                  <c:v>13.429009437561035</c:v>
                </c:pt>
                <c:pt idx="7475">
                  <c:v>13.532222747802734</c:v>
                </c:pt>
                <c:pt idx="7476">
                  <c:v>13.473665237426758</c:v>
                </c:pt>
                <c:pt idx="7477">
                  <c:v>13.526936531066895</c:v>
                </c:pt>
                <c:pt idx="7478">
                  <c:v>13.521056175231934</c:v>
                </c:pt>
                <c:pt idx="7479">
                  <c:v>13.493414878845215</c:v>
                </c:pt>
                <c:pt idx="7480">
                  <c:v>13.522723197937012</c:v>
                </c:pt>
                <c:pt idx="7481">
                  <c:v>13.547338485717773</c:v>
                </c:pt>
                <c:pt idx="7482">
                  <c:v>13.535552978515625</c:v>
                </c:pt>
                <c:pt idx="7483">
                  <c:v>13.581660270690918</c:v>
                </c:pt>
                <c:pt idx="7484">
                  <c:v>13.657747268676758</c:v>
                </c:pt>
                <c:pt idx="7485">
                  <c:v>13.51441764831543</c:v>
                </c:pt>
                <c:pt idx="7486">
                  <c:v>13.535778045654297</c:v>
                </c:pt>
                <c:pt idx="7487">
                  <c:v>13.537508964538574</c:v>
                </c:pt>
                <c:pt idx="7488">
                  <c:v>13.485456466674805</c:v>
                </c:pt>
                <c:pt idx="7489">
                  <c:v>13.511285781860352</c:v>
                </c:pt>
                <c:pt idx="7490">
                  <c:v>13.41606330871582</c:v>
                </c:pt>
                <c:pt idx="7491">
                  <c:v>13.49067497253418</c:v>
                </c:pt>
                <c:pt idx="7492">
                  <c:v>13.562579154968262</c:v>
                </c:pt>
                <c:pt idx="7493">
                  <c:v>13.505466461181641</c:v>
                </c:pt>
                <c:pt idx="7494">
                  <c:v>13.468410491943359</c:v>
                </c:pt>
                <c:pt idx="7495">
                  <c:v>13.375731468200684</c:v>
                </c:pt>
                <c:pt idx="7496">
                  <c:v>13.383159637451172</c:v>
                </c:pt>
                <c:pt idx="7497">
                  <c:v>13.354095458984375</c:v>
                </c:pt>
                <c:pt idx="7498">
                  <c:v>13.454972267150879</c:v>
                </c:pt>
                <c:pt idx="7499">
                  <c:v>13.368190765380859</c:v>
                </c:pt>
                <c:pt idx="7500">
                  <c:v>13.443208694458008</c:v>
                </c:pt>
                <c:pt idx="7501">
                  <c:v>13.393250465393066</c:v>
                </c:pt>
                <c:pt idx="7502">
                  <c:v>13.401799201965332</c:v>
                </c:pt>
                <c:pt idx="7503">
                  <c:v>13.374489784240723</c:v>
                </c:pt>
                <c:pt idx="7504">
                  <c:v>13.35590648651123</c:v>
                </c:pt>
                <c:pt idx="7505">
                  <c:v>13.401122093200684</c:v>
                </c:pt>
                <c:pt idx="7506">
                  <c:v>13.36051082611084</c:v>
                </c:pt>
                <c:pt idx="7507">
                  <c:v>13.454046249389648</c:v>
                </c:pt>
                <c:pt idx="7508">
                  <c:v>13.344120025634766</c:v>
                </c:pt>
                <c:pt idx="7509">
                  <c:v>13.449259757995605</c:v>
                </c:pt>
                <c:pt idx="7510">
                  <c:v>13.386192321777344</c:v>
                </c:pt>
                <c:pt idx="7511">
                  <c:v>13.485779762268066</c:v>
                </c:pt>
                <c:pt idx="7512">
                  <c:v>13.49134349822998</c:v>
                </c:pt>
                <c:pt idx="7513">
                  <c:v>13.556312561035156</c:v>
                </c:pt>
                <c:pt idx="7514">
                  <c:v>13.499075889587402</c:v>
                </c:pt>
                <c:pt idx="7515">
                  <c:v>13.487950325012207</c:v>
                </c:pt>
                <c:pt idx="7516">
                  <c:v>13.447608947753906</c:v>
                </c:pt>
                <c:pt idx="7517">
                  <c:v>13.432165145874023</c:v>
                </c:pt>
                <c:pt idx="7518">
                  <c:v>13.375131607055664</c:v>
                </c:pt>
                <c:pt idx="7519">
                  <c:v>13.41069507598877</c:v>
                </c:pt>
                <c:pt idx="7520">
                  <c:v>13.377677917480469</c:v>
                </c:pt>
                <c:pt idx="7521">
                  <c:v>13.389412879943848</c:v>
                </c:pt>
                <c:pt idx="7522">
                  <c:v>13.346622467041016</c:v>
                </c:pt>
                <c:pt idx="7523">
                  <c:v>13.373148918151855</c:v>
                </c:pt>
                <c:pt idx="7524">
                  <c:v>13.42191219329834</c:v>
                </c:pt>
                <c:pt idx="7525">
                  <c:v>13.452070236206055</c:v>
                </c:pt>
                <c:pt idx="7526">
                  <c:v>13.45649528503418</c:v>
                </c:pt>
                <c:pt idx="7527">
                  <c:v>13.396023750305176</c:v>
                </c:pt>
                <c:pt idx="7528">
                  <c:v>13.39926815032959</c:v>
                </c:pt>
                <c:pt idx="7529">
                  <c:v>13.41054630279541</c:v>
                </c:pt>
                <c:pt idx="7530">
                  <c:v>13.413378715515137</c:v>
                </c:pt>
                <c:pt idx="7531">
                  <c:v>13.392251014709473</c:v>
                </c:pt>
                <c:pt idx="7532">
                  <c:v>13.289236068725586</c:v>
                </c:pt>
                <c:pt idx="7533">
                  <c:v>13.353510856628418</c:v>
                </c:pt>
                <c:pt idx="7534">
                  <c:v>13.278929710388184</c:v>
                </c:pt>
                <c:pt idx="7535">
                  <c:v>13.321460723876953</c:v>
                </c:pt>
                <c:pt idx="7536">
                  <c:v>13.341931343078613</c:v>
                </c:pt>
                <c:pt idx="7537">
                  <c:v>13.363362312316895</c:v>
                </c:pt>
                <c:pt idx="7538">
                  <c:v>13.222443580627441</c:v>
                </c:pt>
                <c:pt idx="7539">
                  <c:v>13.242274284362793</c:v>
                </c:pt>
                <c:pt idx="7540">
                  <c:v>13.231317520141602</c:v>
                </c:pt>
                <c:pt idx="7541">
                  <c:v>13.198304176330566</c:v>
                </c:pt>
                <c:pt idx="7542">
                  <c:v>13.228719711303711</c:v>
                </c:pt>
                <c:pt idx="7543">
                  <c:v>13.226180076599121</c:v>
                </c:pt>
                <c:pt idx="7544">
                  <c:v>13.365747451782227</c:v>
                </c:pt>
                <c:pt idx="7545">
                  <c:v>13.346563339233398</c:v>
                </c:pt>
                <c:pt idx="7546">
                  <c:v>13.371501922607422</c:v>
                </c:pt>
                <c:pt idx="7547">
                  <c:v>13.320435523986816</c:v>
                </c:pt>
                <c:pt idx="7548">
                  <c:v>13.22080135345459</c:v>
                </c:pt>
                <c:pt idx="7549">
                  <c:v>13.217193603515625</c:v>
                </c:pt>
                <c:pt idx="7550">
                  <c:v>13.163552284240723</c:v>
                </c:pt>
                <c:pt idx="7551">
                  <c:v>13.221314430236816</c:v>
                </c:pt>
                <c:pt idx="7552">
                  <c:v>13.229625701904297</c:v>
                </c:pt>
                <c:pt idx="7553">
                  <c:v>13.233500480651855</c:v>
                </c:pt>
                <c:pt idx="7554">
                  <c:v>13.323318481445313</c:v>
                </c:pt>
                <c:pt idx="7555">
                  <c:v>13.244437217712402</c:v>
                </c:pt>
                <c:pt idx="7556">
                  <c:v>13.221343994140625</c:v>
                </c:pt>
                <c:pt idx="7557">
                  <c:v>13.26188850402832</c:v>
                </c:pt>
                <c:pt idx="7558">
                  <c:v>13.280938148498535</c:v>
                </c:pt>
                <c:pt idx="7559">
                  <c:v>13.197436332702637</c:v>
                </c:pt>
                <c:pt idx="7560">
                  <c:v>13.237838745117188</c:v>
                </c:pt>
                <c:pt idx="7561">
                  <c:v>13.242800712585449</c:v>
                </c:pt>
                <c:pt idx="7562">
                  <c:v>13.184962272644043</c:v>
                </c:pt>
                <c:pt idx="7563">
                  <c:v>13.228669166564941</c:v>
                </c:pt>
                <c:pt idx="7564">
                  <c:v>13.140239715576172</c:v>
                </c:pt>
                <c:pt idx="7565">
                  <c:v>13.246577262878418</c:v>
                </c:pt>
                <c:pt idx="7566">
                  <c:v>13.24135684967041</c:v>
                </c:pt>
                <c:pt idx="7567">
                  <c:v>13.225774765014648</c:v>
                </c:pt>
                <c:pt idx="7568">
                  <c:v>13.191917419433594</c:v>
                </c:pt>
                <c:pt idx="7569">
                  <c:v>13.144908905029297</c:v>
                </c:pt>
                <c:pt idx="7570">
                  <c:v>13.268325805664063</c:v>
                </c:pt>
                <c:pt idx="7571">
                  <c:v>13.210781097412109</c:v>
                </c:pt>
                <c:pt idx="7572">
                  <c:v>13.257749557495117</c:v>
                </c:pt>
                <c:pt idx="7573">
                  <c:v>13.277270317077637</c:v>
                </c:pt>
                <c:pt idx="7574">
                  <c:v>13.234037399291992</c:v>
                </c:pt>
                <c:pt idx="7575">
                  <c:v>13.189092636108398</c:v>
                </c:pt>
                <c:pt idx="7576">
                  <c:v>13.188213348388672</c:v>
                </c:pt>
                <c:pt idx="7577">
                  <c:v>13.266714096069336</c:v>
                </c:pt>
                <c:pt idx="7578">
                  <c:v>13.250919342041016</c:v>
                </c:pt>
                <c:pt idx="7579">
                  <c:v>13.296747207641602</c:v>
                </c:pt>
                <c:pt idx="7580">
                  <c:v>13.248157501220703</c:v>
                </c:pt>
                <c:pt idx="7581">
                  <c:v>13.317934989929199</c:v>
                </c:pt>
                <c:pt idx="7582">
                  <c:v>13.178010940551758</c:v>
                </c:pt>
                <c:pt idx="7583">
                  <c:v>13.146391868591309</c:v>
                </c:pt>
                <c:pt idx="7584">
                  <c:v>13.130960464477539</c:v>
                </c:pt>
                <c:pt idx="7585">
                  <c:v>13.18387508392334</c:v>
                </c:pt>
                <c:pt idx="7586">
                  <c:v>13.149067878723145</c:v>
                </c:pt>
                <c:pt idx="7587">
                  <c:v>13.17478084564209</c:v>
                </c:pt>
                <c:pt idx="7588">
                  <c:v>13.163845062255859</c:v>
                </c:pt>
                <c:pt idx="7589">
                  <c:v>13.193961143493652</c:v>
                </c:pt>
                <c:pt idx="7590">
                  <c:v>13.167169570922852</c:v>
                </c:pt>
                <c:pt idx="7591">
                  <c:v>13.169384002685547</c:v>
                </c:pt>
                <c:pt idx="7592">
                  <c:v>13.185383796691895</c:v>
                </c:pt>
                <c:pt idx="7593">
                  <c:v>13.174164772033691</c:v>
                </c:pt>
                <c:pt idx="7594">
                  <c:v>13.164324760437012</c:v>
                </c:pt>
                <c:pt idx="7595">
                  <c:v>13.149014472961426</c:v>
                </c:pt>
                <c:pt idx="7596">
                  <c:v>13.188222885131836</c:v>
                </c:pt>
                <c:pt idx="7597">
                  <c:v>13.151664733886719</c:v>
                </c:pt>
                <c:pt idx="7598">
                  <c:v>13.199517250061035</c:v>
                </c:pt>
                <c:pt idx="7599">
                  <c:v>13.169246673583984</c:v>
                </c:pt>
                <c:pt idx="7600">
                  <c:v>13.185214042663574</c:v>
                </c:pt>
                <c:pt idx="7601">
                  <c:v>13.106609344482422</c:v>
                </c:pt>
                <c:pt idx="7602">
                  <c:v>13.103760719299316</c:v>
                </c:pt>
                <c:pt idx="7603">
                  <c:v>13.105649948120117</c:v>
                </c:pt>
                <c:pt idx="7604">
                  <c:v>13.121175765991211</c:v>
                </c:pt>
                <c:pt idx="7605">
                  <c:v>13.113663673400879</c:v>
                </c:pt>
                <c:pt idx="7606">
                  <c:v>13.150160789489746</c:v>
                </c:pt>
                <c:pt idx="7607">
                  <c:v>13.11042594909668</c:v>
                </c:pt>
                <c:pt idx="7608">
                  <c:v>13.125243186950684</c:v>
                </c:pt>
                <c:pt idx="7609">
                  <c:v>13.038483619689941</c:v>
                </c:pt>
                <c:pt idx="7610">
                  <c:v>13.173513412475586</c:v>
                </c:pt>
                <c:pt idx="7611">
                  <c:v>13.102668762207031</c:v>
                </c:pt>
                <c:pt idx="7612">
                  <c:v>13.117914199829102</c:v>
                </c:pt>
                <c:pt idx="7613">
                  <c:v>13.13695240020752</c:v>
                </c:pt>
                <c:pt idx="7614">
                  <c:v>13.138583183288574</c:v>
                </c:pt>
                <c:pt idx="7615">
                  <c:v>13.215862274169922</c:v>
                </c:pt>
                <c:pt idx="7616">
                  <c:v>13.125094413757324</c:v>
                </c:pt>
                <c:pt idx="7617">
                  <c:v>13.145934104919434</c:v>
                </c:pt>
                <c:pt idx="7618">
                  <c:v>13.127352714538574</c:v>
                </c:pt>
                <c:pt idx="7619">
                  <c:v>13.144807815551758</c:v>
                </c:pt>
                <c:pt idx="7620">
                  <c:v>13.106380462646484</c:v>
                </c:pt>
                <c:pt idx="7621">
                  <c:v>13.144012451171875</c:v>
                </c:pt>
                <c:pt idx="7622">
                  <c:v>13.108017921447754</c:v>
                </c:pt>
                <c:pt idx="7623">
                  <c:v>13.111056327819824</c:v>
                </c:pt>
                <c:pt idx="7624">
                  <c:v>13.18076229095459</c:v>
                </c:pt>
                <c:pt idx="7625">
                  <c:v>13.104251861572266</c:v>
                </c:pt>
                <c:pt idx="7626">
                  <c:v>13.117934226989746</c:v>
                </c:pt>
                <c:pt idx="7627">
                  <c:v>13.217097282409668</c:v>
                </c:pt>
                <c:pt idx="7628">
                  <c:v>13.204620361328125</c:v>
                </c:pt>
                <c:pt idx="7629">
                  <c:v>13.156852722167969</c:v>
                </c:pt>
                <c:pt idx="7630">
                  <c:v>13.146000862121582</c:v>
                </c:pt>
                <c:pt idx="7631">
                  <c:v>13.1756591796875</c:v>
                </c:pt>
                <c:pt idx="7632">
                  <c:v>13.232139587402344</c:v>
                </c:pt>
                <c:pt idx="7633">
                  <c:v>13.1138916015625</c:v>
                </c:pt>
                <c:pt idx="7634">
                  <c:v>13.153681755065918</c:v>
                </c:pt>
                <c:pt idx="7635">
                  <c:v>13.139775276184082</c:v>
                </c:pt>
                <c:pt idx="7636">
                  <c:v>13.122147560119629</c:v>
                </c:pt>
                <c:pt idx="7637">
                  <c:v>13.209031105041504</c:v>
                </c:pt>
                <c:pt idx="7638">
                  <c:v>13.192339897155762</c:v>
                </c:pt>
                <c:pt idx="7639">
                  <c:v>13.206282615661621</c:v>
                </c:pt>
                <c:pt idx="7640">
                  <c:v>13.184013366699219</c:v>
                </c:pt>
                <c:pt idx="7641">
                  <c:v>13.223753929138184</c:v>
                </c:pt>
                <c:pt idx="7642">
                  <c:v>13.133495330810547</c:v>
                </c:pt>
                <c:pt idx="7643">
                  <c:v>13.198619842529297</c:v>
                </c:pt>
                <c:pt idx="7644">
                  <c:v>13.13149356842041</c:v>
                </c:pt>
                <c:pt idx="7645">
                  <c:v>13.102278709411621</c:v>
                </c:pt>
                <c:pt idx="7646">
                  <c:v>13.253864288330078</c:v>
                </c:pt>
                <c:pt idx="7647">
                  <c:v>13.192044258117676</c:v>
                </c:pt>
                <c:pt idx="7648">
                  <c:v>13.151314735412598</c:v>
                </c:pt>
                <c:pt idx="7649">
                  <c:v>13.196874618530273</c:v>
                </c:pt>
                <c:pt idx="7650">
                  <c:v>13.210330009460449</c:v>
                </c:pt>
                <c:pt idx="7651">
                  <c:v>13.14756965637207</c:v>
                </c:pt>
                <c:pt idx="7652">
                  <c:v>13.179508209228516</c:v>
                </c:pt>
                <c:pt idx="7653">
                  <c:v>13.203706741333008</c:v>
                </c:pt>
                <c:pt idx="7654">
                  <c:v>13.190247535705566</c:v>
                </c:pt>
                <c:pt idx="7655">
                  <c:v>13.175929069519043</c:v>
                </c:pt>
                <c:pt idx="7656">
                  <c:v>13.141558647155762</c:v>
                </c:pt>
                <c:pt idx="7657">
                  <c:v>13.109999656677246</c:v>
                </c:pt>
                <c:pt idx="7658">
                  <c:v>13.075727462768555</c:v>
                </c:pt>
                <c:pt idx="7659">
                  <c:v>13.193553924560547</c:v>
                </c:pt>
                <c:pt idx="7660">
                  <c:v>13.116971969604492</c:v>
                </c:pt>
                <c:pt idx="7661">
                  <c:v>13.10826301574707</c:v>
                </c:pt>
                <c:pt idx="7662">
                  <c:v>13.156764030456543</c:v>
                </c:pt>
                <c:pt idx="7663">
                  <c:v>13.199692726135254</c:v>
                </c:pt>
                <c:pt idx="7664">
                  <c:v>13.177102088928223</c:v>
                </c:pt>
                <c:pt idx="7665">
                  <c:v>13.154233932495117</c:v>
                </c:pt>
                <c:pt idx="7666">
                  <c:v>13.227424621582031</c:v>
                </c:pt>
                <c:pt idx="7667">
                  <c:v>13.169020652770996</c:v>
                </c:pt>
                <c:pt idx="7668">
                  <c:v>13.14980411529541</c:v>
                </c:pt>
                <c:pt idx="7669">
                  <c:v>13.125729560852051</c:v>
                </c:pt>
                <c:pt idx="7670">
                  <c:v>13.107430458068848</c:v>
                </c:pt>
                <c:pt idx="7671">
                  <c:v>13.167596817016602</c:v>
                </c:pt>
                <c:pt idx="7672">
                  <c:v>13.100872039794922</c:v>
                </c:pt>
                <c:pt idx="7673">
                  <c:v>13.116077423095703</c:v>
                </c:pt>
                <c:pt idx="7674">
                  <c:v>13.135052680969238</c:v>
                </c:pt>
                <c:pt idx="7675">
                  <c:v>13.092952728271484</c:v>
                </c:pt>
                <c:pt idx="7676">
                  <c:v>13.096649169921875</c:v>
                </c:pt>
                <c:pt idx="7677">
                  <c:v>13.086691856384277</c:v>
                </c:pt>
                <c:pt idx="7678">
                  <c:v>13.037631034851074</c:v>
                </c:pt>
                <c:pt idx="7679">
                  <c:v>13.087060928344727</c:v>
                </c:pt>
                <c:pt idx="7680">
                  <c:v>13.102770805358887</c:v>
                </c:pt>
                <c:pt idx="7681">
                  <c:v>13.002601623535156</c:v>
                </c:pt>
                <c:pt idx="7682">
                  <c:v>13.064023971557617</c:v>
                </c:pt>
                <c:pt idx="7683">
                  <c:v>13.09980583190918</c:v>
                </c:pt>
                <c:pt idx="7684">
                  <c:v>13.083892822265625</c:v>
                </c:pt>
                <c:pt idx="7685">
                  <c:v>13.132866859436035</c:v>
                </c:pt>
                <c:pt idx="7686">
                  <c:v>13.018898010253906</c:v>
                </c:pt>
                <c:pt idx="7687">
                  <c:v>13.049577713012695</c:v>
                </c:pt>
                <c:pt idx="7688">
                  <c:v>13.054289817810059</c:v>
                </c:pt>
                <c:pt idx="7689">
                  <c:v>13.098981857299805</c:v>
                </c:pt>
                <c:pt idx="7690">
                  <c:v>13.126137733459473</c:v>
                </c:pt>
                <c:pt idx="7691">
                  <c:v>13.064361572265625</c:v>
                </c:pt>
                <c:pt idx="7692">
                  <c:v>13.07411003112793</c:v>
                </c:pt>
                <c:pt idx="7693">
                  <c:v>13.139483451843262</c:v>
                </c:pt>
                <c:pt idx="7694">
                  <c:v>13.143082618713379</c:v>
                </c:pt>
                <c:pt idx="7695">
                  <c:v>13.060060501098633</c:v>
                </c:pt>
                <c:pt idx="7696">
                  <c:v>13.016006469726563</c:v>
                </c:pt>
                <c:pt idx="7697">
                  <c:v>13.044674873352051</c:v>
                </c:pt>
                <c:pt idx="7698">
                  <c:v>12.975950241088867</c:v>
                </c:pt>
                <c:pt idx="7699">
                  <c:v>13.05366325378418</c:v>
                </c:pt>
                <c:pt idx="7700">
                  <c:v>13.024755477905273</c:v>
                </c:pt>
                <c:pt idx="7701">
                  <c:v>13.013092041015625</c:v>
                </c:pt>
                <c:pt idx="7702">
                  <c:v>13.03902530670166</c:v>
                </c:pt>
                <c:pt idx="7703">
                  <c:v>13.042000770568848</c:v>
                </c:pt>
                <c:pt idx="7704">
                  <c:v>13.007347106933594</c:v>
                </c:pt>
                <c:pt idx="7705">
                  <c:v>13.029876708984375</c:v>
                </c:pt>
                <c:pt idx="7706">
                  <c:v>13.047874450683594</c:v>
                </c:pt>
                <c:pt idx="7707">
                  <c:v>13.007745742797852</c:v>
                </c:pt>
                <c:pt idx="7708">
                  <c:v>12.998401641845703</c:v>
                </c:pt>
                <c:pt idx="7709">
                  <c:v>12.992932319641113</c:v>
                </c:pt>
                <c:pt idx="7710">
                  <c:v>12.969338417053223</c:v>
                </c:pt>
                <c:pt idx="7711">
                  <c:v>13.009580612182617</c:v>
                </c:pt>
                <c:pt idx="7712">
                  <c:v>13.110037803649902</c:v>
                </c:pt>
                <c:pt idx="7713">
                  <c:v>13.072909355163574</c:v>
                </c:pt>
                <c:pt idx="7714">
                  <c:v>12.958487510681152</c:v>
                </c:pt>
                <c:pt idx="7715">
                  <c:v>13.016942024230957</c:v>
                </c:pt>
                <c:pt idx="7716">
                  <c:v>13.012134552001953</c:v>
                </c:pt>
                <c:pt idx="7717">
                  <c:v>12.958661079406738</c:v>
                </c:pt>
                <c:pt idx="7718">
                  <c:v>12.930130958557129</c:v>
                </c:pt>
                <c:pt idx="7719">
                  <c:v>12.915444374084473</c:v>
                </c:pt>
                <c:pt idx="7720">
                  <c:v>12.861903190612793</c:v>
                </c:pt>
                <c:pt idx="7721">
                  <c:v>12.977346420288086</c:v>
                </c:pt>
                <c:pt idx="7722">
                  <c:v>12.928318977355957</c:v>
                </c:pt>
                <c:pt idx="7723">
                  <c:v>13.003034591674805</c:v>
                </c:pt>
                <c:pt idx="7724">
                  <c:v>12.958101272583008</c:v>
                </c:pt>
                <c:pt idx="7725">
                  <c:v>12.958315849304199</c:v>
                </c:pt>
                <c:pt idx="7726">
                  <c:v>12.877420425415039</c:v>
                </c:pt>
                <c:pt idx="7727">
                  <c:v>12.950677871704102</c:v>
                </c:pt>
                <c:pt idx="7728">
                  <c:v>12.993063926696777</c:v>
                </c:pt>
                <c:pt idx="7729">
                  <c:v>12.972426414489746</c:v>
                </c:pt>
                <c:pt idx="7730">
                  <c:v>13.023414611816406</c:v>
                </c:pt>
                <c:pt idx="7731">
                  <c:v>12.974310874938965</c:v>
                </c:pt>
                <c:pt idx="7732">
                  <c:v>12.97752857208252</c:v>
                </c:pt>
                <c:pt idx="7733">
                  <c:v>12.954910278320313</c:v>
                </c:pt>
                <c:pt idx="7734">
                  <c:v>13.013623237609863</c:v>
                </c:pt>
                <c:pt idx="7735">
                  <c:v>12.92689323425293</c:v>
                </c:pt>
                <c:pt idx="7736">
                  <c:v>12.952042579650879</c:v>
                </c:pt>
                <c:pt idx="7737">
                  <c:v>12.957687377929688</c:v>
                </c:pt>
                <c:pt idx="7738">
                  <c:v>12.983739852905273</c:v>
                </c:pt>
                <c:pt idx="7739">
                  <c:v>13.003108978271484</c:v>
                </c:pt>
                <c:pt idx="7740">
                  <c:v>12.990455627441406</c:v>
                </c:pt>
                <c:pt idx="7741">
                  <c:v>12.988908767700195</c:v>
                </c:pt>
                <c:pt idx="7742">
                  <c:v>13.015538215637207</c:v>
                </c:pt>
                <c:pt idx="7743">
                  <c:v>13.023306846618652</c:v>
                </c:pt>
                <c:pt idx="7744">
                  <c:v>12.93251895904541</c:v>
                </c:pt>
                <c:pt idx="7745">
                  <c:v>12.976301193237305</c:v>
                </c:pt>
                <c:pt idx="7746">
                  <c:v>13.027059555053711</c:v>
                </c:pt>
                <c:pt idx="7747">
                  <c:v>12.978466987609863</c:v>
                </c:pt>
                <c:pt idx="7748">
                  <c:v>12.945517539978027</c:v>
                </c:pt>
                <c:pt idx="7749">
                  <c:v>12.965236663818359</c:v>
                </c:pt>
                <c:pt idx="7750">
                  <c:v>12.949344635009766</c:v>
                </c:pt>
                <c:pt idx="7751">
                  <c:v>12.999077796936035</c:v>
                </c:pt>
                <c:pt idx="7752">
                  <c:v>12.947012901306152</c:v>
                </c:pt>
                <c:pt idx="7753">
                  <c:v>12.924562454223633</c:v>
                </c:pt>
                <c:pt idx="7754">
                  <c:v>13.02475643157959</c:v>
                </c:pt>
                <c:pt idx="7755">
                  <c:v>12.945453643798828</c:v>
                </c:pt>
                <c:pt idx="7756">
                  <c:v>13.071313858032227</c:v>
                </c:pt>
                <c:pt idx="7757">
                  <c:v>13.050597190856934</c:v>
                </c:pt>
                <c:pt idx="7758">
                  <c:v>13.028185844421387</c:v>
                </c:pt>
                <c:pt idx="7759">
                  <c:v>13.008106231689453</c:v>
                </c:pt>
                <c:pt idx="7760">
                  <c:v>13.012560844421387</c:v>
                </c:pt>
                <c:pt idx="7761">
                  <c:v>12.926502227783203</c:v>
                </c:pt>
                <c:pt idx="7762">
                  <c:v>12.960665702819824</c:v>
                </c:pt>
                <c:pt idx="7763">
                  <c:v>13.014951705932617</c:v>
                </c:pt>
                <c:pt idx="7764">
                  <c:v>12.952118873596191</c:v>
                </c:pt>
                <c:pt idx="7765">
                  <c:v>13.040596961975098</c:v>
                </c:pt>
                <c:pt idx="7766">
                  <c:v>13.062012672424316</c:v>
                </c:pt>
                <c:pt idx="7767">
                  <c:v>13.05861759185791</c:v>
                </c:pt>
                <c:pt idx="7768">
                  <c:v>13.132594108581543</c:v>
                </c:pt>
                <c:pt idx="7769">
                  <c:v>13.087517738342285</c:v>
                </c:pt>
                <c:pt idx="7770">
                  <c:v>13.038303375244141</c:v>
                </c:pt>
                <c:pt idx="7771">
                  <c:v>13.065310478210449</c:v>
                </c:pt>
                <c:pt idx="7772">
                  <c:v>13.00804615020752</c:v>
                </c:pt>
                <c:pt idx="7773">
                  <c:v>13.028806686401367</c:v>
                </c:pt>
                <c:pt idx="7774">
                  <c:v>13.027603149414063</c:v>
                </c:pt>
                <c:pt idx="7775">
                  <c:v>13.020373344421387</c:v>
                </c:pt>
                <c:pt idx="7776">
                  <c:v>13.094401359558105</c:v>
                </c:pt>
                <c:pt idx="7777">
                  <c:v>13.095723152160645</c:v>
                </c:pt>
                <c:pt idx="7778">
                  <c:v>13.140722274780273</c:v>
                </c:pt>
                <c:pt idx="7779">
                  <c:v>13.130107879638672</c:v>
                </c:pt>
                <c:pt idx="7780">
                  <c:v>13.129435539245605</c:v>
                </c:pt>
                <c:pt idx="7781">
                  <c:v>13.080351829528809</c:v>
                </c:pt>
                <c:pt idx="7782">
                  <c:v>13.077578544616699</c:v>
                </c:pt>
                <c:pt idx="7783">
                  <c:v>13.004796028137207</c:v>
                </c:pt>
                <c:pt idx="7784">
                  <c:v>12.952856063842773</c:v>
                </c:pt>
                <c:pt idx="7785">
                  <c:v>13.008945465087891</c:v>
                </c:pt>
                <c:pt idx="7786">
                  <c:v>12.925405502319336</c:v>
                </c:pt>
                <c:pt idx="7787">
                  <c:v>13.006847381591797</c:v>
                </c:pt>
                <c:pt idx="7788">
                  <c:v>12.977838516235352</c:v>
                </c:pt>
                <c:pt idx="7789">
                  <c:v>12.936250686645508</c:v>
                </c:pt>
                <c:pt idx="7790">
                  <c:v>12.957550048828125</c:v>
                </c:pt>
                <c:pt idx="7791">
                  <c:v>13.056700706481934</c:v>
                </c:pt>
                <c:pt idx="7792">
                  <c:v>13.003499031066895</c:v>
                </c:pt>
                <c:pt idx="7793">
                  <c:v>12.947054862976074</c:v>
                </c:pt>
                <c:pt idx="7794">
                  <c:v>12.909768104553223</c:v>
                </c:pt>
                <c:pt idx="7795">
                  <c:v>12.91107177734375</c:v>
                </c:pt>
                <c:pt idx="7796">
                  <c:v>12.86470890045166</c:v>
                </c:pt>
                <c:pt idx="7797">
                  <c:v>12.888772010803223</c:v>
                </c:pt>
                <c:pt idx="7798">
                  <c:v>12.874577522277832</c:v>
                </c:pt>
                <c:pt idx="7799">
                  <c:v>12.84886360168457</c:v>
                </c:pt>
                <c:pt idx="7800">
                  <c:v>12.849387168884277</c:v>
                </c:pt>
                <c:pt idx="7801">
                  <c:v>12.900798797607422</c:v>
                </c:pt>
                <c:pt idx="7802">
                  <c:v>12.89576244354248</c:v>
                </c:pt>
                <c:pt idx="7803">
                  <c:v>12.913622856140137</c:v>
                </c:pt>
                <c:pt idx="7804">
                  <c:v>12.922680854797363</c:v>
                </c:pt>
                <c:pt idx="7805">
                  <c:v>12.850059509277344</c:v>
                </c:pt>
                <c:pt idx="7806">
                  <c:v>12.839015007019043</c:v>
                </c:pt>
                <c:pt idx="7807">
                  <c:v>12.927982330322266</c:v>
                </c:pt>
                <c:pt idx="7808">
                  <c:v>12.881591796875</c:v>
                </c:pt>
                <c:pt idx="7809">
                  <c:v>12.83934497833252</c:v>
                </c:pt>
                <c:pt idx="7810">
                  <c:v>12.850945472717285</c:v>
                </c:pt>
                <c:pt idx="7811">
                  <c:v>12.91487979888916</c:v>
                </c:pt>
                <c:pt idx="7812">
                  <c:v>12.963698387145996</c:v>
                </c:pt>
                <c:pt idx="7813">
                  <c:v>12.980992317199707</c:v>
                </c:pt>
                <c:pt idx="7814">
                  <c:v>12.957042694091797</c:v>
                </c:pt>
                <c:pt idx="7815">
                  <c:v>12.904050827026367</c:v>
                </c:pt>
                <c:pt idx="7816">
                  <c:v>12.901886940002441</c:v>
                </c:pt>
                <c:pt idx="7817">
                  <c:v>12.956257820129395</c:v>
                </c:pt>
                <c:pt idx="7818">
                  <c:v>12.906612396240234</c:v>
                </c:pt>
                <c:pt idx="7819">
                  <c:v>12.944324493408203</c:v>
                </c:pt>
                <c:pt idx="7820">
                  <c:v>12.90666675567627</c:v>
                </c:pt>
                <c:pt idx="7821">
                  <c:v>12.88005256652832</c:v>
                </c:pt>
                <c:pt idx="7822">
                  <c:v>12.907384872436523</c:v>
                </c:pt>
                <c:pt idx="7823">
                  <c:v>12.852022171020508</c:v>
                </c:pt>
                <c:pt idx="7824">
                  <c:v>12.794587135314941</c:v>
                </c:pt>
                <c:pt idx="7825">
                  <c:v>12.757183074951172</c:v>
                </c:pt>
                <c:pt idx="7826">
                  <c:v>12.842907905578613</c:v>
                </c:pt>
                <c:pt idx="7827">
                  <c:v>12.835996627807617</c:v>
                </c:pt>
                <c:pt idx="7828">
                  <c:v>12.78367805480957</c:v>
                </c:pt>
                <c:pt idx="7829">
                  <c:v>12.788780212402344</c:v>
                </c:pt>
                <c:pt idx="7830">
                  <c:v>12.748976707458496</c:v>
                </c:pt>
                <c:pt idx="7831">
                  <c:v>12.714615821838379</c:v>
                </c:pt>
                <c:pt idx="7832">
                  <c:v>12.735610008239746</c:v>
                </c:pt>
                <c:pt idx="7833">
                  <c:v>12.776788711547852</c:v>
                </c:pt>
                <c:pt idx="7834">
                  <c:v>12.820877075195313</c:v>
                </c:pt>
                <c:pt idx="7835">
                  <c:v>12.785425186157227</c:v>
                </c:pt>
                <c:pt idx="7836">
                  <c:v>12.838603019714355</c:v>
                </c:pt>
                <c:pt idx="7837">
                  <c:v>12.815418243408203</c:v>
                </c:pt>
                <c:pt idx="7838">
                  <c:v>12.779258728027344</c:v>
                </c:pt>
                <c:pt idx="7839">
                  <c:v>12.834035873413086</c:v>
                </c:pt>
                <c:pt idx="7840">
                  <c:v>12.823342323303223</c:v>
                </c:pt>
                <c:pt idx="7841">
                  <c:v>12.769768714904785</c:v>
                </c:pt>
                <c:pt idx="7842">
                  <c:v>12.792247772216797</c:v>
                </c:pt>
                <c:pt idx="7843">
                  <c:v>12.738358497619629</c:v>
                </c:pt>
                <c:pt idx="7844">
                  <c:v>12.679485321044922</c:v>
                </c:pt>
                <c:pt idx="7845">
                  <c:v>12.64066219329834</c:v>
                </c:pt>
                <c:pt idx="7846">
                  <c:v>12.785270690917969</c:v>
                </c:pt>
                <c:pt idx="7847">
                  <c:v>12.702482223510742</c:v>
                </c:pt>
                <c:pt idx="7848">
                  <c:v>12.796514511108398</c:v>
                </c:pt>
                <c:pt idx="7849">
                  <c:v>12.753413200378418</c:v>
                </c:pt>
                <c:pt idx="7850">
                  <c:v>12.747369766235352</c:v>
                </c:pt>
                <c:pt idx="7851">
                  <c:v>12.746084213256836</c:v>
                </c:pt>
                <c:pt idx="7852">
                  <c:v>12.71137809753418</c:v>
                </c:pt>
                <c:pt idx="7853">
                  <c:v>12.767341613769531</c:v>
                </c:pt>
                <c:pt idx="7854">
                  <c:v>12.785259246826172</c:v>
                </c:pt>
                <c:pt idx="7855">
                  <c:v>12.765545845031738</c:v>
                </c:pt>
                <c:pt idx="7856">
                  <c:v>12.730130195617676</c:v>
                </c:pt>
                <c:pt idx="7857">
                  <c:v>12.660481452941895</c:v>
                </c:pt>
                <c:pt idx="7858">
                  <c:v>12.764341354370117</c:v>
                </c:pt>
                <c:pt idx="7859">
                  <c:v>12.829301834106445</c:v>
                </c:pt>
                <c:pt idx="7860">
                  <c:v>12.719444274902344</c:v>
                </c:pt>
                <c:pt idx="7861">
                  <c:v>12.797154426574707</c:v>
                </c:pt>
                <c:pt idx="7862">
                  <c:v>12.723706245422363</c:v>
                </c:pt>
                <c:pt idx="7863">
                  <c:v>12.708161354064941</c:v>
                </c:pt>
                <c:pt idx="7864">
                  <c:v>12.779966354370117</c:v>
                </c:pt>
                <c:pt idx="7865">
                  <c:v>12.700927734375</c:v>
                </c:pt>
                <c:pt idx="7866">
                  <c:v>12.801151275634766</c:v>
                </c:pt>
                <c:pt idx="7867">
                  <c:v>12.728787422180176</c:v>
                </c:pt>
                <c:pt idx="7868">
                  <c:v>12.767196655273438</c:v>
                </c:pt>
                <c:pt idx="7869">
                  <c:v>12.699918746948242</c:v>
                </c:pt>
                <c:pt idx="7870">
                  <c:v>12.737249374389648</c:v>
                </c:pt>
                <c:pt idx="7871">
                  <c:v>12.78339672088623</c:v>
                </c:pt>
                <c:pt idx="7872">
                  <c:v>12.732442855834961</c:v>
                </c:pt>
                <c:pt idx="7873">
                  <c:v>12.696847915649414</c:v>
                </c:pt>
                <c:pt idx="7874">
                  <c:v>12.75458812713623</c:v>
                </c:pt>
                <c:pt idx="7875">
                  <c:v>12.730141639709473</c:v>
                </c:pt>
                <c:pt idx="7876">
                  <c:v>12.668420791625977</c:v>
                </c:pt>
                <c:pt idx="7877">
                  <c:v>12.73579216003418</c:v>
                </c:pt>
                <c:pt idx="7878">
                  <c:v>12.664316177368164</c:v>
                </c:pt>
                <c:pt idx="7879">
                  <c:v>12.735217094421387</c:v>
                </c:pt>
                <c:pt idx="7880">
                  <c:v>12.729851722717285</c:v>
                </c:pt>
                <c:pt idx="7881">
                  <c:v>12.77250862121582</c:v>
                </c:pt>
                <c:pt idx="7882">
                  <c:v>12.761932373046875</c:v>
                </c:pt>
                <c:pt idx="7883">
                  <c:v>12.751165390014648</c:v>
                </c:pt>
                <c:pt idx="7884">
                  <c:v>12.760289192199707</c:v>
                </c:pt>
                <c:pt idx="7885">
                  <c:v>12.865806579589844</c:v>
                </c:pt>
                <c:pt idx="7886">
                  <c:v>12.839261054992676</c:v>
                </c:pt>
                <c:pt idx="7887">
                  <c:v>12.830108642578125</c:v>
                </c:pt>
                <c:pt idx="7888">
                  <c:v>12.83294677734375</c:v>
                </c:pt>
                <c:pt idx="7889">
                  <c:v>12.754439353942871</c:v>
                </c:pt>
                <c:pt idx="7890">
                  <c:v>12.806631088256836</c:v>
                </c:pt>
                <c:pt idx="7891">
                  <c:v>12.818967819213867</c:v>
                </c:pt>
                <c:pt idx="7892">
                  <c:v>12.728131294250488</c:v>
                </c:pt>
                <c:pt idx="7893">
                  <c:v>12.767970085144043</c:v>
                </c:pt>
                <c:pt idx="7894">
                  <c:v>12.839179039001465</c:v>
                </c:pt>
                <c:pt idx="7895">
                  <c:v>12.799238204956055</c:v>
                </c:pt>
                <c:pt idx="7896">
                  <c:v>12.746789932250977</c:v>
                </c:pt>
                <c:pt idx="7897">
                  <c:v>12.756299018859863</c:v>
                </c:pt>
                <c:pt idx="7898">
                  <c:v>12.760478019714355</c:v>
                </c:pt>
                <c:pt idx="7899">
                  <c:v>12.759017944335938</c:v>
                </c:pt>
                <c:pt idx="7900">
                  <c:v>12.742911338806152</c:v>
                </c:pt>
                <c:pt idx="7901">
                  <c:v>12.792503356933594</c:v>
                </c:pt>
                <c:pt idx="7902">
                  <c:v>12.759249687194824</c:v>
                </c:pt>
                <c:pt idx="7903">
                  <c:v>12.740250587463379</c:v>
                </c:pt>
                <c:pt idx="7904">
                  <c:v>12.761786460876465</c:v>
                </c:pt>
                <c:pt idx="7905">
                  <c:v>12.637046813964844</c:v>
                </c:pt>
                <c:pt idx="7906">
                  <c:v>12.676483154296875</c:v>
                </c:pt>
                <c:pt idx="7907">
                  <c:v>12.615736961364746</c:v>
                </c:pt>
                <c:pt idx="7908">
                  <c:v>12.646615028381348</c:v>
                </c:pt>
                <c:pt idx="7909">
                  <c:v>12.683860778808594</c:v>
                </c:pt>
                <c:pt idx="7910">
                  <c:v>12.600155830383301</c:v>
                </c:pt>
                <c:pt idx="7911">
                  <c:v>12.591067314147949</c:v>
                </c:pt>
                <c:pt idx="7912">
                  <c:v>12.728584289550781</c:v>
                </c:pt>
                <c:pt idx="7913">
                  <c:v>12.72877025604248</c:v>
                </c:pt>
                <c:pt idx="7914">
                  <c:v>12.762718200683594</c:v>
                </c:pt>
                <c:pt idx="7915">
                  <c:v>12.677229881286621</c:v>
                </c:pt>
                <c:pt idx="7916">
                  <c:v>12.708975791931152</c:v>
                </c:pt>
                <c:pt idx="7917">
                  <c:v>12.649994850158691</c:v>
                </c:pt>
                <c:pt idx="7918">
                  <c:v>12.756490707397461</c:v>
                </c:pt>
                <c:pt idx="7919">
                  <c:v>12.813380241394043</c:v>
                </c:pt>
                <c:pt idx="7920">
                  <c:v>12.727424621582031</c:v>
                </c:pt>
                <c:pt idx="7921">
                  <c:v>12.708069801330566</c:v>
                </c:pt>
                <c:pt idx="7922">
                  <c:v>12.670907020568848</c:v>
                </c:pt>
                <c:pt idx="7923">
                  <c:v>12.669763565063477</c:v>
                </c:pt>
                <c:pt idx="7924">
                  <c:v>12.727925300598145</c:v>
                </c:pt>
                <c:pt idx="7925">
                  <c:v>12.636892318725586</c:v>
                </c:pt>
                <c:pt idx="7926">
                  <c:v>12.692547798156738</c:v>
                </c:pt>
                <c:pt idx="7927">
                  <c:v>12.74522876739502</c:v>
                </c:pt>
                <c:pt idx="7928">
                  <c:v>12.79350757598877</c:v>
                </c:pt>
                <c:pt idx="7929">
                  <c:v>12.835954666137695</c:v>
                </c:pt>
                <c:pt idx="7930">
                  <c:v>12.790798187255859</c:v>
                </c:pt>
                <c:pt idx="7931">
                  <c:v>12.674793243408203</c:v>
                </c:pt>
                <c:pt idx="7932">
                  <c:v>12.725530624389648</c:v>
                </c:pt>
                <c:pt idx="7933">
                  <c:v>12.71474552154541</c:v>
                </c:pt>
                <c:pt idx="7934">
                  <c:v>12.660433769226074</c:v>
                </c:pt>
                <c:pt idx="7935">
                  <c:v>12.688983917236328</c:v>
                </c:pt>
                <c:pt idx="7936">
                  <c:v>12.584988594055176</c:v>
                </c:pt>
                <c:pt idx="7937">
                  <c:v>12.65648365020752</c:v>
                </c:pt>
                <c:pt idx="7938">
                  <c:v>12.606229782104492</c:v>
                </c:pt>
                <c:pt idx="7939">
                  <c:v>12.642948150634766</c:v>
                </c:pt>
                <c:pt idx="7940">
                  <c:v>12.608404159545898</c:v>
                </c:pt>
                <c:pt idx="7941">
                  <c:v>12.63494873046875</c:v>
                </c:pt>
                <c:pt idx="7942">
                  <c:v>12.614745140075684</c:v>
                </c:pt>
                <c:pt idx="7943">
                  <c:v>12.624190330505371</c:v>
                </c:pt>
                <c:pt idx="7944">
                  <c:v>12.653709411621094</c:v>
                </c:pt>
                <c:pt idx="7945">
                  <c:v>12.584614753723145</c:v>
                </c:pt>
                <c:pt idx="7946">
                  <c:v>12.679324150085449</c:v>
                </c:pt>
                <c:pt idx="7947">
                  <c:v>12.624013900756836</c:v>
                </c:pt>
                <c:pt idx="7948">
                  <c:v>12.657087326049805</c:v>
                </c:pt>
                <c:pt idx="7949">
                  <c:v>12.57755184173584</c:v>
                </c:pt>
                <c:pt idx="7950">
                  <c:v>12.555059432983398</c:v>
                </c:pt>
                <c:pt idx="7951">
                  <c:v>12.61752986907959</c:v>
                </c:pt>
                <c:pt idx="7952">
                  <c:v>12.627743721008301</c:v>
                </c:pt>
                <c:pt idx="7953">
                  <c:v>12.661787033081055</c:v>
                </c:pt>
                <c:pt idx="7954">
                  <c:v>12.581952095031738</c:v>
                </c:pt>
                <c:pt idx="7955">
                  <c:v>12.587161064147949</c:v>
                </c:pt>
                <c:pt idx="7956">
                  <c:v>12.640895843505859</c:v>
                </c:pt>
                <c:pt idx="7957">
                  <c:v>12.580251693725586</c:v>
                </c:pt>
                <c:pt idx="7958">
                  <c:v>12.585405349731445</c:v>
                </c:pt>
                <c:pt idx="7959">
                  <c:v>12.546552658081055</c:v>
                </c:pt>
                <c:pt idx="7960">
                  <c:v>12.521430969238281</c:v>
                </c:pt>
                <c:pt idx="7961">
                  <c:v>12.462048530578613</c:v>
                </c:pt>
                <c:pt idx="7962">
                  <c:v>12.550021171569824</c:v>
                </c:pt>
                <c:pt idx="7963">
                  <c:v>12.641807556152344</c:v>
                </c:pt>
                <c:pt idx="7964">
                  <c:v>12.557453155517578</c:v>
                </c:pt>
                <c:pt idx="7965">
                  <c:v>12.623845100402832</c:v>
                </c:pt>
                <c:pt idx="7966">
                  <c:v>12.586579322814941</c:v>
                </c:pt>
                <c:pt idx="7967">
                  <c:v>12.642891883850098</c:v>
                </c:pt>
                <c:pt idx="7968">
                  <c:v>12.656289100646973</c:v>
                </c:pt>
                <c:pt idx="7969">
                  <c:v>12.572643280029297</c:v>
                </c:pt>
                <c:pt idx="7970">
                  <c:v>12.582259178161621</c:v>
                </c:pt>
                <c:pt idx="7971">
                  <c:v>12.579329490661621</c:v>
                </c:pt>
                <c:pt idx="7972">
                  <c:v>12.567874908447266</c:v>
                </c:pt>
                <c:pt idx="7973">
                  <c:v>12.577306747436523</c:v>
                </c:pt>
                <c:pt idx="7974">
                  <c:v>12.578611373901367</c:v>
                </c:pt>
                <c:pt idx="7975">
                  <c:v>12.512811660766602</c:v>
                </c:pt>
                <c:pt idx="7976">
                  <c:v>12.547870635986328</c:v>
                </c:pt>
                <c:pt idx="7977">
                  <c:v>12.524765014648438</c:v>
                </c:pt>
                <c:pt idx="7978">
                  <c:v>12.56920051574707</c:v>
                </c:pt>
                <c:pt idx="7979">
                  <c:v>12.526337623596191</c:v>
                </c:pt>
                <c:pt idx="7980">
                  <c:v>12.577678680419922</c:v>
                </c:pt>
                <c:pt idx="7981">
                  <c:v>12.55069637298584</c:v>
                </c:pt>
                <c:pt idx="7982">
                  <c:v>12.532295227050781</c:v>
                </c:pt>
                <c:pt idx="7983">
                  <c:v>12.504014015197754</c:v>
                </c:pt>
                <c:pt idx="7984">
                  <c:v>12.503666877746582</c:v>
                </c:pt>
                <c:pt idx="7985">
                  <c:v>12.46210765838623</c:v>
                </c:pt>
                <c:pt idx="7986">
                  <c:v>12.475072860717773</c:v>
                </c:pt>
                <c:pt idx="7987">
                  <c:v>12.49678897857666</c:v>
                </c:pt>
                <c:pt idx="7988">
                  <c:v>12.586756706237793</c:v>
                </c:pt>
                <c:pt idx="7989">
                  <c:v>12.493130683898926</c:v>
                </c:pt>
                <c:pt idx="7990">
                  <c:v>12.493188858032227</c:v>
                </c:pt>
                <c:pt idx="7991">
                  <c:v>12.467839241027832</c:v>
                </c:pt>
                <c:pt idx="7992">
                  <c:v>12.41142749786377</c:v>
                </c:pt>
                <c:pt idx="7993">
                  <c:v>12.374034881591797</c:v>
                </c:pt>
                <c:pt idx="7994">
                  <c:v>12.410820960998535</c:v>
                </c:pt>
                <c:pt idx="7995">
                  <c:v>12.411752700805664</c:v>
                </c:pt>
                <c:pt idx="7996">
                  <c:v>12.438420295715332</c:v>
                </c:pt>
                <c:pt idx="7997">
                  <c:v>12.452929496765137</c:v>
                </c:pt>
                <c:pt idx="7998">
                  <c:v>12.478433609008789</c:v>
                </c:pt>
                <c:pt idx="7999">
                  <c:v>12.525416374206543</c:v>
                </c:pt>
                <c:pt idx="8000">
                  <c:v>12.443648338317871</c:v>
                </c:pt>
                <c:pt idx="8001">
                  <c:v>12.446002006530762</c:v>
                </c:pt>
                <c:pt idx="8002">
                  <c:v>12.48513126373291</c:v>
                </c:pt>
                <c:pt idx="8003">
                  <c:v>12.433578491210938</c:v>
                </c:pt>
                <c:pt idx="8004">
                  <c:v>12.401239395141602</c:v>
                </c:pt>
                <c:pt idx="8005">
                  <c:v>12.490964889526367</c:v>
                </c:pt>
                <c:pt idx="8006">
                  <c:v>12.457531929016113</c:v>
                </c:pt>
                <c:pt idx="8007">
                  <c:v>12.403436660766602</c:v>
                </c:pt>
                <c:pt idx="8008">
                  <c:v>12.457537651062012</c:v>
                </c:pt>
                <c:pt idx="8009">
                  <c:v>12.459638595581055</c:v>
                </c:pt>
                <c:pt idx="8010">
                  <c:v>12.448567390441895</c:v>
                </c:pt>
                <c:pt idx="8011">
                  <c:v>12.410582542419434</c:v>
                </c:pt>
                <c:pt idx="8012">
                  <c:v>12.442010879516602</c:v>
                </c:pt>
                <c:pt idx="8013">
                  <c:v>12.571236610412598</c:v>
                </c:pt>
                <c:pt idx="8014">
                  <c:v>12.465960502624512</c:v>
                </c:pt>
                <c:pt idx="8015">
                  <c:v>12.519195556640625</c:v>
                </c:pt>
                <c:pt idx="8016">
                  <c:v>12.505834579467773</c:v>
                </c:pt>
                <c:pt idx="8017">
                  <c:v>12.466382026672363</c:v>
                </c:pt>
                <c:pt idx="8018">
                  <c:v>12.486640930175781</c:v>
                </c:pt>
                <c:pt idx="8019">
                  <c:v>12.503998756408691</c:v>
                </c:pt>
                <c:pt idx="8020">
                  <c:v>12.547196388244629</c:v>
                </c:pt>
                <c:pt idx="8021">
                  <c:v>12.479396820068359</c:v>
                </c:pt>
                <c:pt idx="8022">
                  <c:v>12.484292984008789</c:v>
                </c:pt>
                <c:pt idx="8023">
                  <c:v>12.589971542358398</c:v>
                </c:pt>
                <c:pt idx="8024">
                  <c:v>12.536063194274902</c:v>
                </c:pt>
                <c:pt idx="8025">
                  <c:v>12.42587947845459</c:v>
                </c:pt>
                <c:pt idx="8026">
                  <c:v>12.413242340087891</c:v>
                </c:pt>
                <c:pt idx="8027">
                  <c:v>12.515690803527832</c:v>
                </c:pt>
                <c:pt idx="8028">
                  <c:v>12.441207885742188</c:v>
                </c:pt>
                <c:pt idx="8029">
                  <c:v>12.484865188598633</c:v>
                </c:pt>
                <c:pt idx="8030">
                  <c:v>12.446860313415527</c:v>
                </c:pt>
                <c:pt idx="8031">
                  <c:v>12.381026268005371</c:v>
                </c:pt>
                <c:pt idx="8032">
                  <c:v>12.465812683105469</c:v>
                </c:pt>
                <c:pt idx="8033">
                  <c:v>12.375513076782227</c:v>
                </c:pt>
                <c:pt idx="8034">
                  <c:v>12.399336814880371</c:v>
                </c:pt>
                <c:pt idx="8035">
                  <c:v>12.417576789855957</c:v>
                </c:pt>
                <c:pt idx="8036">
                  <c:v>12.400962829589844</c:v>
                </c:pt>
                <c:pt idx="8037">
                  <c:v>12.383049011230469</c:v>
                </c:pt>
                <c:pt idx="8038">
                  <c:v>12.311205863952637</c:v>
                </c:pt>
                <c:pt idx="8039">
                  <c:v>12.348531723022461</c:v>
                </c:pt>
                <c:pt idx="8040">
                  <c:v>12.360384941101074</c:v>
                </c:pt>
                <c:pt idx="8041">
                  <c:v>12.344463348388672</c:v>
                </c:pt>
                <c:pt idx="8042">
                  <c:v>12.386754035949707</c:v>
                </c:pt>
                <c:pt idx="8043">
                  <c:v>12.445602416992188</c:v>
                </c:pt>
                <c:pt idx="8044">
                  <c:v>12.453993797302246</c:v>
                </c:pt>
                <c:pt idx="8045">
                  <c:v>12.42667293548584</c:v>
                </c:pt>
                <c:pt idx="8046">
                  <c:v>12.457677841186523</c:v>
                </c:pt>
                <c:pt idx="8047">
                  <c:v>12.41865348815918</c:v>
                </c:pt>
                <c:pt idx="8048">
                  <c:v>12.389514923095703</c:v>
                </c:pt>
                <c:pt idx="8049">
                  <c:v>12.344283103942871</c:v>
                </c:pt>
                <c:pt idx="8050">
                  <c:v>12.352177619934082</c:v>
                </c:pt>
                <c:pt idx="8051">
                  <c:v>12.312198638916016</c:v>
                </c:pt>
                <c:pt idx="8052">
                  <c:v>12.317563056945801</c:v>
                </c:pt>
                <c:pt idx="8053">
                  <c:v>12.279157638549805</c:v>
                </c:pt>
                <c:pt idx="8054">
                  <c:v>12.388272285461426</c:v>
                </c:pt>
                <c:pt idx="8055">
                  <c:v>12.344358444213867</c:v>
                </c:pt>
                <c:pt idx="8056">
                  <c:v>12.369009017944336</c:v>
                </c:pt>
                <c:pt idx="8057">
                  <c:v>12.385220527648926</c:v>
                </c:pt>
                <c:pt idx="8058">
                  <c:v>12.387184143066406</c:v>
                </c:pt>
                <c:pt idx="8059">
                  <c:v>12.378493309020996</c:v>
                </c:pt>
                <c:pt idx="8060">
                  <c:v>12.351245880126953</c:v>
                </c:pt>
                <c:pt idx="8061">
                  <c:v>12.295200347900391</c:v>
                </c:pt>
                <c:pt idx="8062">
                  <c:v>12.29193115234375</c:v>
                </c:pt>
                <c:pt idx="8063">
                  <c:v>12.243395805358887</c:v>
                </c:pt>
                <c:pt idx="8064">
                  <c:v>12.346358299255371</c:v>
                </c:pt>
                <c:pt idx="8065">
                  <c:v>12.365662574768066</c:v>
                </c:pt>
                <c:pt idx="8066">
                  <c:v>12.328145027160645</c:v>
                </c:pt>
                <c:pt idx="8067">
                  <c:v>12.322793006896973</c:v>
                </c:pt>
                <c:pt idx="8068">
                  <c:v>12.391966819763184</c:v>
                </c:pt>
                <c:pt idx="8069">
                  <c:v>12.384446144104004</c:v>
                </c:pt>
                <c:pt idx="8070">
                  <c:v>12.349903106689453</c:v>
                </c:pt>
                <c:pt idx="8071">
                  <c:v>12.355719566345215</c:v>
                </c:pt>
                <c:pt idx="8072">
                  <c:v>12.264771461486816</c:v>
                </c:pt>
                <c:pt idx="8073">
                  <c:v>12.369818687438965</c:v>
                </c:pt>
                <c:pt idx="8074">
                  <c:v>12.228771209716797</c:v>
                </c:pt>
                <c:pt idx="8075">
                  <c:v>12.306008338928223</c:v>
                </c:pt>
                <c:pt idx="8076">
                  <c:v>12.348094940185547</c:v>
                </c:pt>
                <c:pt idx="8077">
                  <c:v>12.35399055480957</c:v>
                </c:pt>
                <c:pt idx="8078">
                  <c:v>12.245290756225586</c:v>
                </c:pt>
                <c:pt idx="8079">
                  <c:v>12.314151763916016</c:v>
                </c:pt>
                <c:pt idx="8080">
                  <c:v>12.186691284179688</c:v>
                </c:pt>
                <c:pt idx="8081">
                  <c:v>12.221570014953613</c:v>
                </c:pt>
                <c:pt idx="8082">
                  <c:v>12.282951354980469</c:v>
                </c:pt>
                <c:pt idx="8083">
                  <c:v>12.295441627502441</c:v>
                </c:pt>
                <c:pt idx="8084">
                  <c:v>12.288373947143555</c:v>
                </c:pt>
                <c:pt idx="8085">
                  <c:v>12.190205574035645</c:v>
                </c:pt>
                <c:pt idx="8086">
                  <c:v>12.194999694824219</c:v>
                </c:pt>
                <c:pt idx="8087">
                  <c:v>12.236302375793457</c:v>
                </c:pt>
                <c:pt idx="8088">
                  <c:v>12.149560928344727</c:v>
                </c:pt>
                <c:pt idx="8089">
                  <c:v>12.169445991516113</c:v>
                </c:pt>
                <c:pt idx="8090">
                  <c:v>12.182019233703613</c:v>
                </c:pt>
                <c:pt idx="8091">
                  <c:v>12.191591262817383</c:v>
                </c:pt>
                <c:pt idx="8092">
                  <c:v>12.22489070892334</c:v>
                </c:pt>
                <c:pt idx="8093">
                  <c:v>12.223201751708984</c:v>
                </c:pt>
                <c:pt idx="8094">
                  <c:v>12.273945808410645</c:v>
                </c:pt>
                <c:pt idx="8095">
                  <c:v>12.384601593017578</c:v>
                </c:pt>
                <c:pt idx="8096">
                  <c:v>12.363165855407715</c:v>
                </c:pt>
                <c:pt idx="8097">
                  <c:v>12.320091247558594</c:v>
                </c:pt>
                <c:pt idx="8098">
                  <c:v>12.267886161804199</c:v>
                </c:pt>
                <c:pt idx="8099">
                  <c:v>12.261968612670898</c:v>
                </c:pt>
                <c:pt idx="8100">
                  <c:v>12.242385864257813</c:v>
                </c:pt>
                <c:pt idx="8101">
                  <c:v>12.212735176086426</c:v>
                </c:pt>
                <c:pt idx="8102">
                  <c:v>12.167189598083496</c:v>
                </c:pt>
                <c:pt idx="8103">
                  <c:v>12.133625984191895</c:v>
                </c:pt>
                <c:pt idx="8104">
                  <c:v>12.138978004455566</c:v>
                </c:pt>
                <c:pt idx="8105">
                  <c:v>12.124776840209961</c:v>
                </c:pt>
                <c:pt idx="8106">
                  <c:v>12.203831672668457</c:v>
                </c:pt>
                <c:pt idx="8107">
                  <c:v>12.113287925720215</c:v>
                </c:pt>
                <c:pt idx="8108">
                  <c:v>12.087543487548828</c:v>
                </c:pt>
                <c:pt idx="8109">
                  <c:v>12.21452808380127</c:v>
                </c:pt>
                <c:pt idx="8110">
                  <c:v>12.090118408203125</c:v>
                </c:pt>
                <c:pt idx="8111">
                  <c:v>12.212098121643066</c:v>
                </c:pt>
                <c:pt idx="8112">
                  <c:v>12.154924392700195</c:v>
                </c:pt>
                <c:pt idx="8113">
                  <c:v>12.271374702453613</c:v>
                </c:pt>
                <c:pt idx="8114">
                  <c:v>12.217658996582031</c:v>
                </c:pt>
                <c:pt idx="8115">
                  <c:v>12.244297027587891</c:v>
                </c:pt>
                <c:pt idx="8116">
                  <c:v>12.105514526367188</c:v>
                </c:pt>
                <c:pt idx="8117">
                  <c:v>12.105959892272949</c:v>
                </c:pt>
                <c:pt idx="8118">
                  <c:v>12.127052307128906</c:v>
                </c:pt>
                <c:pt idx="8119">
                  <c:v>12.183671951293945</c:v>
                </c:pt>
                <c:pt idx="8120">
                  <c:v>12.196374893188477</c:v>
                </c:pt>
                <c:pt idx="8121">
                  <c:v>12.14214038848877</c:v>
                </c:pt>
                <c:pt idx="8122">
                  <c:v>12.162452697753906</c:v>
                </c:pt>
                <c:pt idx="8123">
                  <c:v>12.071926116943359</c:v>
                </c:pt>
                <c:pt idx="8124">
                  <c:v>12.113719940185547</c:v>
                </c:pt>
                <c:pt idx="8125">
                  <c:v>12.102626800537109</c:v>
                </c:pt>
                <c:pt idx="8126">
                  <c:v>12.161170959472656</c:v>
                </c:pt>
                <c:pt idx="8127">
                  <c:v>12.084059715270996</c:v>
                </c:pt>
                <c:pt idx="8128">
                  <c:v>12.110102653503418</c:v>
                </c:pt>
                <c:pt idx="8129">
                  <c:v>12.161191940307617</c:v>
                </c:pt>
                <c:pt idx="8130">
                  <c:v>12.083723068237305</c:v>
                </c:pt>
                <c:pt idx="8131">
                  <c:v>12.164264678955078</c:v>
                </c:pt>
                <c:pt idx="8132">
                  <c:v>12.171260833740234</c:v>
                </c:pt>
                <c:pt idx="8133">
                  <c:v>12.124360084533691</c:v>
                </c:pt>
                <c:pt idx="8134">
                  <c:v>12.092175483703613</c:v>
                </c:pt>
                <c:pt idx="8135">
                  <c:v>12.127341270446777</c:v>
                </c:pt>
                <c:pt idx="8136">
                  <c:v>12.141539573669434</c:v>
                </c:pt>
                <c:pt idx="8137">
                  <c:v>12.096953392028809</c:v>
                </c:pt>
                <c:pt idx="8138">
                  <c:v>12.074329376220703</c:v>
                </c:pt>
                <c:pt idx="8139">
                  <c:v>12.084087371826172</c:v>
                </c:pt>
                <c:pt idx="8140">
                  <c:v>12.035126686096191</c:v>
                </c:pt>
                <c:pt idx="8141">
                  <c:v>12.152099609375</c:v>
                </c:pt>
                <c:pt idx="8142">
                  <c:v>12.129397392272949</c:v>
                </c:pt>
                <c:pt idx="8143">
                  <c:v>12.138354301452637</c:v>
                </c:pt>
                <c:pt idx="8144">
                  <c:v>12.088653564453125</c:v>
                </c:pt>
                <c:pt idx="8145">
                  <c:v>12.10654354095459</c:v>
                </c:pt>
                <c:pt idx="8146">
                  <c:v>12.076119422912598</c:v>
                </c:pt>
                <c:pt idx="8147">
                  <c:v>12.00897216796875</c:v>
                </c:pt>
                <c:pt idx="8148">
                  <c:v>12.114509582519531</c:v>
                </c:pt>
                <c:pt idx="8149">
                  <c:v>12.122215270996094</c:v>
                </c:pt>
                <c:pt idx="8150">
                  <c:v>12.202180862426758</c:v>
                </c:pt>
                <c:pt idx="8151">
                  <c:v>12.134865760803223</c:v>
                </c:pt>
                <c:pt idx="8152">
                  <c:v>12.102960586547852</c:v>
                </c:pt>
                <c:pt idx="8153">
                  <c:v>12.101405143737793</c:v>
                </c:pt>
                <c:pt idx="8154">
                  <c:v>12.17777156829834</c:v>
                </c:pt>
                <c:pt idx="8155">
                  <c:v>12.134808540344238</c:v>
                </c:pt>
                <c:pt idx="8156">
                  <c:v>12.161335945129395</c:v>
                </c:pt>
                <c:pt idx="8157">
                  <c:v>12.141786575317383</c:v>
                </c:pt>
                <c:pt idx="8158">
                  <c:v>12.047549247741699</c:v>
                </c:pt>
                <c:pt idx="8159">
                  <c:v>12.036559104919434</c:v>
                </c:pt>
                <c:pt idx="8160">
                  <c:v>12.107565879821777</c:v>
                </c:pt>
                <c:pt idx="8161">
                  <c:v>12.053214073181152</c:v>
                </c:pt>
                <c:pt idx="8162">
                  <c:v>12.066380500793457</c:v>
                </c:pt>
                <c:pt idx="8163">
                  <c:v>12.158553123474121</c:v>
                </c:pt>
                <c:pt idx="8164">
                  <c:v>12.084066390991211</c:v>
                </c:pt>
                <c:pt idx="8165">
                  <c:v>12.13334846496582</c:v>
                </c:pt>
                <c:pt idx="8166">
                  <c:v>12.056602478027344</c:v>
                </c:pt>
                <c:pt idx="8167">
                  <c:v>12.13823127746582</c:v>
                </c:pt>
                <c:pt idx="8168">
                  <c:v>12.115715980529785</c:v>
                </c:pt>
                <c:pt idx="8169">
                  <c:v>12.072603225708008</c:v>
                </c:pt>
                <c:pt idx="8170">
                  <c:v>12.15839672088623</c:v>
                </c:pt>
                <c:pt idx="8171">
                  <c:v>12.069309234619141</c:v>
                </c:pt>
                <c:pt idx="8172">
                  <c:v>12.09223747253418</c:v>
                </c:pt>
                <c:pt idx="8173">
                  <c:v>12.122631072998047</c:v>
                </c:pt>
                <c:pt idx="8174">
                  <c:v>12.124197006225586</c:v>
                </c:pt>
                <c:pt idx="8175">
                  <c:v>12.084595680236816</c:v>
                </c:pt>
                <c:pt idx="8176">
                  <c:v>12.076887130737305</c:v>
                </c:pt>
                <c:pt idx="8177">
                  <c:v>12.069507598876953</c:v>
                </c:pt>
                <c:pt idx="8178">
                  <c:v>12.042588233947754</c:v>
                </c:pt>
                <c:pt idx="8179">
                  <c:v>12.109244346618652</c:v>
                </c:pt>
                <c:pt idx="8180">
                  <c:v>12.17832088470459</c:v>
                </c:pt>
                <c:pt idx="8181">
                  <c:v>12.078522682189941</c:v>
                </c:pt>
                <c:pt idx="8182">
                  <c:v>12.020468711853027</c:v>
                </c:pt>
                <c:pt idx="8183">
                  <c:v>12.018301010131836</c:v>
                </c:pt>
                <c:pt idx="8184">
                  <c:v>12.017838478088379</c:v>
                </c:pt>
                <c:pt idx="8185">
                  <c:v>12.089936256408691</c:v>
                </c:pt>
                <c:pt idx="8186">
                  <c:v>12.074601173400879</c:v>
                </c:pt>
                <c:pt idx="8187">
                  <c:v>12.034313201904297</c:v>
                </c:pt>
                <c:pt idx="8188">
                  <c:v>12.042601585388184</c:v>
                </c:pt>
                <c:pt idx="8189">
                  <c:v>12.165241241455078</c:v>
                </c:pt>
                <c:pt idx="8190">
                  <c:v>12.191508293151855</c:v>
                </c:pt>
                <c:pt idx="8191">
                  <c:v>12.206100463867188</c:v>
                </c:pt>
                <c:pt idx="8192">
                  <c:v>12.176229476928711</c:v>
                </c:pt>
                <c:pt idx="8193">
                  <c:v>12.164462089538574</c:v>
                </c:pt>
                <c:pt idx="8194">
                  <c:v>12.157599449157715</c:v>
                </c:pt>
                <c:pt idx="8195">
                  <c:v>12.179439544677734</c:v>
                </c:pt>
                <c:pt idx="8196">
                  <c:v>12.20029354095459</c:v>
                </c:pt>
                <c:pt idx="8197">
                  <c:v>12.092787742614746</c:v>
                </c:pt>
                <c:pt idx="8198">
                  <c:v>12.118988037109375</c:v>
                </c:pt>
                <c:pt idx="8199">
                  <c:v>12.14513111114502</c:v>
                </c:pt>
                <c:pt idx="8200">
                  <c:v>12.198848724365234</c:v>
                </c:pt>
                <c:pt idx="8201">
                  <c:v>12.156414031982422</c:v>
                </c:pt>
                <c:pt idx="8202">
                  <c:v>12.130535125732422</c:v>
                </c:pt>
                <c:pt idx="8203">
                  <c:v>12.17127799987793</c:v>
                </c:pt>
                <c:pt idx="8204">
                  <c:v>12.178314208984375</c:v>
                </c:pt>
                <c:pt idx="8205">
                  <c:v>12.125389099121094</c:v>
                </c:pt>
                <c:pt idx="8206">
                  <c:v>12.162321090698242</c:v>
                </c:pt>
                <c:pt idx="8207">
                  <c:v>12.13979434967041</c:v>
                </c:pt>
                <c:pt idx="8208">
                  <c:v>12.112588882446289</c:v>
                </c:pt>
                <c:pt idx="8209">
                  <c:v>12.126614570617676</c:v>
                </c:pt>
                <c:pt idx="8210">
                  <c:v>12.11689281463623</c:v>
                </c:pt>
                <c:pt idx="8211">
                  <c:v>12.145757675170898</c:v>
                </c:pt>
                <c:pt idx="8212">
                  <c:v>12.138849258422852</c:v>
                </c:pt>
                <c:pt idx="8213">
                  <c:v>12.196976661682129</c:v>
                </c:pt>
                <c:pt idx="8214">
                  <c:v>12.199153900146484</c:v>
                </c:pt>
                <c:pt idx="8215">
                  <c:v>12.133035659790039</c:v>
                </c:pt>
                <c:pt idx="8216">
                  <c:v>12.108491897583008</c:v>
                </c:pt>
                <c:pt idx="8217">
                  <c:v>12.211429595947266</c:v>
                </c:pt>
                <c:pt idx="8218">
                  <c:v>12.201257705688477</c:v>
                </c:pt>
                <c:pt idx="8219">
                  <c:v>12.167016983032227</c:v>
                </c:pt>
                <c:pt idx="8220">
                  <c:v>12.219247817993164</c:v>
                </c:pt>
                <c:pt idx="8221">
                  <c:v>12.307369232177734</c:v>
                </c:pt>
                <c:pt idx="8222">
                  <c:v>12.23313045501709</c:v>
                </c:pt>
                <c:pt idx="8223">
                  <c:v>12.17298698425293</c:v>
                </c:pt>
                <c:pt idx="8224">
                  <c:v>12.234148025512695</c:v>
                </c:pt>
                <c:pt idx="8225">
                  <c:v>12.157116889953613</c:v>
                </c:pt>
                <c:pt idx="8226">
                  <c:v>12.075721740722656</c:v>
                </c:pt>
                <c:pt idx="8227">
                  <c:v>12.098531723022461</c:v>
                </c:pt>
                <c:pt idx="8228">
                  <c:v>12.111489295959473</c:v>
                </c:pt>
                <c:pt idx="8229">
                  <c:v>12.062694549560547</c:v>
                </c:pt>
                <c:pt idx="8230">
                  <c:v>12.146842956542969</c:v>
                </c:pt>
                <c:pt idx="8231">
                  <c:v>12.084136009216309</c:v>
                </c:pt>
                <c:pt idx="8232">
                  <c:v>12.032861709594727</c:v>
                </c:pt>
                <c:pt idx="8233">
                  <c:v>11.92658805847168</c:v>
                </c:pt>
                <c:pt idx="8234">
                  <c:v>12.01807689666748</c:v>
                </c:pt>
                <c:pt idx="8235">
                  <c:v>12.032265663146973</c:v>
                </c:pt>
                <c:pt idx="8236">
                  <c:v>11.961919784545898</c:v>
                </c:pt>
                <c:pt idx="8237">
                  <c:v>12.02480411529541</c:v>
                </c:pt>
                <c:pt idx="8238">
                  <c:v>12.030701637268066</c:v>
                </c:pt>
                <c:pt idx="8239">
                  <c:v>12.076827049255371</c:v>
                </c:pt>
                <c:pt idx="8240">
                  <c:v>12.059272766113281</c:v>
                </c:pt>
                <c:pt idx="8241">
                  <c:v>11.99345588684082</c:v>
                </c:pt>
                <c:pt idx="8242">
                  <c:v>11.97910213470459</c:v>
                </c:pt>
                <c:pt idx="8243">
                  <c:v>12.143575668334961</c:v>
                </c:pt>
                <c:pt idx="8244">
                  <c:v>12.044435501098633</c:v>
                </c:pt>
                <c:pt idx="8245">
                  <c:v>12.047608375549316</c:v>
                </c:pt>
                <c:pt idx="8246">
                  <c:v>12.070582389831543</c:v>
                </c:pt>
                <c:pt idx="8247">
                  <c:v>12.055412292480469</c:v>
                </c:pt>
                <c:pt idx="8248">
                  <c:v>11.99010181427002</c:v>
                </c:pt>
                <c:pt idx="8249">
                  <c:v>12.027582168579102</c:v>
                </c:pt>
                <c:pt idx="8250">
                  <c:v>12.03819751739502</c:v>
                </c:pt>
                <c:pt idx="8251">
                  <c:v>12.055331230163574</c:v>
                </c:pt>
                <c:pt idx="8252">
                  <c:v>12.046847343444824</c:v>
                </c:pt>
                <c:pt idx="8253">
                  <c:v>12.092130661010742</c:v>
                </c:pt>
                <c:pt idx="8254">
                  <c:v>12.071475982666016</c:v>
                </c:pt>
                <c:pt idx="8255">
                  <c:v>12.018209457397461</c:v>
                </c:pt>
                <c:pt idx="8256">
                  <c:v>11.99647045135498</c:v>
                </c:pt>
                <c:pt idx="8257">
                  <c:v>11.971823692321777</c:v>
                </c:pt>
                <c:pt idx="8258">
                  <c:v>11.982362747192383</c:v>
                </c:pt>
                <c:pt idx="8259">
                  <c:v>12.051996231079102</c:v>
                </c:pt>
                <c:pt idx="8260">
                  <c:v>11.977974891662598</c:v>
                </c:pt>
                <c:pt idx="8261">
                  <c:v>12.012678146362305</c:v>
                </c:pt>
                <c:pt idx="8262">
                  <c:v>12.131216049194336</c:v>
                </c:pt>
                <c:pt idx="8263">
                  <c:v>12.015720367431641</c:v>
                </c:pt>
                <c:pt idx="8264">
                  <c:v>12.058646202087402</c:v>
                </c:pt>
                <c:pt idx="8265">
                  <c:v>12.000171661376953</c:v>
                </c:pt>
                <c:pt idx="8266">
                  <c:v>12.034976959228516</c:v>
                </c:pt>
                <c:pt idx="8267">
                  <c:v>12.070433616638184</c:v>
                </c:pt>
                <c:pt idx="8268">
                  <c:v>12.079086303710938</c:v>
                </c:pt>
                <c:pt idx="8269">
                  <c:v>12.084495544433594</c:v>
                </c:pt>
                <c:pt idx="8270">
                  <c:v>12.171775817871094</c:v>
                </c:pt>
                <c:pt idx="8271">
                  <c:v>12.197962760925293</c:v>
                </c:pt>
                <c:pt idx="8272">
                  <c:v>12.099592208862305</c:v>
                </c:pt>
                <c:pt idx="8273">
                  <c:v>12.20754337310791</c:v>
                </c:pt>
                <c:pt idx="8274">
                  <c:v>12.098762512207031</c:v>
                </c:pt>
                <c:pt idx="8275">
                  <c:v>12.019929885864258</c:v>
                </c:pt>
                <c:pt idx="8276">
                  <c:v>12.09685230255127</c:v>
                </c:pt>
                <c:pt idx="8277">
                  <c:v>12.07404613494873</c:v>
                </c:pt>
                <c:pt idx="8278">
                  <c:v>12.037216186523438</c:v>
                </c:pt>
                <c:pt idx="8279">
                  <c:v>12.118157386779785</c:v>
                </c:pt>
                <c:pt idx="8280">
                  <c:v>12.083009719848633</c:v>
                </c:pt>
                <c:pt idx="8281">
                  <c:v>12.169172286987305</c:v>
                </c:pt>
                <c:pt idx="8282">
                  <c:v>12.098467826843262</c:v>
                </c:pt>
                <c:pt idx="8283">
                  <c:v>12.207103729248047</c:v>
                </c:pt>
                <c:pt idx="8284">
                  <c:v>12.079899787902832</c:v>
                </c:pt>
                <c:pt idx="8285">
                  <c:v>12.106515884399414</c:v>
                </c:pt>
                <c:pt idx="8286">
                  <c:v>12.117880821228027</c:v>
                </c:pt>
                <c:pt idx="8287">
                  <c:v>12.202319145202637</c:v>
                </c:pt>
                <c:pt idx="8288">
                  <c:v>12.144336700439453</c:v>
                </c:pt>
                <c:pt idx="8289">
                  <c:v>12.068427085876465</c:v>
                </c:pt>
                <c:pt idx="8290">
                  <c:v>12.114551544189453</c:v>
                </c:pt>
                <c:pt idx="8291">
                  <c:v>11.984097480773926</c:v>
                </c:pt>
                <c:pt idx="8292">
                  <c:v>12.041296005249023</c:v>
                </c:pt>
                <c:pt idx="8293">
                  <c:v>12.097267150878906</c:v>
                </c:pt>
                <c:pt idx="8294">
                  <c:v>12.189035415649414</c:v>
                </c:pt>
                <c:pt idx="8295">
                  <c:v>12.143627166748047</c:v>
                </c:pt>
                <c:pt idx="8296">
                  <c:v>12.080531120300293</c:v>
                </c:pt>
                <c:pt idx="8297">
                  <c:v>12.116230010986328</c:v>
                </c:pt>
                <c:pt idx="8298">
                  <c:v>11.994863510131836</c:v>
                </c:pt>
                <c:pt idx="8299">
                  <c:v>12.030030250549316</c:v>
                </c:pt>
                <c:pt idx="8300">
                  <c:v>12.032402038574219</c:v>
                </c:pt>
                <c:pt idx="8301">
                  <c:v>12.020235061645508</c:v>
                </c:pt>
                <c:pt idx="8302">
                  <c:v>12.102634429931641</c:v>
                </c:pt>
                <c:pt idx="8303">
                  <c:v>12.165097236633301</c:v>
                </c:pt>
                <c:pt idx="8304">
                  <c:v>12.125970840454102</c:v>
                </c:pt>
                <c:pt idx="8305">
                  <c:v>12.061732292175293</c:v>
                </c:pt>
                <c:pt idx="8306">
                  <c:v>12.041811943054199</c:v>
                </c:pt>
                <c:pt idx="8307">
                  <c:v>12.060279846191406</c:v>
                </c:pt>
                <c:pt idx="8308">
                  <c:v>12.027250289916992</c:v>
                </c:pt>
                <c:pt idx="8309">
                  <c:v>12.01811695098877</c:v>
                </c:pt>
                <c:pt idx="8310">
                  <c:v>12.083355903625488</c:v>
                </c:pt>
                <c:pt idx="8311">
                  <c:v>12.082751274108887</c:v>
                </c:pt>
                <c:pt idx="8312">
                  <c:v>12.035670280456543</c:v>
                </c:pt>
                <c:pt idx="8313">
                  <c:v>12.069549560546875</c:v>
                </c:pt>
                <c:pt idx="8314">
                  <c:v>11.977103233337402</c:v>
                </c:pt>
                <c:pt idx="8315">
                  <c:v>12.028336524963379</c:v>
                </c:pt>
                <c:pt idx="8316">
                  <c:v>12.013628005981445</c:v>
                </c:pt>
                <c:pt idx="8317">
                  <c:v>11.945899963378906</c:v>
                </c:pt>
                <c:pt idx="8318">
                  <c:v>11.927887916564941</c:v>
                </c:pt>
                <c:pt idx="8319">
                  <c:v>11.962739944458008</c:v>
                </c:pt>
                <c:pt idx="8320">
                  <c:v>12.007759094238281</c:v>
                </c:pt>
                <c:pt idx="8321">
                  <c:v>11.932090759277344</c:v>
                </c:pt>
                <c:pt idx="8322">
                  <c:v>11.966787338256836</c:v>
                </c:pt>
                <c:pt idx="8323">
                  <c:v>11.957289695739746</c:v>
                </c:pt>
                <c:pt idx="8324">
                  <c:v>11.950470924377441</c:v>
                </c:pt>
                <c:pt idx="8325">
                  <c:v>11.984590530395508</c:v>
                </c:pt>
                <c:pt idx="8326">
                  <c:v>11.928020477294922</c:v>
                </c:pt>
                <c:pt idx="8327">
                  <c:v>12.007259368896484</c:v>
                </c:pt>
                <c:pt idx="8328">
                  <c:v>12.012263298034668</c:v>
                </c:pt>
                <c:pt idx="8329">
                  <c:v>12.066927909851074</c:v>
                </c:pt>
                <c:pt idx="8330">
                  <c:v>11.996280670166016</c:v>
                </c:pt>
                <c:pt idx="8331">
                  <c:v>12.071892738342285</c:v>
                </c:pt>
                <c:pt idx="8332">
                  <c:v>12.030134201049805</c:v>
                </c:pt>
                <c:pt idx="8333">
                  <c:v>12.068181991577148</c:v>
                </c:pt>
                <c:pt idx="8334">
                  <c:v>12.080747604370117</c:v>
                </c:pt>
                <c:pt idx="8335">
                  <c:v>12.019883155822754</c:v>
                </c:pt>
                <c:pt idx="8336">
                  <c:v>12.084720611572266</c:v>
                </c:pt>
                <c:pt idx="8337">
                  <c:v>12.125965118408203</c:v>
                </c:pt>
                <c:pt idx="8338">
                  <c:v>12.175448417663574</c:v>
                </c:pt>
                <c:pt idx="8339">
                  <c:v>12.109145164489746</c:v>
                </c:pt>
                <c:pt idx="8340">
                  <c:v>12.115177154541016</c:v>
                </c:pt>
                <c:pt idx="8341">
                  <c:v>11.913769721984863</c:v>
                </c:pt>
                <c:pt idx="8342">
                  <c:v>11.981252670288086</c:v>
                </c:pt>
                <c:pt idx="8343">
                  <c:v>11.94730281829834</c:v>
                </c:pt>
                <c:pt idx="8344">
                  <c:v>11.952522277832031</c:v>
                </c:pt>
                <c:pt idx="8345">
                  <c:v>11.934200286865234</c:v>
                </c:pt>
                <c:pt idx="8346">
                  <c:v>11.990174293518066</c:v>
                </c:pt>
                <c:pt idx="8347">
                  <c:v>11.98602294921875</c:v>
                </c:pt>
                <c:pt idx="8348">
                  <c:v>11.973958015441895</c:v>
                </c:pt>
                <c:pt idx="8349">
                  <c:v>12.067873954772949</c:v>
                </c:pt>
                <c:pt idx="8350">
                  <c:v>11.999894142150879</c:v>
                </c:pt>
                <c:pt idx="8351">
                  <c:v>11.981301307678223</c:v>
                </c:pt>
                <c:pt idx="8352">
                  <c:v>12.005887031555176</c:v>
                </c:pt>
                <c:pt idx="8353">
                  <c:v>11.958569526672363</c:v>
                </c:pt>
                <c:pt idx="8354">
                  <c:v>12.068280220031738</c:v>
                </c:pt>
                <c:pt idx="8355">
                  <c:v>12.017906188964844</c:v>
                </c:pt>
                <c:pt idx="8356">
                  <c:v>11.994855880737305</c:v>
                </c:pt>
                <c:pt idx="8357">
                  <c:v>11.956140518188477</c:v>
                </c:pt>
                <c:pt idx="8358">
                  <c:v>12.061969757080078</c:v>
                </c:pt>
                <c:pt idx="8359">
                  <c:v>12.018223762512207</c:v>
                </c:pt>
                <c:pt idx="8360">
                  <c:v>12.009945869445801</c:v>
                </c:pt>
                <c:pt idx="8361">
                  <c:v>12.061603546142578</c:v>
                </c:pt>
                <c:pt idx="8362">
                  <c:v>12.082984924316406</c:v>
                </c:pt>
                <c:pt idx="8363">
                  <c:v>12.132307052612305</c:v>
                </c:pt>
                <c:pt idx="8364">
                  <c:v>12.066193580627441</c:v>
                </c:pt>
                <c:pt idx="8365">
                  <c:v>12.074104309082031</c:v>
                </c:pt>
                <c:pt idx="8366">
                  <c:v>12.086758613586426</c:v>
                </c:pt>
                <c:pt idx="8367">
                  <c:v>12.069088935852051</c:v>
                </c:pt>
                <c:pt idx="8368">
                  <c:v>12.059746742248535</c:v>
                </c:pt>
                <c:pt idx="8369">
                  <c:v>12.128408432006836</c:v>
                </c:pt>
                <c:pt idx="8370">
                  <c:v>12.154863357543945</c:v>
                </c:pt>
                <c:pt idx="8371">
                  <c:v>12.061174392700195</c:v>
                </c:pt>
                <c:pt idx="8372">
                  <c:v>12.147378921508789</c:v>
                </c:pt>
                <c:pt idx="8373">
                  <c:v>12.145660400390625</c:v>
                </c:pt>
                <c:pt idx="8374">
                  <c:v>12.104528427124023</c:v>
                </c:pt>
                <c:pt idx="8375">
                  <c:v>12.114984512329102</c:v>
                </c:pt>
                <c:pt idx="8376">
                  <c:v>12.054262161254883</c:v>
                </c:pt>
                <c:pt idx="8377">
                  <c:v>12.062030792236328</c:v>
                </c:pt>
                <c:pt idx="8378">
                  <c:v>12.104156494140625</c:v>
                </c:pt>
                <c:pt idx="8379">
                  <c:v>12.149724006652832</c:v>
                </c:pt>
                <c:pt idx="8380">
                  <c:v>12.10577392578125</c:v>
                </c:pt>
                <c:pt idx="8381">
                  <c:v>12.052437782287598</c:v>
                </c:pt>
                <c:pt idx="8382">
                  <c:v>12.185014724731445</c:v>
                </c:pt>
                <c:pt idx="8383">
                  <c:v>12.06901741027832</c:v>
                </c:pt>
                <c:pt idx="8384">
                  <c:v>12.056072235107422</c:v>
                </c:pt>
                <c:pt idx="8385">
                  <c:v>12.056668281555176</c:v>
                </c:pt>
                <c:pt idx="8386">
                  <c:v>11.989030838012695</c:v>
                </c:pt>
                <c:pt idx="8387">
                  <c:v>12.050212860107422</c:v>
                </c:pt>
                <c:pt idx="8388">
                  <c:v>12.086546897888184</c:v>
                </c:pt>
                <c:pt idx="8389">
                  <c:v>11.951361656188965</c:v>
                </c:pt>
                <c:pt idx="8390">
                  <c:v>12.01236629486084</c:v>
                </c:pt>
                <c:pt idx="8391">
                  <c:v>12.014997482299805</c:v>
                </c:pt>
                <c:pt idx="8392">
                  <c:v>11.99549388885498</c:v>
                </c:pt>
                <c:pt idx="8393">
                  <c:v>11.973186492919922</c:v>
                </c:pt>
                <c:pt idx="8394">
                  <c:v>11.945082664489746</c:v>
                </c:pt>
                <c:pt idx="8395">
                  <c:v>11.997200965881348</c:v>
                </c:pt>
                <c:pt idx="8396">
                  <c:v>12.001811027526855</c:v>
                </c:pt>
                <c:pt idx="8397">
                  <c:v>11.969306945800781</c:v>
                </c:pt>
                <c:pt idx="8398">
                  <c:v>11.919755935668945</c:v>
                </c:pt>
                <c:pt idx="8399">
                  <c:v>11.91737174987793</c:v>
                </c:pt>
                <c:pt idx="8400">
                  <c:v>11.996582984924316</c:v>
                </c:pt>
                <c:pt idx="8401">
                  <c:v>11.986980438232422</c:v>
                </c:pt>
                <c:pt idx="8402">
                  <c:v>11.963405609130859</c:v>
                </c:pt>
                <c:pt idx="8403">
                  <c:v>11.944830894470215</c:v>
                </c:pt>
                <c:pt idx="8404">
                  <c:v>11.991437911987305</c:v>
                </c:pt>
                <c:pt idx="8405">
                  <c:v>11.957296371459961</c:v>
                </c:pt>
                <c:pt idx="8406">
                  <c:v>12.008020401000977</c:v>
                </c:pt>
                <c:pt idx="8407">
                  <c:v>12.021188735961914</c:v>
                </c:pt>
                <c:pt idx="8408">
                  <c:v>11.949623107910156</c:v>
                </c:pt>
                <c:pt idx="8409">
                  <c:v>11.953886985778809</c:v>
                </c:pt>
                <c:pt idx="8410">
                  <c:v>11.965115547180176</c:v>
                </c:pt>
                <c:pt idx="8411">
                  <c:v>11.996390342712402</c:v>
                </c:pt>
                <c:pt idx="8412">
                  <c:v>11.958562850952148</c:v>
                </c:pt>
                <c:pt idx="8413">
                  <c:v>11.955727577209473</c:v>
                </c:pt>
                <c:pt idx="8414">
                  <c:v>12.006428718566895</c:v>
                </c:pt>
                <c:pt idx="8415">
                  <c:v>11.950557708740234</c:v>
                </c:pt>
                <c:pt idx="8416">
                  <c:v>11.881281852722168</c:v>
                </c:pt>
                <c:pt idx="8417">
                  <c:v>11.898789405822754</c:v>
                </c:pt>
                <c:pt idx="8418">
                  <c:v>11.932445526123047</c:v>
                </c:pt>
                <c:pt idx="8419">
                  <c:v>11.977103233337402</c:v>
                </c:pt>
                <c:pt idx="8420">
                  <c:v>11.953592300415039</c:v>
                </c:pt>
                <c:pt idx="8421">
                  <c:v>11.954037666320801</c:v>
                </c:pt>
                <c:pt idx="8422">
                  <c:v>11.96513843536377</c:v>
                </c:pt>
                <c:pt idx="8423">
                  <c:v>11.989508628845215</c:v>
                </c:pt>
                <c:pt idx="8424">
                  <c:v>11.941322326660156</c:v>
                </c:pt>
                <c:pt idx="8425">
                  <c:v>12.000844955444336</c:v>
                </c:pt>
                <c:pt idx="8426">
                  <c:v>12.05317211151123</c:v>
                </c:pt>
                <c:pt idx="8427">
                  <c:v>11.896453857421875</c:v>
                </c:pt>
                <c:pt idx="8428">
                  <c:v>11.858749389648438</c:v>
                </c:pt>
                <c:pt idx="8429">
                  <c:v>11.939999580383301</c:v>
                </c:pt>
                <c:pt idx="8430">
                  <c:v>11.881321907043457</c:v>
                </c:pt>
                <c:pt idx="8431">
                  <c:v>11.98143196105957</c:v>
                </c:pt>
                <c:pt idx="8432">
                  <c:v>11.935516357421875</c:v>
                </c:pt>
                <c:pt idx="8433">
                  <c:v>11.949633598327637</c:v>
                </c:pt>
                <c:pt idx="8434">
                  <c:v>11.948703765869141</c:v>
                </c:pt>
                <c:pt idx="8435">
                  <c:v>11.88255500793457</c:v>
                </c:pt>
                <c:pt idx="8436">
                  <c:v>11.912589073181152</c:v>
                </c:pt>
                <c:pt idx="8437">
                  <c:v>11.909459114074707</c:v>
                </c:pt>
                <c:pt idx="8438">
                  <c:v>11.928343772888184</c:v>
                </c:pt>
                <c:pt idx="8439">
                  <c:v>11.863564491271973</c:v>
                </c:pt>
                <c:pt idx="8440">
                  <c:v>11.984641075134277</c:v>
                </c:pt>
                <c:pt idx="8441">
                  <c:v>11.863034248352051</c:v>
                </c:pt>
                <c:pt idx="8442">
                  <c:v>11.95478343963623</c:v>
                </c:pt>
                <c:pt idx="8443">
                  <c:v>11.908101081848145</c:v>
                </c:pt>
                <c:pt idx="8444">
                  <c:v>11.975786209106445</c:v>
                </c:pt>
                <c:pt idx="8445">
                  <c:v>11.93643856048584</c:v>
                </c:pt>
                <c:pt idx="8446">
                  <c:v>11.925563812255859</c:v>
                </c:pt>
                <c:pt idx="8447">
                  <c:v>11.901848793029785</c:v>
                </c:pt>
                <c:pt idx="8448">
                  <c:v>11.926338195800781</c:v>
                </c:pt>
                <c:pt idx="8449">
                  <c:v>11.797763824462891</c:v>
                </c:pt>
                <c:pt idx="8450">
                  <c:v>11.841797828674316</c:v>
                </c:pt>
                <c:pt idx="8451">
                  <c:v>11.896390914916992</c:v>
                </c:pt>
                <c:pt idx="8452">
                  <c:v>11.886871337890625</c:v>
                </c:pt>
                <c:pt idx="8453">
                  <c:v>12.012550354003906</c:v>
                </c:pt>
                <c:pt idx="8454">
                  <c:v>11.884559631347656</c:v>
                </c:pt>
                <c:pt idx="8455">
                  <c:v>11.846680641174316</c:v>
                </c:pt>
                <c:pt idx="8456">
                  <c:v>11.865480422973633</c:v>
                </c:pt>
                <c:pt idx="8457">
                  <c:v>11.859199523925781</c:v>
                </c:pt>
                <c:pt idx="8458">
                  <c:v>11.808396339416504</c:v>
                </c:pt>
                <c:pt idx="8459">
                  <c:v>11.812318801879883</c:v>
                </c:pt>
                <c:pt idx="8460">
                  <c:v>11.807913780212402</c:v>
                </c:pt>
                <c:pt idx="8461">
                  <c:v>11.885581016540527</c:v>
                </c:pt>
                <c:pt idx="8462">
                  <c:v>11.837899208068848</c:v>
                </c:pt>
                <c:pt idx="8463">
                  <c:v>11.915520668029785</c:v>
                </c:pt>
                <c:pt idx="8464">
                  <c:v>11.907355308532715</c:v>
                </c:pt>
                <c:pt idx="8465">
                  <c:v>11.837765693664551</c:v>
                </c:pt>
                <c:pt idx="8466">
                  <c:v>11.809605598449707</c:v>
                </c:pt>
                <c:pt idx="8467">
                  <c:v>11.834127426147461</c:v>
                </c:pt>
                <c:pt idx="8468">
                  <c:v>11.85920238494873</c:v>
                </c:pt>
                <c:pt idx="8469">
                  <c:v>11.89899730682373</c:v>
                </c:pt>
                <c:pt idx="8470">
                  <c:v>11.898265838623047</c:v>
                </c:pt>
                <c:pt idx="8471">
                  <c:v>11.839847564697266</c:v>
                </c:pt>
                <c:pt idx="8472">
                  <c:v>11.82017993927002</c:v>
                </c:pt>
                <c:pt idx="8473">
                  <c:v>11.820064544677734</c:v>
                </c:pt>
                <c:pt idx="8474">
                  <c:v>11.871086120605469</c:v>
                </c:pt>
                <c:pt idx="8475">
                  <c:v>11.839113235473633</c:v>
                </c:pt>
                <c:pt idx="8476">
                  <c:v>11.849365234375</c:v>
                </c:pt>
                <c:pt idx="8477">
                  <c:v>11.903810501098633</c:v>
                </c:pt>
                <c:pt idx="8478">
                  <c:v>11.857718467712402</c:v>
                </c:pt>
                <c:pt idx="8479">
                  <c:v>11.842316627502441</c:v>
                </c:pt>
                <c:pt idx="8480">
                  <c:v>11.79908275604248</c:v>
                </c:pt>
                <c:pt idx="8481">
                  <c:v>11.774399757385254</c:v>
                </c:pt>
                <c:pt idx="8482">
                  <c:v>11.784093856811523</c:v>
                </c:pt>
                <c:pt idx="8483">
                  <c:v>11.745278358459473</c:v>
                </c:pt>
                <c:pt idx="8484">
                  <c:v>11.777946472167969</c:v>
                </c:pt>
                <c:pt idx="8485">
                  <c:v>11.79448413848877</c:v>
                </c:pt>
                <c:pt idx="8486">
                  <c:v>11.864768028259277</c:v>
                </c:pt>
                <c:pt idx="8487">
                  <c:v>11.909184455871582</c:v>
                </c:pt>
                <c:pt idx="8488">
                  <c:v>11.87485408782959</c:v>
                </c:pt>
                <c:pt idx="8489">
                  <c:v>11.918899536132813</c:v>
                </c:pt>
                <c:pt idx="8490">
                  <c:v>11.890312194824219</c:v>
                </c:pt>
                <c:pt idx="8491">
                  <c:v>11.938589096069336</c:v>
                </c:pt>
                <c:pt idx="8492">
                  <c:v>11.89715576171875</c:v>
                </c:pt>
                <c:pt idx="8493">
                  <c:v>11.908440589904785</c:v>
                </c:pt>
                <c:pt idx="8494">
                  <c:v>11.944278717041016</c:v>
                </c:pt>
                <c:pt idx="8495">
                  <c:v>11.866644859313965</c:v>
                </c:pt>
                <c:pt idx="8496">
                  <c:v>11.951011657714844</c:v>
                </c:pt>
                <c:pt idx="8497">
                  <c:v>11.91710090637207</c:v>
                </c:pt>
                <c:pt idx="8498">
                  <c:v>11.944029808044434</c:v>
                </c:pt>
                <c:pt idx="8499">
                  <c:v>11.903813362121582</c:v>
                </c:pt>
                <c:pt idx="8500">
                  <c:v>11.900214195251465</c:v>
                </c:pt>
                <c:pt idx="8501">
                  <c:v>11.92318058013916</c:v>
                </c:pt>
                <c:pt idx="8502">
                  <c:v>11.844919204711914</c:v>
                </c:pt>
                <c:pt idx="8503">
                  <c:v>11.914487838745117</c:v>
                </c:pt>
                <c:pt idx="8504">
                  <c:v>11.909664154052734</c:v>
                </c:pt>
                <c:pt idx="8505">
                  <c:v>11.950691223144531</c:v>
                </c:pt>
                <c:pt idx="8506">
                  <c:v>11.902444839477539</c:v>
                </c:pt>
                <c:pt idx="8507">
                  <c:v>11.903233528137207</c:v>
                </c:pt>
                <c:pt idx="8508">
                  <c:v>11.924200057983398</c:v>
                </c:pt>
                <c:pt idx="8509">
                  <c:v>11.9227294921875</c:v>
                </c:pt>
                <c:pt idx="8510">
                  <c:v>11.931507110595703</c:v>
                </c:pt>
                <c:pt idx="8511">
                  <c:v>11.96314525604248</c:v>
                </c:pt>
                <c:pt idx="8512">
                  <c:v>11.920816421508789</c:v>
                </c:pt>
                <c:pt idx="8513">
                  <c:v>11.827378273010254</c:v>
                </c:pt>
                <c:pt idx="8514">
                  <c:v>11.886996269226074</c:v>
                </c:pt>
                <c:pt idx="8515">
                  <c:v>11.855545043945313</c:v>
                </c:pt>
                <c:pt idx="8516">
                  <c:v>11.807500839233398</c:v>
                </c:pt>
                <c:pt idx="8517">
                  <c:v>11.844825744628906</c:v>
                </c:pt>
                <c:pt idx="8518">
                  <c:v>11.811654090881348</c:v>
                </c:pt>
                <c:pt idx="8519">
                  <c:v>11.812460899353027</c:v>
                </c:pt>
                <c:pt idx="8520">
                  <c:v>11.83608341217041</c:v>
                </c:pt>
                <c:pt idx="8521">
                  <c:v>11.827541351318359</c:v>
                </c:pt>
                <c:pt idx="8522">
                  <c:v>11.717971801757813</c:v>
                </c:pt>
                <c:pt idx="8523">
                  <c:v>11.794660568237305</c:v>
                </c:pt>
                <c:pt idx="8524">
                  <c:v>11.77869701385498</c:v>
                </c:pt>
                <c:pt idx="8525">
                  <c:v>11.750601768493652</c:v>
                </c:pt>
                <c:pt idx="8526">
                  <c:v>11.741472244262695</c:v>
                </c:pt>
                <c:pt idx="8527">
                  <c:v>11.783961296081543</c:v>
                </c:pt>
                <c:pt idx="8528">
                  <c:v>11.73907470703125</c:v>
                </c:pt>
                <c:pt idx="8529">
                  <c:v>11.700085639953613</c:v>
                </c:pt>
                <c:pt idx="8530">
                  <c:v>11.636512756347656</c:v>
                </c:pt>
                <c:pt idx="8531">
                  <c:v>11.707596778869629</c:v>
                </c:pt>
                <c:pt idx="8532">
                  <c:v>11.75379467010498</c:v>
                </c:pt>
                <c:pt idx="8533">
                  <c:v>11.723922729492188</c:v>
                </c:pt>
                <c:pt idx="8534">
                  <c:v>11.718916893005371</c:v>
                </c:pt>
                <c:pt idx="8535">
                  <c:v>11.717278480529785</c:v>
                </c:pt>
                <c:pt idx="8536">
                  <c:v>11.710812568664551</c:v>
                </c:pt>
                <c:pt idx="8537">
                  <c:v>11.657785415649414</c:v>
                </c:pt>
                <c:pt idx="8538">
                  <c:v>11.60242748260498</c:v>
                </c:pt>
                <c:pt idx="8539">
                  <c:v>11.640963554382324</c:v>
                </c:pt>
                <c:pt idx="8540">
                  <c:v>11.661319732666016</c:v>
                </c:pt>
                <c:pt idx="8541">
                  <c:v>11.783754348754883</c:v>
                </c:pt>
                <c:pt idx="8542">
                  <c:v>11.697352409362793</c:v>
                </c:pt>
                <c:pt idx="8543">
                  <c:v>11.790410995483398</c:v>
                </c:pt>
                <c:pt idx="8544">
                  <c:v>11.840241432189941</c:v>
                </c:pt>
                <c:pt idx="8545">
                  <c:v>11.836859703063965</c:v>
                </c:pt>
                <c:pt idx="8546">
                  <c:v>11.753634452819824</c:v>
                </c:pt>
                <c:pt idx="8547">
                  <c:v>11.707688331604004</c:v>
                </c:pt>
                <c:pt idx="8548">
                  <c:v>11.798317909240723</c:v>
                </c:pt>
                <c:pt idx="8549">
                  <c:v>11.756158828735352</c:v>
                </c:pt>
                <c:pt idx="8550">
                  <c:v>11.785601615905762</c:v>
                </c:pt>
                <c:pt idx="8551">
                  <c:v>11.785383224487305</c:v>
                </c:pt>
                <c:pt idx="8552">
                  <c:v>11.776420593261719</c:v>
                </c:pt>
                <c:pt idx="8553">
                  <c:v>11.860795974731445</c:v>
                </c:pt>
                <c:pt idx="8554">
                  <c:v>11.822677612304688</c:v>
                </c:pt>
                <c:pt idx="8555">
                  <c:v>11.865087509155273</c:v>
                </c:pt>
                <c:pt idx="8556">
                  <c:v>11.703737258911133</c:v>
                </c:pt>
                <c:pt idx="8557">
                  <c:v>11.76441478729248</c:v>
                </c:pt>
                <c:pt idx="8558">
                  <c:v>11.725024223327637</c:v>
                </c:pt>
                <c:pt idx="8559">
                  <c:v>11.724283218383789</c:v>
                </c:pt>
                <c:pt idx="8560">
                  <c:v>11.836402893066406</c:v>
                </c:pt>
                <c:pt idx="8561">
                  <c:v>11.717410087585449</c:v>
                </c:pt>
                <c:pt idx="8562">
                  <c:v>11.75123119354248</c:v>
                </c:pt>
                <c:pt idx="8563">
                  <c:v>11.683537483215332</c:v>
                </c:pt>
                <c:pt idx="8564">
                  <c:v>11.709280967712402</c:v>
                </c:pt>
                <c:pt idx="8565">
                  <c:v>11.65629768371582</c:v>
                </c:pt>
                <c:pt idx="8566">
                  <c:v>11.776646614074707</c:v>
                </c:pt>
                <c:pt idx="8567">
                  <c:v>11.716411590576172</c:v>
                </c:pt>
                <c:pt idx="8568">
                  <c:v>11.723278999328613</c:v>
                </c:pt>
                <c:pt idx="8569">
                  <c:v>11.785690307617188</c:v>
                </c:pt>
                <c:pt idx="8570">
                  <c:v>11.773231506347656</c:v>
                </c:pt>
                <c:pt idx="8571">
                  <c:v>11.83195972442627</c:v>
                </c:pt>
                <c:pt idx="8572">
                  <c:v>11.776046752929688</c:v>
                </c:pt>
                <c:pt idx="8573">
                  <c:v>11.807039260864258</c:v>
                </c:pt>
                <c:pt idx="8574">
                  <c:v>11.804355621337891</c:v>
                </c:pt>
                <c:pt idx="8575">
                  <c:v>11.754720687866211</c:v>
                </c:pt>
                <c:pt idx="8576">
                  <c:v>11.831085205078125</c:v>
                </c:pt>
                <c:pt idx="8577">
                  <c:v>11.78166389465332</c:v>
                </c:pt>
                <c:pt idx="8578">
                  <c:v>11.871302604675293</c:v>
                </c:pt>
                <c:pt idx="8579">
                  <c:v>11.778512954711914</c:v>
                </c:pt>
                <c:pt idx="8580">
                  <c:v>11.782047271728516</c:v>
                </c:pt>
                <c:pt idx="8581">
                  <c:v>11.858471870422363</c:v>
                </c:pt>
                <c:pt idx="8582">
                  <c:v>11.822686195373535</c:v>
                </c:pt>
                <c:pt idx="8583">
                  <c:v>11.869514465332031</c:v>
                </c:pt>
                <c:pt idx="8584">
                  <c:v>11.883101463317871</c:v>
                </c:pt>
                <c:pt idx="8585">
                  <c:v>11.818689346313477</c:v>
                </c:pt>
                <c:pt idx="8586">
                  <c:v>11.670021057128906</c:v>
                </c:pt>
                <c:pt idx="8587">
                  <c:v>11.70237922668457</c:v>
                </c:pt>
                <c:pt idx="8588">
                  <c:v>11.776926040649414</c:v>
                </c:pt>
                <c:pt idx="8589">
                  <c:v>11.767132759094238</c:v>
                </c:pt>
                <c:pt idx="8590">
                  <c:v>11.80550479888916</c:v>
                </c:pt>
                <c:pt idx="8591">
                  <c:v>11.775876045227051</c:v>
                </c:pt>
                <c:pt idx="8592">
                  <c:v>11.778742790222168</c:v>
                </c:pt>
                <c:pt idx="8593">
                  <c:v>11.791855812072754</c:v>
                </c:pt>
                <c:pt idx="8594">
                  <c:v>11.83709716796875</c:v>
                </c:pt>
                <c:pt idx="8595">
                  <c:v>11.773409843444824</c:v>
                </c:pt>
                <c:pt idx="8596">
                  <c:v>11.724880218505859</c:v>
                </c:pt>
                <c:pt idx="8597">
                  <c:v>11.823835372924805</c:v>
                </c:pt>
                <c:pt idx="8598">
                  <c:v>11.856740951538086</c:v>
                </c:pt>
                <c:pt idx="8599">
                  <c:v>11.763433456420898</c:v>
                </c:pt>
                <c:pt idx="8600">
                  <c:v>11.869925498962402</c:v>
                </c:pt>
                <c:pt idx="8601">
                  <c:v>11.88404369354248</c:v>
                </c:pt>
                <c:pt idx="8602">
                  <c:v>11.901168823242188</c:v>
                </c:pt>
                <c:pt idx="8603">
                  <c:v>11.823518753051758</c:v>
                </c:pt>
                <c:pt idx="8604">
                  <c:v>11.831999778747559</c:v>
                </c:pt>
                <c:pt idx="8605">
                  <c:v>11.765767097473145</c:v>
                </c:pt>
                <c:pt idx="8606">
                  <c:v>11.809669494628906</c:v>
                </c:pt>
                <c:pt idx="8607">
                  <c:v>11.779098510742188</c:v>
                </c:pt>
                <c:pt idx="8608">
                  <c:v>11.799581527709961</c:v>
                </c:pt>
                <c:pt idx="8609">
                  <c:v>11.862725257873535</c:v>
                </c:pt>
                <c:pt idx="8610">
                  <c:v>11.763821601867676</c:v>
                </c:pt>
                <c:pt idx="8611">
                  <c:v>11.82898998260498</c:v>
                </c:pt>
                <c:pt idx="8612">
                  <c:v>11.837182998657227</c:v>
                </c:pt>
                <c:pt idx="8613">
                  <c:v>11.805509567260742</c:v>
                </c:pt>
                <c:pt idx="8614">
                  <c:v>11.810634613037109</c:v>
                </c:pt>
                <c:pt idx="8615">
                  <c:v>11.849270820617676</c:v>
                </c:pt>
                <c:pt idx="8616">
                  <c:v>11.715309143066406</c:v>
                </c:pt>
                <c:pt idx="8617">
                  <c:v>11.803557395935059</c:v>
                </c:pt>
                <c:pt idx="8618">
                  <c:v>11.817359924316406</c:v>
                </c:pt>
                <c:pt idx="8619">
                  <c:v>11.805953979492188</c:v>
                </c:pt>
                <c:pt idx="8620">
                  <c:v>11.811967849731445</c:v>
                </c:pt>
                <c:pt idx="8621">
                  <c:v>11.819606781005859</c:v>
                </c:pt>
                <c:pt idx="8622">
                  <c:v>11.825401306152344</c:v>
                </c:pt>
                <c:pt idx="8623">
                  <c:v>11.740806579589844</c:v>
                </c:pt>
                <c:pt idx="8624">
                  <c:v>11.776131629943848</c:v>
                </c:pt>
                <c:pt idx="8625">
                  <c:v>11.789830207824707</c:v>
                </c:pt>
                <c:pt idx="8626">
                  <c:v>11.788283348083496</c:v>
                </c:pt>
                <c:pt idx="8627">
                  <c:v>11.805046081542969</c:v>
                </c:pt>
                <c:pt idx="8628">
                  <c:v>11.895751953125</c:v>
                </c:pt>
                <c:pt idx="8629">
                  <c:v>11.868899345397949</c:v>
                </c:pt>
                <c:pt idx="8630">
                  <c:v>11.857829093933105</c:v>
                </c:pt>
                <c:pt idx="8631">
                  <c:v>11.887424468994141</c:v>
                </c:pt>
                <c:pt idx="8632">
                  <c:v>11.847983360290527</c:v>
                </c:pt>
                <c:pt idx="8633">
                  <c:v>11.911051750183105</c:v>
                </c:pt>
                <c:pt idx="8634">
                  <c:v>11.892874717712402</c:v>
                </c:pt>
                <c:pt idx="8635">
                  <c:v>11.876395225524902</c:v>
                </c:pt>
                <c:pt idx="8636">
                  <c:v>11.898941040039063</c:v>
                </c:pt>
                <c:pt idx="8637">
                  <c:v>11.81147289276123</c:v>
                </c:pt>
                <c:pt idx="8638">
                  <c:v>11.844736099243164</c:v>
                </c:pt>
                <c:pt idx="8639">
                  <c:v>11.907363891601563</c:v>
                </c:pt>
                <c:pt idx="8640">
                  <c:v>11.777189254760742</c:v>
                </c:pt>
                <c:pt idx="8641">
                  <c:v>11.859881401062012</c:v>
                </c:pt>
                <c:pt idx="8642">
                  <c:v>11.903351783752441</c:v>
                </c:pt>
                <c:pt idx="8643">
                  <c:v>11.869641304016113</c:v>
                </c:pt>
                <c:pt idx="8644">
                  <c:v>11.810737609863281</c:v>
                </c:pt>
                <c:pt idx="8645">
                  <c:v>11.862174987792969</c:v>
                </c:pt>
                <c:pt idx="8646">
                  <c:v>11.776185035705566</c:v>
                </c:pt>
                <c:pt idx="8647">
                  <c:v>11.849180221557617</c:v>
                </c:pt>
                <c:pt idx="8648">
                  <c:v>11.80064582824707</c:v>
                </c:pt>
                <c:pt idx="8649">
                  <c:v>11.76636791229248</c:v>
                </c:pt>
                <c:pt idx="8650">
                  <c:v>11.731318473815918</c:v>
                </c:pt>
                <c:pt idx="8651">
                  <c:v>11.778299331665039</c:v>
                </c:pt>
                <c:pt idx="8652">
                  <c:v>11.771553039550781</c:v>
                </c:pt>
                <c:pt idx="8653">
                  <c:v>11.753589630126953</c:v>
                </c:pt>
                <c:pt idx="8654">
                  <c:v>11.76606559753418</c:v>
                </c:pt>
                <c:pt idx="8655">
                  <c:v>11.838356971740723</c:v>
                </c:pt>
                <c:pt idx="8656">
                  <c:v>11.863869667053223</c:v>
                </c:pt>
                <c:pt idx="8657">
                  <c:v>11.84999942779541</c:v>
                </c:pt>
                <c:pt idx="8658">
                  <c:v>11.819815635681152</c:v>
                </c:pt>
                <c:pt idx="8659">
                  <c:v>11.84066104888916</c:v>
                </c:pt>
                <c:pt idx="8660">
                  <c:v>11.806700706481934</c:v>
                </c:pt>
                <c:pt idx="8661">
                  <c:v>11.809106826782227</c:v>
                </c:pt>
                <c:pt idx="8662">
                  <c:v>11.845231056213379</c:v>
                </c:pt>
                <c:pt idx="8663">
                  <c:v>11.760605812072754</c:v>
                </c:pt>
                <c:pt idx="8664">
                  <c:v>11.872838020324707</c:v>
                </c:pt>
                <c:pt idx="8665">
                  <c:v>11.805183410644531</c:v>
                </c:pt>
                <c:pt idx="8666">
                  <c:v>11.83350658416748</c:v>
                </c:pt>
                <c:pt idx="8667">
                  <c:v>11.747162818908691</c:v>
                </c:pt>
                <c:pt idx="8668">
                  <c:v>11.76876163482666</c:v>
                </c:pt>
                <c:pt idx="8669">
                  <c:v>11.729376792907715</c:v>
                </c:pt>
                <c:pt idx="8670">
                  <c:v>11.855902671813965</c:v>
                </c:pt>
                <c:pt idx="8671">
                  <c:v>11.885909080505371</c:v>
                </c:pt>
                <c:pt idx="8672">
                  <c:v>11.710324287414551</c:v>
                </c:pt>
                <c:pt idx="8673">
                  <c:v>11.735621452331543</c:v>
                </c:pt>
                <c:pt idx="8674">
                  <c:v>11.827332496643066</c:v>
                </c:pt>
                <c:pt idx="8675">
                  <c:v>11.677962303161621</c:v>
                </c:pt>
                <c:pt idx="8676">
                  <c:v>11.787563323974609</c:v>
                </c:pt>
                <c:pt idx="8677">
                  <c:v>11.729303359985352</c:v>
                </c:pt>
                <c:pt idx="8678">
                  <c:v>11.845730781555176</c:v>
                </c:pt>
                <c:pt idx="8679">
                  <c:v>11.8272705078125</c:v>
                </c:pt>
                <c:pt idx="8680">
                  <c:v>11.82917308807373</c:v>
                </c:pt>
                <c:pt idx="8681">
                  <c:v>11.783931732177734</c:v>
                </c:pt>
                <c:pt idx="8682">
                  <c:v>11.78980541229248</c:v>
                </c:pt>
                <c:pt idx="8683">
                  <c:v>11.833105087280273</c:v>
                </c:pt>
                <c:pt idx="8684">
                  <c:v>11.830266952514648</c:v>
                </c:pt>
                <c:pt idx="8685">
                  <c:v>11.75514030456543</c:v>
                </c:pt>
                <c:pt idx="8686">
                  <c:v>11.657336235046387</c:v>
                </c:pt>
                <c:pt idx="8687">
                  <c:v>11.688101768493652</c:v>
                </c:pt>
                <c:pt idx="8688">
                  <c:v>11.728479385375977</c:v>
                </c:pt>
                <c:pt idx="8689">
                  <c:v>11.710362434387207</c:v>
                </c:pt>
                <c:pt idx="8690">
                  <c:v>11.683140754699707</c:v>
                </c:pt>
                <c:pt idx="8691">
                  <c:v>11.66005802154541</c:v>
                </c:pt>
                <c:pt idx="8692">
                  <c:v>11.694124221801758</c:v>
                </c:pt>
                <c:pt idx="8693">
                  <c:v>11.742262840270996</c:v>
                </c:pt>
                <c:pt idx="8694">
                  <c:v>11.749513626098633</c:v>
                </c:pt>
                <c:pt idx="8695">
                  <c:v>11.787785530090332</c:v>
                </c:pt>
                <c:pt idx="8696">
                  <c:v>11.730974197387695</c:v>
                </c:pt>
                <c:pt idx="8697">
                  <c:v>11.816490173339844</c:v>
                </c:pt>
                <c:pt idx="8698">
                  <c:v>11.75090503692627</c:v>
                </c:pt>
                <c:pt idx="8699">
                  <c:v>11.792561531066895</c:v>
                </c:pt>
                <c:pt idx="8700">
                  <c:v>11.804600715637207</c:v>
                </c:pt>
                <c:pt idx="8701">
                  <c:v>11.725085258483887</c:v>
                </c:pt>
                <c:pt idx="8702">
                  <c:v>11.792591094970703</c:v>
                </c:pt>
                <c:pt idx="8703">
                  <c:v>11.708298683166504</c:v>
                </c:pt>
                <c:pt idx="8704">
                  <c:v>11.633766174316406</c:v>
                </c:pt>
                <c:pt idx="8705">
                  <c:v>11.702699661254883</c:v>
                </c:pt>
                <c:pt idx="8706">
                  <c:v>11.71565055847168</c:v>
                </c:pt>
                <c:pt idx="8707">
                  <c:v>11.626021385192871</c:v>
                </c:pt>
                <c:pt idx="8708">
                  <c:v>11.732091903686523</c:v>
                </c:pt>
                <c:pt idx="8709">
                  <c:v>11.675166130065918</c:v>
                </c:pt>
                <c:pt idx="8710">
                  <c:v>11.722221374511719</c:v>
                </c:pt>
                <c:pt idx="8711">
                  <c:v>11.70828914642334</c:v>
                </c:pt>
                <c:pt idx="8712">
                  <c:v>11.725341796875</c:v>
                </c:pt>
                <c:pt idx="8713">
                  <c:v>11.747047424316406</c:v>
                </c:pt>
                <c:pt idx="8714">
                  <c:v>11.692937850952148</c:v>
                </c:pt>
                <c:pt idx="8715">
                  <c:v>11.719480514526367</c:v>
                </c:pt>
                <c:pt idx="8716">
                  <c:v>11.781027793884277</c:v>
                </c:pt>
                <c:pt idx="8717">
                  <c:v>11.631880760192871</c:v>
                </c:pt>
                <c:pt idx="8718">
                  <c:v>11.596221923828125</c:v>
                </c:pt>
                <c:pt idx="8719">
                  <c:v>11.601153373718262</c:v>
                </c:pt>
                <c:pt idx="8720">
                  <c:v>11.750595092773438</c:v>
                </c:pt>
                <c:pt idx="8721">
                  <c:v>11.746550559997559</c:v>
                </c:pt>
                <c:pt idx="8722">
                  <c:v>11.765398025512695</c:v>
                </c:pt>
                <c:pt idx="8723">
                  <c:v>11.740460395812988</c:v>
                </c:pt>
                <c:pt idx="8724">
                  <c:v>11.763647079467773</c:v>
                </c:pt>
                <c:pt idx="8725">
                  <c:v>11.765711784362793</c:v>
                </c:pt>
                <c:pt idx="8726">
                  <c:v>11.758844375610352</c:v>
                </c:pt>
                <c:pt idx="8727">
                  <c:v>11.755766868591309</c:v>
                </c:pt>
                <c:pt idx="8728">
                  <c:v>11.730847358703613</c:v>
                </c:pt>
                <c:pt idx="8729">
                  <c:v>11.769083976745605</c:v>
                </c:pt>
                <c:pt idx="8730">
                  <c:v>11.781488418579102</c:v>
                </c:pt>
                <c:pt idx="8731">
                  <c:v>11.725395202636719</c:v>
                </c:pt>
                <c:pt idx="8732">
                  <c:v>11.733895301818848</c:v>
                </c:pt>
                <c:pt idx="8733">
                  <c:v>11.831185340881348</c:v>
                </c:pt>
                <c:pt idx="8734">
                  <c:v>11.827499389648438</c:v>
                </c:pt>
                <c:pt idx="8735">
                  <c:v>11.782939910888672</c:v>
                </c:pt>
                <c:pt idx="8736">
                  <c:v>11.736102104187012</c:v>
                </c:pt>
                <c:pt idx="8737">
                  <c:v>11.740511894226074</c:v>
                </c:pt>
                <c:pt idx="8738">
                  <c:v>11.660299301147461</c:v>
                </c:pt>
                <c:pt idx="8739">
                  <c:v>11.746682167053223</c:v>
                </c:pt>
                <c:pt idx="8740">
                  <c:v>11.65582275390625</c:v>
                </c:pt>
                <c:pt idx="8741">
                  <c:v>11.681804656982422</c:v>
                </c:pt>
                <c:pt idx="8742">
                  <c:v>11.670062065124512</c:v>
                </c:pt>
                <c:pt idx="8743">
                  <c:v>11.659605979919434</c:v>
                </c:pt>
                <c:pt idx="8744">
                  <c:v>11.745804786682129</c:v>
                </c:pt>
                <c:pt idx="8745">
                  <c:v>11.76222038269043</c:v>
                </c:pt>
                <c:pt idx="8746">
                  <c:v>11.671151161193848</c:v>
                </c:pt>
                <c:pt idx="8747">
                  <c:v>11.64765739440918</c:v>
                </c:pt>
                <c:pt idx="8748">
                  <c:v>11.649800300598145</c:v>
                </c:pt>
                <c:pt idx="8749">
                  <c:v>11.638587951660156</c:v>
                </c:pt>
                <c:pt idx="8750">
                  <c:v>11.59114933013916</c:v>
                </c:pt>
                <c:pt idx="8751">
                  <c:v>11.580347061157227</c:v>
                </c:pt>
                <c:pt idx="8752">
                  <c:v>11.548818588256836</c:v>
                </c:pt>
                <c:pt idx="8753">
                  <c:v>11.544938087463379</c:v>
                </c:pt>
                <c:pt idx="8754">
                  <c:v>11.564688682556152</c:v>
                </c:pt>
                <c:pt idx="8755">
                  <c:v>11.500624656677246</c:v>
                </c:pt>
                <c:pt idx="8756">
                  <c:v>11.474987030029297</c:v>
                </c:pt>
                <c:pt idx="8757">
                  <c:v>11.558202743530273</c:v>
                </c:pt>
                <c:pt idx="8758">
                  <c:v>11.54670524597168</c:v>
                </c:pt>
                <c:pt idx="8759">
                  <c:v>11.525688171386719</c:v>
                </c:pt>
                <c:pt idx="8760">
                  <c:v>11.561463356018066</c:v>
                </c:pt>
                <c:pt idx="8761">
                  <c:v>11.51401424407959</c:v>
                </c:pt>
                <c:pt idx="8762">
                  <c:v>11.567157745361328</c:v>
                </c:pt>
                <c:pt idx="8763">
                  <c:v>11.611084938049316</c:v>
                </c:pt>
                <c:pt idx="8764">
                  <c:v>11.586116790771484</c:v>
                </c:pt>
                <c:pt idx="8765">
                  <c:v>11.603143692016602</c:v>
                </c:pt>
                <c:pt idx="8766">
                  <c:v>11.580842971801758</c:v>
                </c:pt>
                <c:pt idx="8767">
                  <c:v>11.612367630004883</c:v>
                </c:pt>
                <c:pt idx="8768">
                  <c:v>11.560605049133301</c:v>
                </c:pt>
                <c:pt idx="8769">
                  <c:v>11.563630104064941</c:v>
                </c:pt>
                <c:pt idx="8770">
                  <c:v>11.503017425537109</c:v>
                </c:pt>
                <c:pt idx="8771">
                  <c:v>11.58867073059082</c:v>
                </c:pt>
                <c:pt idx="8772">
                  <c:v>11.630707740783691</c:v>
                </c:pt>
                <c:pt idx="8773">
                  <c:v>11.633289337158203</c:v>
                </c:pt>
                <c:pt idx="8774">
                  <c:v>11.59754753112793</c:v>
                </c:pt>
                <c:pt idx="8775">
                  <c:v>11.57036018371582</c:v>
                </c:pt>
                <c:pt idx="8776">
                  <c:v>11.644777297973633</c:v>
                </c:pt>
                <c:pt idx="8777">
                  <c:v>11.652190208435059</c:v>
                </c:pt>
                <c:pt idx="8778">
                  <c:v>11.567341804504395</c:v>
                </c:pt>
                <c:pt idx="8779">
                  <c:v>11.621111869812012</c:v>
                </c:pt>
                <c:pt idx="8780">
                  <c:v>11.674528121948242</c:v>
                </c:pt>
                <c:pt idx="8781">
                  <c:v>11.692604064941406</c:v>
                </c:pt>
                <c:pt idx="8782">
                  <c:v>11.528913497924805</c:v>
                </c:pt>
                <c:pt idx="8783">
                  <c:v>11.664431571960449</c:v>
                </c:pt>
                <c:pt idx="8784">
                  <c:v>11.592422485351563</c:v>
                </c:pt>
                <c:pt idx="8785">
                  <c:v>11.555716514587402</c:v>
                </c:pt>
                <c:pt idx="8786">
                  <c:v>11.581194877624512</c:v>
                </c:pt>
                <c:pt idx="8787">
                  <c:v>11.64617919921875</c:v>
                </c:pt>
                <c:pt idx="8788">
                  <c:v>11.689070701599121</c:v>
                </c:pt>
                <c:pt idx="8789">
                  <c:v>11.720267295837402</c:v>
                </c:pt>
                <c:pt idx="8790">
                  <c:v>11.60639476776123</c:v>
                </c:pt>
                <c:pt idx="8791">
                  <c:v>11.581746101379395</c:v>
                </c:pt>
                <c:pt idx="8792">
                  <c:v>11.67714786529541</c:v>
                </c:pt>
                <c:pt idx="8793">
                  <c:v>11.678293228149414</c:v>
                </c:pt>
                <c:pt idx="8794">
                  <c:v>11.601943016052246</c:v>
                </c:pt>
                <c:pt idx="8795">
                  <c:v>11.567312240600586</c:v>
                </c:pt>
                <c:pt idx="8796">
                  <c:v>11.603487014770508</c:v>
                </c:pt>
                <c:pt idx="8797">
                  <c:v>11.656695365905762</c:v>
                </c:pt>
                <c:pt idx="8798">
                  <c:v>11.680371284484863</c:v>
                </c:pt>
                <c:pt idx="8799">
                  <c:v>11.673553466796875</c:v>
                </c:pt>
                <c:pt idx="8800">
                  <c:v>11.649495124816895</c:v>
                </c:pt>
                <c:pt idx="8801">
                  <c:v>11.589788436889648</c:v>
                </c:pt>
                <c:pt idx="8802">
                  <c:v>11.616950035095215</c:v>
                </c:pt>
                <c:pt idx="8803">
                  <c:v>11.560268402099609</c:v>
                </c:pt>
                <c:pt idx="8804">
                  <c:v>11.669596672058105</c:v>
                </c:pt>
                <c:pt idx="8805">
                  <c:v>11.568745613098145</c:v>
                </c:pt>
                <c:pt idx="8806">
                  <c:v>11.639369010925293</c:v>
                </c:pt>
                <c:pt idx="8807">
                  <c:v>11.659796714782715</c:v>
                </c:pt>
                <c:pt idx="8808">
                  <c:v>11.618563652038574</c:v>
                </c:pt>
                <c:pt idx="8809">
                  <c:v>11.608673095703125</c:v>
                </c:pt>
                <c:pt idx="8810">
                  <c:v>11.552411079406738</c:v>
                </c:pt>
                <c:pt idx="8811">
                  <c:v>11.540750503540039</c:v>
                </c:pt>
                <c:pt idx="8812">
                  <c:v>11.612377166748047</c:v>
                </c:pt>
                <c:pt idx="8813">
                  <c:v>11.618967056274414</c:v>
                </c:pt>
                <c:pt idx="8814">
                  <c:v>11.684085845947266</c:v>
                </c:pt>
                <c:pt idx="8815">
                  <c:v>11.675837516784668</c:v>
                </c:pt>
                <c:pt idx="8816">
                  <c:v>11.603187561035156</c:v>
                </c:pt>
                <c:pt idx="8817">
                  <c:v>11.610636711120605</c:v>
                </c:pt>
                <c:pt idx="8818">
                  <c:v>11.69554328918457</c:v>
                </c:pt>
                <c:pt idx="8819">
                  <c:v>11.597578048706055</c:v>
                </c:pt>
                <c:pt idx="8820">
                  <c:v>11.555795669555664</c:v>
                </c:pt>
                <c:pt idx="8821">
                  <c:v>11.622044563293457</c:v>
                </c:pt>
                <c:pt idx="8822">
                  <c:v>11.601199150085449</c:v>
                </c:pt>
                <c:pt idx="8823">
                  <c:v>11.649009704589844</c:v>
                </c:pt>
                <c:pt idx="8824">
                  <c:v>11.614940643310547</c:v>
                </c:pt>
                <c:pt idx="8825">
                  <c:v>11.680268287658691</c:v>
                </c:pt>
                <c:pt idx="8826">
                  <c:v>11.541812896728516</c:v>
                </c:pt>
                <c:pt idx="8827">
                  <c:v>11.618101119995117</c:v>
                </c:pt>
                <c:pt idx="8828">
                  <c:v>11.485930442810059</c:v>
                </c:pt>
                <c:pt idx="8829">
                  <c:v>11.603702545166016</c:v>
                </c:pt>
                <c:pt idx="8830">
                  <c:v>11.56661319732666</c:v>
                </c:pt>
                <c:pt idx="8831">
                  <c:v>11.532902717590332</c:v>
                </c:pt>
                <c:pt idx="8832">
                  <c:v>11.565364837646484</c:v>
                </c:pt>
                <c:pt idx="8833">
                  <c:v>11.570792198181152</c:v>
                </c:pt>
                <c:pt idx="8834">
                  <c:v>11.59384822845459</c:v>
                </c:pt>
                <c:pt idx="8835">
                  <c:v>11.618380546569824</c:v>
                </c:pt>
                <c:pt idx="8836">
                  <c:v>11.602496147155762</c:v>
                </c:pt>
                <c:pt idx="8837">
                  <c:v>11.552364349365234</c:v>
                </c:pt>
                <c:pt idx="8838">
                  <c:v>11.520320892333984</c:v>
                </c:pt>
                <c:pt idx="8839">
                  <c:v>11.61798095703125</c:v>
                </c:pt>
                <c:pt idx="8840">
                  <c:v>11.572644233703613</c:v>
                </c:pt>
                <c:pt idx="8841">
                  <c:v>11.662145614624023</c:v>
                </c:pt>
                <c:pt idx="8842">
                  <c:v>11.652676582336426</c:v>
                </c:pt>
                <c:pt idx="8843">
                  <c:v>11.627058982849121</c:v>
                </c:pt>
                <c:pt idx="8844">
                  <c:v>11.619787216186523</c:v>
                </c:pt>
                <c:pt idx="8845">
                  <c:v>11.639974594116211</c:v>
                </c:pt>
                <c:pt idx="8846">
                  <c:v>11.684255599975586</c:v>
                </c:pt>
                <c:pt idx="8847">
                  <c:v>11.731894493103027</c:v>
                </c:pt>
                <c:pt idx="8848">
                  <c:v>11.634763717651367</c:v>
                </c:pt>
                <c:pt idx="8849">
                  <c:v>11.635048866271973</c:v>
                </c:pt>
                <c:pt idx="8850">
                  <c:v>11.597946166992188</c:v>
                </c:pt>
                <c:pt idx="8851">
                  <c:v>11.625840187072754</c:v>
                </c:pt>
                <c:pt idx="8852">
                  <c:v>11.659074783325195</c:v>
                </c:pt>
                <c:pt idx="8853">
                  <c:v>11.64372444152832</c:v>
                </c:pt>
                <c:pt idx="8854">
                  <c:v>11.658916473388672</c:v>
                </c:pt>
                <c:pt idx="8855">
                  <c:v>11.589295387268066</c:v>
                </c:pt>
                <c:pt idx="8856">
                  <c:v>11.633539199829102</c:v>
                </c:pt>
                <c:pt idx="8857">
                  <c:v>11.600137710571289</c:v>
                </c:pt>
                <c:pt idx="8858">
                  <c:v>11.658462524414063</c:v>
                </c:pt>
                <c:pt idx="8859">
                  <c:v>11.71824836730957</c:v>
                </c:pt>
                <c:pt idx="8860">
                  <c:v>11.626402854919434</c:v>
                </c:pt>
                <c:pt idx="8861">
                  <c:v>11.596599578857422</c:v>
                </c:pt>
                <c:pt idx="8862">
                  <c:v>11.540396690368652</c:v>
                </c:pt>
                <c:pt idx="8863">
                  <c:v>11.513568878173828</c:v>
                </c:pt>
                <c:pt idx="8864">
                  <c:v>11.594671249389648</c:v>
                </c:pt>
                <c:pt idx="8865">
                  <c:v>11.580605506896973</c:v>
                </c:pt>
                <c:pt idx="8866">
                  <c:v>11.523966789245605</c:v>
                </c:pt>
                <c:pt idx="8867">
                  <c:v>11.513205528259277</c:v>
                </c:pt>
                <c:pt idx="8868">
                  <c:v>11.567205429077148</c:v>
                </c:pt>
                <c:pt idx="8869">
                  <c:v>11.551325798034668</c:v>
                </c:pt>
                <c:pt idx="8870">
                  <c:v>11.536464691162109</c:v>
                </c:pt>
                <c:pt idx="8871">
                  <c:v>11.589326858520508</c:v>
                </c:pt>
                <c:pt idx="8872">
                  <c:v>11.532877922058105</c:v>
                </c:pt>
                <c:pt idx="8873">
                  <c:v>11.57487964630127</c:v>
                </c:pt>
                <c:pt idx="8874">
                  <c:v>11.57834529876709</c:v>
                </c:pt>
                <c:pt idx="8875">
                  <c:v>11.64476203918457</c:v>
                </c:pt>
                <c:pt idx="8876">
                  <c:v>11.521470069885254</c:v>
                </c:pt>
                <c:pt idx="8877">
                  <c:v>11.513318061828613</c:v>
                </c:pt>
                <c:pt idx="8878">
                  <c:v>11.513922691345215</c:v>
                </c:pt>
                <c:pt idx="8879">
                  <c:v>11.526420593261719</c:v>
                </c:pt>
                <c:pt idx="8880">
                  <c:v>11.574826240539551</c:v>
                </c:pt>
                <c:pt idx="8881">
                  <c:v>11.50399112701416</c:v>
                </c:pt>
                <c:pt idx="8882">
                  <c:v>11.511825561523438</c:v>
                </c:pt>
                <c:pt idx="8883">
                  <c:v>11.482366561889648</c:v>
                </c:pt>
                <c:pt idx="8884">
                  <c:v>11.497871398925781</c:v>
                </c:pt>
                <c:pt idx="8885">
                  <c:v>11.424661636352539</c:v>
                </c:pt>
                <c:pt idx="8886">
                  <c:v>11.520869255065918</c:v>
                </c:pt>
                <c:pt idx="8887">
                  <c:v>11.408248901367188</c:v>
                </c:pt>
                <c:pt idx="8888">
                  <c:v>11.460468292236328</c:v>
                </c:pt>
                <c:pt idx="8889">
                  <c:v>11.38004207611084</c:v>
                </c:pt>
                <c:pt idx="8890">
                  <c:v>11.432501792907715</c:v>
                </c:pt>
                <c:pt idx="8891">
                  <c:v>11.433919906616211</c:v>
                </c:pt>
                <c:pt idx="8892">
                  <c:v>11.368386268615723</c:v>
                </c:pt>
                <c:pt idx="8893">
                  <c:v>11.472909927368164</c:v>
                </c:pt>
                <c:pt idx="8894">
                  <c:v>11.419041633605957</c:v>
                </c:pt>
                <c:pt idx="8895">
                  <c:v>11.389462471008301</c:v>
                </c:pt>
                <c:pt idx="8896">
                  <c:v>11.386167526245117</c:v>
                </c:pt>
                <c:pt idx="8897">
                  <c:v>11.377481460571289</c:v>
                </c:pt>
                <c:pt idx="8898">
                  <c:v>11.408354759216309</c:v>
                </c:pt>
                <c:pt idx="8899">
                  <c:v>11.433853149414063</c:v>
                </c:pt>
                <c:pt idx="8900">
                  <c:v>11.326781272888184</c:v>
                </c:pt>
                <c:pt idx="8901">
                  <c:v>11.415035247802734</c:v>
                </c:pt>
                <c:pt idx="8902">
                  <c:v>11.449525833129883</c:v>
                </c:pt>
                <c:pt idx="8903">
                  <c:v>11.52740478515625</c:v>
                </c:pt>
                <c:pt idx="8904">
                  <c:v>11.478097915649414</c:v>
                </c:pt>
                <c:pt idx="8905">
                  <c:v>11.474040031433105</c:v>
                </c:pt>
                <c:pt idx="8906">
                  <c:v>11.480621337890625</c:v>
                </c:pt>
                <c:pt idx="8907">
                  <c:v>11.506381988525391</c:v>
                </c:pt>
                <c:pt idx="8908">
                  <c:v>11.517521858215332</c:v>
                </c:pt>
                <c:pt idx="8909">
                  <c:v>11.452339172363281</c:v>
                </c:pt>
                <c:pt idx="8910">
                  <c:v>11.437307357788086</c:v>
                </c:pt>
                <c:pt idx="8911">
                  <c:v>11.506123542785645</c:v>
                </c:pt>
                <c:pt idx="8912">
                  <c:v>11.416513442993164</c:v>
                </c:pt>
                <c:pt idx="8913">
                  <c:v>11.484415054321289</c:v>
                </c:pt>
                <c:pt idx="8914">
                  <c:v>11.403133392333984</c:v>
                </c:pt>
                <c:pt idx="8915">
                  <c:v>11.490848541259766</c:v>
                </c:pt>
                <c:pt idx="8916">
                  <c:v>11.472190856933594</c:v>
                </c:pt>
                <c:pt idx="8917">
                  <c:v>11.509071350097656</c:v>
                </c:pt>
                <c:pt idx="8918">
                  <c:v>11.537783622741699</c:v>
                </c:pt>
                <c:pt idx="8919">
                  <c:v>11.508230209350586</c:v>
                </c:pt>
                <c:pt idx="8920">
                  <c:v>11.490845680236816</c:v>
                </c:pt>
                <c:pt idx="8921">
                  <c:v>11.450523376464844</c:v>
                </c:pt>
                <c:pt idx="8922">
                  <c:v>11.37692928314209</c:v>
                </c:pt>
                <c:pt idx="8923">
                  <c:v>11.439364433288574</c:v>
                </c:pt>
                <c:pt idx="8924">
                  <c:v>11.537991523742676</c:v>
                </c:pt>
                <c:pt idx="8925">
                  <c:v>11.382485389709473</c:v>
                </c:pt>
                <c:pt idx="8926">
                  <c:v>11.416236877441406</c:v>
                </c:pt>
                <c:pt idx="8927">
                  <c:v>11.443130493164063</c:v>
                </c:pt>
                <c:pt idx="8928">
                  <c:v>11.371792793273926</c:v>
                </c:pt>
                <c:pt idx="8929">
                  <c:v>11.419488906860352</c:v>
                </c:pt>
                <c:pt idx="8930">
                  <c:v>11.476391792297363</c:v>
                </c:pt>
                <c:pt idx="8931">
                  <c:v>11.410815238952637</c:v>
                </c:pt>
                <c:pt idx="8932">
                  <c:v>11.453011512756348</c:v>
                </c:pt>
                <c:pt idx="8933">
                  <c:v>11.5269775390625</c:v>
                </c:pt>
                <c:pt idx="8934">
                  <c:v>11.487456321716309</c:v>
                </c:pt>
                <c:pt idx="8935">
                  <c:v>11.49333381652832</c:v>
                </c:pt>
                <c:pt idx="8936">
                  <c:v>11.489981651306152</c:v>
                </c:pt>
                <c:pt idx="8937">
                  <c:v>11.453119277954102</c:v>
                </c:pt>
                <c:pt idx="8938">
                  <c:v>11.422722816467285</c:v>
                </c:pt>
                <c:pt idx="8939">
                  <c:v>11.466634750366211</c:v>
                </c:pt>
                <c:pt idx="8940">
                  <c:v>11.420520782470703</c:v>
                </c:pt>
                <c:pt idx="8941">
                  <c:v>11.398324012756348</c:v>
                </c:pt>
                <c:pt idx="8942">
                  <c:v>11.43952465057373</c:v>
                </c:pt>
                <c:pt idx="8943">
                  <c:v>11.404419898986816</c:v>
                </c:pt>
                <c:pt idx="8944">
                  <c:v>11.42641544342041</c:v>
                </c:pt>
                <c:pt idx="8945">
                  <c:v>11.457257270812988</c:v>
                </c:pt>
                <c:pt idx="8946">
                  <c:v>11.361441612243652</c:v>
                </c:pt>
                <c:pt idx="8947">
                  <c:v>11.37340259552002</c:v>
                </c:pt>
                <c:pt idx="8948">
                  <c:v>11.419384002685547</c:v>
                </c:pt>
                <c:pt idx="8949">
                  <c:v>11.483339309692383</c:v>
                </c:pt>
                <c:pt idx="8950">
                  <c:v>11.414246559143066</c:v>
                </c:pt>
                <c:pt idx="8951">
                  <c:v>11.459695816040039</c:v>
                </c:pt>
                <c:pt idx="8952">
                  <c:v>11.437799453735352</c:v>
                </c:pt>
                <c:pt idx="8953">
                  <c:v>11.478248596191406</c:v>
                </c:pt>
                <c:pt idx="8954">
                  <c:v>11.44440746307373</c:v>
                </c:pt>
                <c:pt idx="8955">
                  <c:v>11.49507999420166</c:v>
                </c:pt>
                <c:pt idx="8956">
                  <c:v>11.437079429626465</c:v>
                </c:pt>
                <c:pt idx="8957">
                  <c:v>11.317078590393066</c:v>
                </c:pt>
                <c:pt idx="8958">
                  <c:v>11.411357879638672</c:v>
                </c:pt>
                <c:pt idx="8959">
                  <c:v>11.445734977722168</c:v>
                </c:pt>
                <c:pt idx="8960">
                  <c:v>11.487575531005859</c:v>
                </c:pt>
                <c:pt idx="8961">
                  <c:v>11.473294258117676</c:v>
                </c:pt>
                <c:pt idx="8962">
                  <c:v>11.405946731567383</c:v>
                </c:pt>
                <c:pt idx="8963">
                  <c:v>11.378348350524902</c:v>
                </c:pt>
                <c:pt idx="8964">
                  <c:v>11.486915588378906</c:v>
                </c:pt>
                <c:pt idx="8965">
                  <c:v>11.436763763427734</c:v>
                </c:pt>
                <c:pt idx="8966">
                  <c:v>11.383541107177734</c:v>
                </c:pt>
                <c:pt idx="8967">
                  <c:v>11.369731903076172</c:v>
                </c:pt>
                <c:pt idx="8968">
                  <c:v>11.461227416992188</c:v>
                </c:pt>
                <c:pt idx="8969">
                  <c:v>11.473881721496582</c:v>
                </c:pt>
                <c:pt idx="8970">
                  <c:v>11.502744674682617</c:v>
                </c:pt>
                <c:pt idx="8971">
                  <c:v>11.444642066955566</c:v>
                </c:pt>
                <c:pt idx="8972">
                  <c:v>11.454319953918457</c:v>
                </c:pt>
                <c:pt idx="8973">
                  <c:v>11.45585823059082</c:v>
                </c:pt>
                <c:pt idx="8974">
                  <c:v>11.465938568115234</c:v>
                </c:pt>
                <c:pt idx="8975">
                  <c:v>11.39195442199707</c:v>
                </c:pt>
                <c:pt idx="8976">
                  <c:v>11.455401420593262</c:v>
                </c:pt>
                <c:pt idx="8977">
                  <c:v>11.43903636932373</c:v>
                </c:pt>
                <c:pt idx="8978">
                  <c:v>11.408673286437988</c:v>
                </c:pt>
                <c:pt idx="8979">
                  <c:v>11.492842674255371</c:v>
                </c:pt>
                <c:pt idx="8980">
                  <c:v>11.360406875610352</c:v>
                </c:pt>
                <c:pt idx="8981">
                  <c:v>11.459817886352539</c:v>
                </c:pt>
                <c:pt idx="8982">
                  <c:v>11.415579795837402</c:v>
                </c:pt>
                <c:pt idx="8983">
                  <c:v>11.466187477111816</c:v>
                </c:pt>
                <c:pt idx="8984">
                  <c:v>11.481714248657227</c:v>
                </c:pt>
                <c:pt idx="8985">
                  <c:v>11.43161678314209</c:v>
                </c:pt>
                <c:pt idx="8986">
                  <c:v>11.445307731628418</c:v>
                </c:pt>
                <c:pt idx="8987">
                  <c:v>11.464731216430664</c:v>
                </c:pt>
                <c:pt idx="8988">
                  <c:v>11.501270294189453</c:v>
                </c:pt>
                <c:pt idx="8989">
                  <c:v>11.441562652587891</c:v>
                </c:pt>
                <c:pt idx="8990">
                  <c:v>11.462569236755371</c:v>
                </c:pt>
                <c:pt idx="8991">
                  <c:v>11.408469200134277</c:v>
                </c:pt>
                <c:pt idx="8992">
                  <c:v>11.493217468261719</c:v>
                </c:pt>
                <c:pt idx="8993">
                  <c:v>11.472814559936523</c:v>
                </c:pt>
                <c:pt idx="8994">
                  <c:v>11.567685127258301</c:v>
                </c:pt>
                <c:pt idx="8995">
                  <c:v>11.510733604431152</c:v>
                </c:pt>
                <c:pt idx="8996">
                  <c:v>11.423325538635254</c:v>
                </c:pt>
                <c:pt idx="8997">
                  <c:v>11.381152153015137</c:v>
                </c:pt>
                <c:pt idx="8998">
                  <c:v>11.435548782348633</c:v>
                </c:pt>
                <c:pt idx="8999">
                  <c:v>11.476921081542969</c:v>
                </c:pt>
                <c:pt idx="9000">
                  <c:v>11.452958106994629</c:v>
                </c:pt>
                <c:pt idx="9001">
                  <c:v>11.415894508361816</c:v>
                </c:pt>
                <c:pt idx="9002">
                  <c:v>11.528733253479004</c:v>
                </c:pt>
                <c:pt idx="9003">
                  <c:v>11.576210975646973</c:v>
                </c:pt>
                <c:pt idx="9004">
                  <c:v>11.468456268310547</c:v>
                </c:pt>
                <c:pt idx="9005">
                  <c:v>11.463695526123047</c:v>
                </c:pt>
                <c:pt idx="9006">
                  <c:v>11.482605934143066</c:v>
                </c:pt>
                <c:pt idx="9007">
                  <c:v>11.432583808898926</c:v>
                </c:pt>
                <c:pt idx="9008">
                  <c:v>11.469063758850098</c:v>
                </c:pt>
                <c:pt idx="9009">
                  <c:v>11.478550910949707</c:v>
                </c:pt>
                <c:pt idx="9010">
                  <c:v>11.526948928833008</c:v>
                </c:pt>
                <c:pt idx="9011">
                  <c:v>11.465120315551758</c:v>
                </c:pt>
                <c:pt idx="9012">
                  <c:v>11.419015884399414</c:v>
                </c:pt>
                <c:pt idx="9013">
                  <c:v>11.431803703308105</c:v>
                </c:pt>
                <c:pt idx="9014">
                  <c:v>11.408544540405273</c:v>
                </c:pt>
                <c:pt idx="9015">
                  <c:v>11.426254272460938</c:v>
                </c:pt>
                <c:pt idx="9016">
                  <c:v>11.412354469299316</c:v>
                </c:pt>
                <c:pt idx="9017">
                  <c:v>11.350467681884766</c:v>
                </c:pt>
                <c:pt idx="9018">
                  <c:v>11.442420959472656</c:v>
                </c:pt>
                <c:pt idx="9019">
                  <c:v>11.443765640258789</c:v>
                </c:pt>
                <c:pt idx="9020">
                  <c:v>11.452116966247559</c:v>
                </c:pt>
                <c:pt idx="9021">
                  <c:v>11.390851974487305</c:v>
                </c:pt>
                <c:pt idx="9022">
                  <c:v>11.404342651367188</c:v>
                </c:pt>
                <c:pt idx="9023">
                  <c:v>11.350494384765625</c:v>
                </c:pt>
                <c:pt idx="9024">
                  <c:v>11.321867942810059</c:v>
                </c:pt>
                <c:pt idx="9025">
                  <c:v>11.398306846618652</c:v>
                </c:pt>
                <c:pt idx="9026">
                  <c:v>11.319168090820313</c:v>
                </c:pt>
                <c:pt idx="9027">
                  <c:v>11.379143714904785</c:v>
                </c:pt>
                <c:pt idx="9028">
                  <c:v>11.431550979614258</c:v>
                </c:pt>
                <c:pt idx="9029">
                  <c:v>11.362665176391602</c:v>
                </c:pt>
                <c:pt idx="9030">
                  <c:v>11.322640419006348</c:v>
                </c:pt>
                <c:pt idx="9031">
                  <c:v>11.354121208190918</c:v>
                </c:pt>
                <c:pt idx="9032">
                  <c:v>11.399493217468262</c:v>
                </c:pt>
                <c:pt idx="9033">
                  <c:v>11.367108345031738</c:v>
                </c:pt>
                <c:pt idx="9034">
                  <c:v>11.405228614807129</c:v>
                </c:pt>
                <c:pt idx="9035">
                  <c:v>11.394824981689453</c:v>
                </c:pt>
                <c:pt idx="9036">
                  <c:v>11.465893745422363</c:v>
                </c:pt>
                <c:pt idx="9037">
                  <c:v>11.34763240814209</c:v>
                </c:pt>
                <c:pt idx="9038">
                  <c:v>11.390711784362793</c:v>
                </c:pt>
                <c:pt idx="9039">
                  <c:v>11.385805130004883</c:v>
                </c:pt>
                <c:pt idx="9040">
                  <c:v>11.423346519470215</c:v>
                </c:pt>
                <c:pt idx="9041">
                  <c:v>11.343424797058105</c:v>
                </c:pt>
                <c:pt idx="9042">
                  <c:v>11.361056327819824</c:v>
                </c:pt>
                <c:pt idx="9043">
                  <c:v>11.336786270141602</c:v>
                </c:pt>
                <c:pt idx="9044">
                  <c:v>11.347846031188965</c:v>
                </c:pt>
                <c:pt idx="9045">
                  <c:v>11.305006980895996</c:v>
                </c:pt>
                <c:pt idx="9046">
                  <c:v>11.339834213256836</c:v>
                </c:pt>
                <c:pt idx="9047">
                  <c:v>11.34733772277832</c:v>
                </c:pt>
                <c:pt idx="9048">
                  <c:v>11.378602981567383</c:v>
                </c:pt>
                <c:pt idx="9049">
                  <c:v>11.392492294311523</c:v>
                </c:pt>
                <c:pt idx="9050">
                  <c:v>11.320422172546387</c:v>
                </c:pt>
                <c:pt idx="9051">
                  <c:v>11.392251014709473</c:v>
                </c:pt>
                <c:pt idx="9052">
                  <c:v>11.406350135803223</c:v>
                </c:pt>
                <c:pt idx="9053">
                  <c:v>11.438822746276855</c:v>
                </c:pt>
                <c:pt idx="9054">
                  <c:v>11.46019172668457</c:v>
                </c:pt>
                <c:pt idx="9055">
                  <c:v>11.411323547363281</c:v>
                </c:pt>
                <c:pt idx="9056">
                  <c:v>11.406305313110352</c:v>
                </c:pt>
                <c:pt idx="9057">
                  <c:v>11.402554512023926</c:v>
                </c:pt>
                <c:pt idx="9058">
                  <c:v>11.386353492736816</c:v>
                </c:pt>
                <c:pt idx="9059">
                  <c:v>11.363645553588867</c:v>
                </c:pt>
                <c:pt idx="9060">
                  <c:v>11.370718955993652</c:v>
                </c:pt>
                <c:pt idx="9061">
                  <c:v>11.421000480651855</c:v>
                </c:pt>
                <c:pt idx="9062">
                  <c:v>11.319646835327148</c:v>
                </c:pt>
                <c:pt idx="9063">
                  <c:v>11.387331962585449</c:v>
                </c:pt>
                <c:pt idx="9064">
                  <c:v>11.328994750976563</c:v>
                </c:pt>
                <c:pt idx="9065">
                  <c:v>11.332535743713379</c:v>
                </c:pt>
                <c:pt idx="9066">
                  <c:v>11.249240875244141</c:v>
                </c:pt>
                <c:pt idx="9067">
                  <c:v>11.282758712768555</c:v>
                </c:pt>
                <c:pt idx="9068">
                  <c:v>11.271385192871094</c:v>
                </c:pt>
                <c:pt idx="9069">
                  <c:v>11.357351303100586</c:v>
                </c:pt>
                <c:pt idx="9070">
                  <c:v>11.348573684692383</c:v>
                </c:pt>
                <c:pt idx="9071">
                  <c:v>11.247190475463867</c:v>
                </c:pt>
                <c:pt idx="9072">
                  <c:v>11.290072441101074</c:v>
                </c:pt>
                <c:pt idx="9073">
                  <c:v>11.343283653259277</c:v>
                </c:pt>
                <c:pt idx="9074">
                  <c:v>11.352438926696777</c:v>
                </c:pt>
                <c:pt idx="9075">
                  <c:v>11.244744300842285</c:v>
                </c:pt>
                <c:pt idx="9076">
                  <c:v>11.271417617797852</c:v>
                </c:pt>
                <c:pt idx="9077">
                  <c:v>11.199078559875488</c:v>
                </c:pt>
                <c:pt idx="9078">
                  <c:v>11.197668075561523</c:v>
                </c:pt>
                <c:pt idx="9079">
                  <c:v>11.256472587585449</c:v>
                </c:pt>
                <c:pt idx="9080">
                  <c:v>11.238362312316895</c:v>
                </c:pt>
                <c:pt idx="9081">
                  <c:v>11.234447479248047</c:v>
                </c:pt>
                <c:pt idx="9082">
                  <c:v>11.22556209564209</c:v>
                </c:pt>
                <c:pt idx="9083">
                  <c:v>11.229021072387695</c:v>
                </c:pt>
                <c:pt idx="9084">
                  <c:v>11.138574600219727</c:v>
                </c:pt>
                <c:pt idx="9085">
                  <c:v>11.169773101806641</c:v>
                </c:pt>
                <c:pt idx="9086">
                  <c:v>11.160414695739746</c:v>
                </c:pt>
                <c:pt idx="9087">
                  <c:v>11.159395217895508</c:v>
                </c:pt>
                <c:pt idx="9088">
                  <c:v>11.178755760192871</c:v>
                </c:pt>
                <c:pt idx="9089">
                  <c:v>11.15906810760498</c:v>
                </c:pt>
                <c:pt idx="9090">
                  <c:v>11.219019889831543</c:v>
                </c:pt>
                <c:pt idx="9091">
                  <c:v>11.152520179748535</c:v>
                </c:pt>
                <c:pt idx="9092">
                  <c:v>11.172209739685059</c:v>
                </c:pt>
                <c:pt idx="9093">
                  <c:v>11.229972839355469</c:v>
                </c:pt>
                <c:pt idx="9094">
                  <c:v>11.199424743652344</c:v>
                </c:pt>
                <c:pt idx="9095">
                  <c:v>11.237750053405762</c:v>
                </c:pt>
                <c:pt idx="9096">
                  <c:v>11.211709022521973</c:v>
                </c:pt>
                <c:pt idx="9097">
                  <c:v>11.187033653259277</c:v>
                </c:pt>
                <c:pt idx="9098">
                  <c:v>11.199843406677246</c:v>
                </c:pt>
                <c:pt idx="9099">
                  <c:v>11.244542121887207</c:v>
                </c:pt>
                <c:pt idx="9100">
                  <c:v>11.308994293212891</c:v>
                </c:pt>
                <c:pt idx="9101">
                  <c:v>11.31903076171875</c:v>
                </c:pt>
                <c:pt idx="9102">
                  <c:v>11.19548225402832</c:v>
                </c:pt>
                <c:pt idx="9103">
                  <c:v>11.216268539428711</c:v>
                </c:pt>
                <c:pt idx="9104">
                  <c:v>11.215275764465332</c:v>
                </c:pt>
                <c:pt idx="9105">
                  <c:v>11.215874671936035</c:v>
                </c:pt>
                <c:pt idx="9106">
                  <c:v>11.237739562988281</c:v>
                </c:pt>
                <c:pt idx="9107">
                  <c:v>11.152135848999023</c:v>
                </c:pt>
                <c:pt idx="9108">
                  <c:v>11.141921997070313</c:v>
                </c:pt>
                <c:pt idx="9109">
                  <c:v>11.274505615234375</c:v>
                </c:pt>
                <c:pt idx="9110">
                  <c:v>11.260651588439941</c:v>
                </c:pt>
                <c:pt idx="9111">
                  <c:v>11.260110855102539</c:v>
                </c:pt>
                <c:pt idx="9112">
                  <c:v>11.20677375793457</c:v>
                </c:pt>
                <c:pt idx="9113">
                  <c:v>11.201780319213867</c:v>
                </c:pt>
                <c:pt idx="9114">
                  <c:v>11.139870643615723</c:v>
                </c:pt>
                <c:pt idx="9115">
                  <c:v>11.258024215698242</c:v>
                </c:pt>
                <c:pt idx="9116">
                  <c:v>11.233311653137207</c:v>
                </c:pt>
                <c:pt idx="9117">
                  <c:v>11.155644416809082</c:v>
                </c:pt>
                <c:pt idx="9118">
                  <c:v>11.22647762298584</c:v>
                </c:pt>
                <c:pt idx="9119">
                  <c:v>11.223231315612793</c:v>
                </c:pt>
                <c:pt idx="9120">
                  <c:v>11.208093643188477</c:v>
                </c:pt>
                <c:pt idx="9121">
                  <c:v>11.213566780090332</c:v>
                </c:pt>
                <c:pt idx="9122">
                  <c:v>11.215840339660645</c:v>
                </c:pt>
                <c:pt idx="9123">
                  <c:v>11.244983673095703</c:v>
                </c:pt>
                <c:pt idx="9124">
                  <c:v>11.272878646850586</c:v>
                </c:pt>
                <c:pt idx="9125">
                  <c:v>11.259882926940918</c:v>
                </c:pt>
                <c:pt idx="9126">
                  <c:v>11.179206848144531</c:v>
                </c:pt>
                <c:pt idx="9127">
                  <c:v>11.217666625976563</c:v>
                </c:pt>
                <c:pt idx="9128">
                  <c:v>11.286724090576172</c:v>
                </c:pt>
                <c:pt idx="9129">
                  <c:v>11.349503517150879</c:v>
                </c:pt>
                <c:pt idx="9130">
                  <c:v>11.328217506408691</c:v>
                </c:pt>
                <c:pt idx="9131">
                  <c:v>11.170716285705566</c:v>
                </c:pt>
                <c:pt idx="9132">
                  <c:v>11.207501411437988</c:v>
                </c:pt>
                <c:pt idx="9133">
                  <c:v>11.209286689758301</c:v>
                </c:pt>
                <c:pt idx="9134">
                  <c:v>11.244401931762695</c:v>
                </c:pt>
                <c:pt idx="9135">
                  <c:v>11.270707130432129</c:v>
                </c:pt>
                <c:pt idx="9136">
                  <c:v>11.232749938964844</c:v>
                </c:pt>
                <c:pt idx="9137">
                  <c:v>11.307483673095703</c:v>
                </c:pt>
                <c:pt idx="9138">
                  <c:v>11.257257461547852</c:v>
                </c:pt>
                <c:pt idx="9139">
                  <c:v>11.240310668945313</c:v>
                </c:pt>
                <c:pt idx="9140">
                  <c:v>11.265542030334473</c:v>
                </c:pt>
                <c:pt idx="9141">
                  <c:v>11.203060150146484</c:v>
                </c:pt>
                <c:pt idx="9142">
                  <c:v>11.194574356079102</c:v>
                </c:pt>
                <c:pt idx="9143">
                  <c:v>11.327413558959961</c:v>
                </c:pt>
                <c:pt idx="9144">
                  <c:v>11.378167152404785</c:v>
                </c:pt>
                <c:pt idx="9145">
                  <c:v>11.343341827392578</c:v>
                </c:pt>
                <c:pt idx="9146">
                  <c:v>11.276224136352539</c:v>
                </c:pt>
                <c:pt idx="9147">
                  <c:v>11.160279273986816</c:v>
                </c:pt>
                <c:pt idx="9148">
                  <c:v>11.288393974304199</c:v>
                </c:pt>
                <c:pt idx="9149">
                  <c:v>11.269495964050293</c:v>
                </c:pt>
                <c:pt idx="9150">
                  <c:v>11.211053848266602</c:v>
                </c:pt>
                <c:pt idx="9151">
                  <c:v>11.144650459289551</c:v>
                </c:pt>
                <c:pt idx="9152">
                  <c:v>11.173380851745605</c:v>
                </c:pt>
                <c:pt idx="9153">
                  <c:v>11.254887580871582</c:v>
                </c:pt>
                <c:pt idx="9154">
                  <c:v>11.27540111541748</c:v>
                </c:pt>
                <c:pt idx="9155">
                  <c:v>11.215245246887207</c:v>
                </c:pt>
                <c:pt idx="9156">
                  <c:v>11.239097595214844</c:v>
                </c:pt>
                <c:pt idx="9157">
                  <c:v>11.155662536621094</c:v>
                </c:pt>
                <c:pt idx="9158">
                  <c:v>11.231081962585449</c:v>
                </c:pt>
                <c:pt idx="9159">
                  <c:v>11.204130172729492</c:v>
                </c:pt>
                <c:pt idx="9160">
                  <c:v>11.217528343200684</c:v>
                </c:pt>
                <c:pt idx="9161">
                  <c:v>11.183977127075195</c:v>
                </c:pt>
                <c:pt idx="9162">
                  <c:v>11.232490539550781</c:v>
                </c:pt>
                <c:pt idx="9163">
                  <c:v>11.228972434997559</c:v>
                </c:pt>
                <c:pt idx="9164">
                  <c:v>11.116720199584961</c:v>
                </c:pt>
                <c:pt idx="9165">
                  <c:v>11.099880218505859</c:v>
                </c:pt>
                <c:pt idx="9166">
                  <c:v>11.144745826721191</c:v>
                </c:pt>
                <c:pt idx="9167">
                  <c:v>11.078055381774902</c:v>
                </c:pt>
                <c:pt idx="9168">
                  <c:v>11.09321403503418</c:v>
                </c:pt>
                <c:pt idx="9169">
                  <c:v>11.097563743591309</c:v>
                </c:pt>
                <c:pt idx="9170">
                  <c:v>11.007027626037598</c:v>
                </c:pt>
                <c:pt idx="9171">
                  <c:v>11.137990951538086</c:v>
                </c:pt>
                <c:pt idx="9172">
                  <c:v>11.094694137573242</c:v>
                </c:pt>
                <c:pt idx="9173">
                  <c:v>11.133634567260742</c:v>
                </c:pt>
                <c:pt idx="9174">
                  <c:v>11.161850929260254</c:v>
                </c:pt>
                <c:pt idx="9175">
                  <c:v>11.09614086151123</c:v>
                </c:pt>
                <c:pt idx="9176">
                  <c:v>11.090987205505371</c:v>
                </c:pt>
                <c:pt idx="9177">
                  <c:v>11.20186710357666</c:v>
                </c:pt>
                <c:pt idx="9178">
                  <c:v>11.199607849121094</c:v>
                </c:pt>
                <c:pt idx="9179">
                  <c:v>11.129676818847656</c:v>
                </c:pt>
                <c:pt idx="9180">
                  <c:v>11.176836967468262</c:v>
                </c:pt>
                <c:pt idx="9181">
                  <c:v>11.10322093963623</c:v>
                </c:pt>
                <c:pt idx="9182">
                  <c:v>11.171649932861328</c:v>
                </c:pt>
                <c:pt idx="9183">
                  <c:v>11.126091957092285</c:v>
                </c:pt>
                <c:pt idx="9184">
                  <c:v>11.144389152526855</c:v>
                </c:pt>
                <c:pt idx="9185">
                  <c:v>11.058258056640625</c:v>
                </c:pt>
                <c:pt idx="9186">
                  <c:v>11.012078285217285</c:v>
                </c:pt>
                <c:pt idx="9187">
                  <c:v>10.935298919677734</c:v>
                </c:pt>
                <c:pt idx="9188">
                  <c:v>10.998544692993164</c:v>
                </c:pt>
                <c:pt idx="9189">
                  <c:v>11.091690063476563</c:v>
                </c:pt>
                <c:pt idx="9190">
                  <c:v>11.064519882202148</c:v>
                </c:pt>
                <c:pt idx="9191">
                  <c:v>11.069913864135742</c:v>
                </c:pt>
                <c:pt idx="9192">
                  <c:v>11.052236557006836</c:v>
                </c:pt>
                <c:pt idx="9193">
                  <c:v>11.062820434570313</c:v>
                </c:pt>
                <c:pt idx="9194">
                  <c:v>11.032822608947754</c:v>
                </c:pt>
                <c:pt idx="9195">
                  <c:v>10.960719108581543</c:v>
                </c:pt>
                <c:pt idx="9196">
                  <c:v>10.929061889648438</c:v>
                </c:pt>
                <c:pt idx="9197">
                  <c:v>11.047065734863281</c:v>
                </c:pt>
                <c:pt idx="9198">
                  <c:v>11.01151180267334</c:v>
                </c:pt>
                <c:pt idx="9199">
                  <c:v>11.014612197875977</c:v>
                </c:pt>
                <c:pt idx="9200">
                  <c:v>11.039678573608398</c:v>
                </c:pt>
                <c:pt idx="9201">
                  <c:v>10.961857795715332</c:v>
                </c:pt>
                <c:pt idx="9202">
                  <c:v>10.970931053161621</c:v>
                </c:pt>
                <c:pt idx="9203">
                  <c:v>10.940492630004883</c:v>
                </c:pt>
                <c:pt idx="9204">
                  <c:v>10.963356971740723</c:v>
                </c:pt>
                <c:pt idx="9205">
                  <c:v>10.982839584350586</c:v>
                </c:pt>
                <c:pt idx="9206">
                  <c:v>11.06917667388916</c:v>
                </c:pt>
                <c:pt idx="9207">
                  <c:v>11.016071319580078</c:v>
                </c:pt>
                <c:pt idx="9208">
                  <c:v>10.944452285766602</c:v>
                </c:pt>
                <c:pt idx="9209">
                  <c:v>11.01252555847168</c:v>
                </c:pt>
                <c:pt idx="9210">
                  <c:v>11.00887393951416</c:v>
                </c:pt>
                <c:pt idx="9211">
                  <c:v>10.989243507385254</c:v>
                </c:pt>
                <c:pt idx="9212">
                  <c:v>10.972292900085449</c:v>
                </c:pt>
                <c:pt idx="9213">
                  <c:v>10.971270561218262</c:v>
                </c:pt>
                <c:pt idx="9214">
                  <c:v>10.911839485168457</c:v>
                </c:pt>
                <c:pt idx="9215">
                  <c:v>10.938103675842285</c:v>
                </c:pt>
                <c:pt idx="9216">
                  <c:v>10.985563278198242</c:v>
                </c:pt>
                <c:pt idx="9217">
                  <c:v>10.88325023651123</c:v>
                </c:pt>
                <c:pt idx="9218">
                  <c:v>10.934860229492188</c:v>
                </c:pt>
                <c:pt idx="9219">
                  <c:v>10.954143524169922</c:v>
                </c:pt>
                <c:pt idx="9220">
                  <c:v>10.972537040710449</c:v>
                </c:pt>
                <c:pt idx="9221">
                  <c:v>10.981667518615723</c:v>
                </c:pt>
                <c:pt idx="9222">
                  <c:v>10.974926948547363</c:v>
                </c:pt>
                <c:pt idx="9223">
                  <c:v>11.003458976745605</c:v>
                </c:pt>
                <c:pt idx="9224">
                  <c:v>10.857309341430664</c:v>
                </c:pt>
                <c:pt idx="9225">
                  <c:v>10.937854766845703</c:v>
                </c:pt>
                <c:pt idx="9226">
                  <c:v>10.965757369995117</c:v>
                </c:pt>
                <c:pt idx="9227">
                  <c:v>11.009448051452637</c:v>
                </c:pt>
                <c:pt idx="9228">
                  <c:v>10.986832618713379</c:v>
                </c:pt>
                <c:pt idx="9229">
                  <c:v>10.939238548278809</c:v>
                </c:pt>
                <c:pt idx="9230">
                  <c:v>11.013516426086426</c:v>
                </c:pt>
                <c:pt idx="9231">
                  <c:v>10.934362411499023</c:v>
                </c:pt>
                <c:pt idx="9232">
                  <c:v>10.962460517883301</c:v>
                </c:pt>
                <c:pt idx="9233">
                  <c:v>10.986728668212891</c:v>
                </c:pt>
                <c:pt idx="9234">
                  <c:v>10.96031379699707</c:v>
                </c:pt>
                <c:pt idx="9235">
                  <c:v>10.99727725982666</c:v>
                </c:pt>
                <c:pt idx="9236">
                  <c:v>10.939877510070801</c:v>
                </c:pt>
                <c:pt idx="9237">
                  <c:v>11.023484230041504</c:v>
                </c:pt>
                <c:pt idx="9238">
                  <c:v>11.025769233703613</c:v>
                </c:pt>
                <c:pt idx="9239">
                  <c:v>11.049138069152832</c:v>
                </c:pt>
                <c:pt idx="9240">
                  <c:v>11.040838241577148</c:v>
                </c:pt>
                <c:pt idx="9241">
                  <c:v>10.913491249084473</c:v>
                </c:pt>
                <c:pt idx="9242">
                  <c:v>10.940930366516113</c:v>
                </c:pt>
                <c:pt idx="9243">
                  <c:v>10.958011627197266</c:v>
                </c:pt>
                <c:pt idx="9244">
                  <c:v>10.995343208312988</c:v>
                </c:pt>
                <c:pt idx="9245">
                  <c:v>10.991744995117188</c:v>
                </c:pt>
                <c:pt idx="9246">
                  <c:v>11.038938522338867</c:v>
                </c:pt>
                <c:pt idx="9247">
                  <c:v>10.989895820617676</c:v>
                </c:pt>
                <c:pt idx="9248">
                  <c:v>10.965627670288086</c:v>
                </c:pt>
                <c:pt idx="9249">
                  <c:v>10.863415718078613</c:v>
                </c:pt>
                <c:pt idx="9250">
                  <c:v>10.933281898498535</c:v>
                </c:pt>
                <c:pt idx="9251">
                  <c:v>10.87035083770752</c:v>
                </c:pt>
                <c:pt idx="9252">
                  <c:v>10.938459396362305</c:v>
                </c:pt>
                <c:pt idx="9253">
                  <c:v>10.864785194396973</c:v>
                </c:pt>
                <c:pt idx="9254">
                  <c:v>10.935640335083008</c:v>
                </c:pt>
                <c:pt idx="9255">
                  <c:v>10.946712493896484</c:v>
                </c:pt>
                <c:pt idx="9256">
                  <c:v>10.961135864257813</c:v>
                </c:pt>
                <c:pt idx="9257">
                  <c:v>10.897394180297852</c:v>
                </c:pt>
                <c:pt idx="9258">
                  <c:v>10.868541717529297</c:v>
                </c:pt>
                <c:pt idx="9259">
                  <c:v>10.946678161621094</c:v>
                </c:pt>
                <c:pt idx="9260">
                  <c:v>10.98072338104248</c:v>
                </c:pt>
                <c:pt idx="9261">
                  <c:v>10.988700866699219</c:v>
                </c:pt>
                <c:pt idx="9262">
                  <c:v>10.921480178833008</c:v>
                </c:pt>
                <c:pt idx="9263">
                  <c:v>10.951654434204102</c:v>
                </c:pt>
                <c:pt idx="9264">
                  <c:v>10.877457618713379</c:v>
                </c:pt>
                <c:pt idx="9265">
                  <c:v>11.020191192626953</c:v>
                </c:pt>
                <c:pt idx="9266">
                  <c:v>10.901274681091309</c:v>
                </c:pt>
                <c:pt idx="9267">
                  <c:v>11.034820556640625</c:v>
                </c:pt>
                <c:pt idx="9268">
                  <c:v>10.984578132629395</c:v>
                </c:pt>
                <c:pt idx="9269">
                  <c:v>10.989255905151367</c:v>
                </c:pt>
                <c:pt idx="9270">
                  <c:v>10.999008178710938</c:v>
                </c:pt>
                <c:pt idx="9271">
                  <c:v>10.96522331237793</c:v>
                </c:pt>
                <c:pt idx="9272">
                  <c:v>10.89774227142334</c:v>
                </c:pt>
                <c:pt idx="9273">
                  <c:v>10.998988151550293</c:v>
                </c:pt>
                <c:pt idx="9274">
                  <c:v>10.992717742919922</c:v>
                </c:pt>
                <c:pt idx="9275">
                  <c:v>10.931857109069824</c:v>
                </c:pt>
                <c:pt idx="9276">
                  <c:v>10.981674194335938</c:v>
                </c:pt>
                <c:pt idx="9277">
                  <c:v>11.021833419799805</c:v>
                </c:pt>
                <c:pt idx="9278">
                  <c:v>10.923315048217773</c:v>
                </c:pt>
                <c:pt idx="9279">
                  <c:v>10.993950843811035</c:v>
                </c:pt>
                <c:pt idx="9280">
                  <c:v>10.947260856628418</c:v>
                </c:pt>
                <c:pt idx="9281">
                  <c:v>10.915741920471191</c:v>
                </c:pt>
                <c:pt idx="9282">
                  <c:v>10.953057289123535</c:v>
                </c:pt>
                <c:pt idx="9283">
                  <c:v>10.946173667907715</c:v>
                </c:pt>
                <c:pt idx="9284">
                  <c:v>10.911996841430664</c:v>
                </c:pt>
                <c:pt idx="9285">
                  <c:v>10.882593154907227</c:v>
                </c:pt>
                <c:pt idx="9286">
                  <c:v>10.942310333251953</c:v>
                </c:pt>
                <c:pt idx="9287">
                  <c:v>10.930401802062988</c:v>
                </c:pt>
                <c:pt idx="9288">
                  <c:v>10.957343101501465</c:v>
                </c:pt>
                <c:pt idx="9289">
                  <c:v>10.929457664489746</c:v>
                </c:pt>
                <c:pt idx="9290">
                  <c:v>11.01593017578125</c:v>
                </c:pt>
                <c:pt idx="9291">
                  <c:v>10.946162223815918</c:v>
                </c:pt>
                <c:pt idx="9292">
                  <c:v>10.946518898010254</c:v>
                </c:pt>
                <c:pt idx="9293">
                  <c:v>10.910591125488281</c:v>
                </c:pt>
                <c:pt idx="9294">
                  <c:v>11.00013256072998</c:v>
                </c:pt>
                <c:pt idx="9295">
                  <c:v>10.942889213562012</c:v>
                </c:pt>
                <c:pt idx="9296">
                  <c:v>11.017931938171387</c:v>
                </c:pt>
                <c:pt idx="9297">
                  <c:v>10.89877986907959</c:v>
                </c:pt>
                <c:pt idx="9298">
                  <c:v>11.016240119934082</c:v>
                </c:pt>
                <c:pt idx="9299">
                  <c:v>10.893378257751465</c:v>
                </c:pt>
                <c:pt idx="9300">
                  <c:v>10.977803230285645</c:v>
                </c:pt>
                <c:pt idx="9301">
                  <c:v>10.983990669250488</c:v>
                </c:pt>
                <c:pt idx="9302">
                  <c:v>10.963878631591797</c:v>
                </c:pt>
                <c:pt idx="9303">
                  <c:v>10.934887886047363</c:v>
                </c:pt>
                <c:pt idx="9304">
                  <c:v>10.997907638549805</c:v>
                </c:pt>
                <c:pt idx="9305">
                  <c:v>10.984738349914551</c:v>
                </c:pt>
                <c:pt idx="9306">
                  <c:v>11.038494110107422</c:v>
                </c:pt>
                <c:pt idx="9307">
                  <c:v>11.035808563232422</c:v>
                </c:pt>
                <c:pt idx="9308">
                  <c:v>11.00733757019043</c:v>
                </c:pt>
                <c:pt idx="9309">
                  <c:v>10.954726219177246</c:v>
                </c:pt>
                <c:pt idx="9310">
                  <c:v>10.944291114807129</c:v>
                </c:pt>
                <c:pt idx="9311">
                  <c:v>10.972336769104004</c:v>
                </c:pt>
                <c:pt idx="9312">
                  <c:v>10.997676849365234</c:v>
                </c:pt>
                <c:pt idx="9313">
                  <c:v>10.946264266967773</c:v>
                </c:pt>
                <c:pt idx="9314">
                  <c:v>10.954743385314941</c:v>
                </c:pt>
                <c:pt idx="9315">
                  <c:v>10.840855598449707</c:v>
                </c:pt>
                <c:pt idx="9316">
                  <c:v>10.90349006652832</c:v>
                </c:pt>
                <c:pt idx="9317">
                  <c:v>10.867228507995605</c:v>
                </c:pt>
                <c:pt idx="9318">
                  <c:v>10.894671440124512</c:v>
                </c:pt>
                <c:pt idx="9319">
                  <c:v>10.841104507446289</c:v>
                </c:pt>
                <c:pt idx="9320">
                  <c:v>10.867403984069824</c:v>
                </c:pt>
                <c:pt idx="9321">
                  <c:v>10.974098205566406</c:v>
                </c:pt>
                <c:pt idx="9322">
                  <c:v>11.008589744567871</c:v>
                </c:pt>
                <c:pt idx="9323">
                  <c:v>10.821136474609375</c:v>
                </c:pt>
                <c:pt idx="9324">
                  <c:v>10.918270111083984</c:v>
                </c:pt>
                <c:pt idx="9325">
                  <c:v>11.002477645874023</c:v>
                </c:pt>
                <c:pt idx="9326">
                  <c:v>11.059842109680176</c:v>
                </c:pt>
                <c:pt idx="9327">
                  <c:v>11.096843719482422</c:v>
                </c:pt>
                <c:pt idx="9328">
                  <c:v>10.979254722595215</c:v>
                </c:pt>
                <c:pt idx="9329">
                  <c:v>11.000328063964844</c:v>
                </c:pt>
                <c:pt idx="9330">
                  <c:v>10.950056076049805</c:v>
                </c:pt>
                <c:pt idx="9331">
                  <c:v>10.953244209289551</c:v>
                </c:pt>
                <c:pt idx="9332">
                  <c:v>10.97630500793457</c:v>
                </c:pt>
                <c:pt idx="9333">
                  <c:v>10.984333992004395</c:v>
                </c:pt>
                <c:pt idx="9334">
                  <c:v>10.924761772155762</c:v>
                </c:pt>
                <c:pt idx="9335">
                  <c:v>10.911624908447266</c:v>
                </c:pt>
                <c:pt idx="9336">
                  <c:v>10.962016105651855</c:v>
                </c:pt>
                <c:pt idx="9337">
                  <c:v>10.99472713470459</c:v>
                </c:pt>
                <c:pt idx="9338">
                  <c:v>10.968871116638184</c:v>
                </c:pt>
                <c:pt idx="9339">
                  <c:v>11.054315567016602</c:v>
                </c:pt>
                <c:pt idx="9340">
                  <c:v>10.888605117797852</c:v>
                </c:pt>
                <c:pt idx="9341">
                  <c:v>10.858138084411621</c:v>
                </c:pt>
                <c:pt idx="9342">
                  <c:v>10.91523265838623</c:v>
                </c:pt>
                <c:pt idx="9343">
                  <c:v>10.875746726989746</c:v>
                </c:pt>
                <c:pt idx="9344">
                  <c:v>10.891391754150391</c:v>
                </c:pt>
                <c:pt idx="9345">
                  <c:v>10.820423126220703</c:v>
                </c:pt>
                <c:pt idx="9346">
                  <c:v>10.792925834655762</c:v>
                </c:pt>
                <c:pt idx="9347">
                  <c:v>10.863507270812988</c:v>
                </c:pt>
                <c:pt idx="9348">
                  <c:v>10.916723251342773</c:v>
                </c:pt>
                <c:pt idx="9349">
                  <c:v>10.848520278930664</c:v>
                </c:pt>
                <c:pt idx="9350">
                  <c:v>10.810462951660156</c:v>
                </c:pt>
                <c:pt idx="9351">
                  <c:v>10.833136558532715</c:v>
                </c:pt>
                <c:pt idx="9352">
                  <c:v>10.723541259765625</c:v>
                </c:pt>
                <c:pt idx="9353">
                  <c:v>10.745578765869141</c:v>
                </c:pt>
                <c:pt idx="9354">
                  <c:v>10.737987518310547</c:v>
                </c:pt>
                <c:pt idx="9355">
                  <c:v>10.772797584533691</c:v>
                </c:pt>
                <c:pt idx="9356">
                  <c:v>10.719600677490234</c:v>
                </c:pt>
                <c:pt idx="9357">
                  <c:v>10.702590942382813</c:v>
                </c:pt>
                <c:pt idx="9358">
                  <c:v>10.710023880004883</c:v>
                </c:pt>
                <c:pt idx="9359">
                  <c:v>10.710469245910645</c:v>
                </c:pt>
                <c:pt idx="9360">
                  <c:v>10.775883674621582</c:v>
                </c:pt>
                <c:pt idx="9361">
                  <c:v>10.742059707641602</c:v>
                </c:pt>
                <c:pt idx="9362">
                  <c:v>10.723058700561523</c:v>
                </c:pt>
                <c:pt idx="9363">
                  <c:v>10.763834953308105</c:v>
                </c:pt>
                <c:pt idx="9364">
                  <c:v>10.71068286895752</c:v>
                </c:pt>
                <c:pt idx="9365">
                  <c:v>10.721827507019043</c:v>
                </c:pt>
                <c:pt idx="9366">
                  <c:v>10.767471313476563</c:v>
                </c:pt>
                <c:pt idx="9367">
                  <c:v>10.819973945617676</c:v>
                </c:pt>
                <c:pt idx="9368">
                  <c:v>10.762008666992188</c:v>
                </c:pt>
                <c:pt idx="9369">
                  <c:v>10.714234352111816</c:v>
                </c:pt>
                <c:pt idx="9370">
                  <c:v>10.606179237365723</c:v>
                </c:pt>
                <c:pt idx="9371">
                  <c:v>10.677092552185059</c:v>
                </c:pt>
                <c:pt idx="9372">
                  <c:v>10.753891944885254</c:v>
                </c:pt>
                <c:pt idx="9373">
                  <c:v>10.740392684936523</c:v>
                </c:pt>
                <c:pt idx="9374">
                  <c:v>10.769650459289551</c:v>
                </c:pt>
                <c:pt idx="9375">
                  <c:v>10.855929374694824</c:v>
                </c:pt>
                <c:pt idx="9376">
                  <c:v>10.788246154785156</c:v>
                </c:pt>
                <c:pt idx="9377">
                  <c:v>10.884878158569336</c:v>
                </c:pt>
                <c:pt idx="9378">
                  <c:v>10.844531059265137</c:v>
                </c:pt>
                <c:pt idx="9379">
                  <c:v>10.788224220275879</c:v>
                </c:pt>
                <c:pt idx="9380">
                  <c:v>10.747608184814453</c:v>
                </c:pt>
                <c:pt idx="9381">
                  <c:v>10.861712455749512</c:v>
                </c:pt>
                <c:pt idx="9382">
                  <c:v>10.803004264831543</c:v>
                </c:pt>
                <c:pt idx="9383">
                  <c:v>10.819634437561035</c:v>
                </c:pt>
                <c:pt idx="9384">
                  <c:v>10.798145294189453</c:v>
                </c:pt>
                <c:pt idx="9385">
                  <c:v>10.76584529876709</c:v>
                </c:pt>
                <c:pt idx="9386">
                  <c:v>10.772119522094727</c:v>
                </c:pt>
                <c:pt idx="9387">
                  <c:v>10.786341667175293</c:v>
                </c:pt>
                <c:pt idx="9388">
                  <c:v>10.868001937866211</c:v>
                </c:pt>
                <c:pt idx="9389">
                  <c:v>10.849184989929199</c:v>
                </c:pt>
                <c:pt idx="9390">
                  <c:v>10.901902198791504</c:v>
                </c:pt>
                <c:pt idx="9391">
                  <c:v>10.813698768615723</c:v>
                </c:pt>
                <c:pt idx="9392">
                  <c:v>10.818018913269043</c:v>
                </c:pt>
                <c:pt idx="9393">
                  <c:v>10.811177253723145</c:v>
                </c:pt>
                <c:pt idx="9394">
                  <c:v>10.793735504150391</c:v>
                </c:pt>
                <c:pt idx="9395">
                  <c:v>10.782265663146973</c:v>
                </c:pt>
                <c:pt idx="9396">
                  <c:v>10.797738075256348</c:v>
                </c:pt>
                <c:pt idx="9397">
                  <c:v>10.820066452026367</c:v>
                </c:pt>
                <c:pt idx="9398">
                  <c:v>10.91489315032959</c:v>
                </c:pt>
                <c:pt idx="9399">
                  <c:v>10.924712181091309</c:v>
                </c:pt>
                <c:pt idx="9400">
                  <c:v>10.931938171386719</c:v>
                </c:pt>
                <c:pt idx="9401">
                  <c:v>10.88679027557373</c:v>
                </c:pt>
                <c:pt idx="9402">
                  <c:v>10.880945205688477</c:v>
                </c:pt>
                <c:pt idx="9403">
                  <c:v>10.879592895507813</c:v>
                </c:pt>
                <c:pt idx="9404">
                  <c:v>10.862130165100098</c:v>
                </c:pt>
                <c:pt idx="9405">
                  <c:v>10.941086769104004</c:v>
                </c:pt>
                <c:pt idx="9406">
                  <c:v>10.877192497253418</c:v>
                </c:pt>
                <c:pt idx="9407">
                  <c:v>10.863641738891602</c:v>
                </c:pt>
                <c:pt idx="9408">
                  <c:v>10.849876403808594</c:v>
                </c:pt>
                <c:pt idx="9409">
                  <c:v>10.765711784362793</c:v>
                </c:pt>
                <c:pt idx="9410">
                  <c:v>10.856753349304199</c:v>
                </c:pt>
                <c:pt idx="9411">
                  <c:v>10.787260055541992</c:v>
                </c:pt>
                <c:pt idx="9412">
                  <c:v>10.776706695556641</c:v>
                </c:pt>
                <c:pt idx="9413">
                  <c:v>10.782723426818848</c:v>
                </c:pt>
                <c:pt idx="9414">
                  <c:v>10.771100997924805</c:v>
                </c:pt>
                <c:pt idx="9415">
                  <c:v>10.763985633850098</c:v>
                </c:pt>
                <c:pt idx="9416">
                  <c:v>10.772814750671387</c:v>
                </c:pt>
                <c:pt idx="9417">
                  <c:v>10.733975410461426</c:v>
                </c:pt>
                <c:pt idx="9418">
                  <c:v>10.746033668518066</c:v>
                </c:pt>
                <c:pt idx="9419">
                  <c:v>10.764965057373047</c:v>
                </c:pt>
                <c:pt idx="9420">
                  <c:v>10.810159683227539</c:v>
                </c:pt>
                <c:pt idx="9421">
                  <c:v>10.763341903686523</c:v>
                </c:pt>
                <c:pt idx="9422">
                  <c:v>10.707732200622559</c:v>
                </c:pt>
                <c:pt idx="9423">
                  <c:v>10.811073303222656</c:v>
                </c:pt>
                <c:pt idx="9424">
                  <c:v>10.860844612121582</c:v>
                </c:pt>
                <c:pt idx="9425">
                  <c:v>10.816723823547363</c:v>
                </c:pt>
                <c:pt idx="9426">
                  <c:v>10.822431564331055</c:v>
                </c:pt>
                <c:pt idx="9427">
                  <c:v>10.758427619934082</c:v>
                </c:pt>
                <c:pt idx="9428">
                  <c:v>10.804873466491699</c:v>
                </c:pt>
                <c:pt idx="9429">
                  <c:v>10.792206764221191</c:v>
                </c:pt>
                <c:pt idx="9430">
                  <c:v>10.86085033416748</c:v>
                </c:pt>
                <c:pt idx="9431">
                  <c:v>10.783268928527832</c:v>
                </c:pt>
                <c:pt idx="9432">
                  <c:v>10.789507865905762</c:v>
                </c:pt>
                <c:pt idx="9433">
                  <c:v>10.803455352783203</c:v>
                </c:pt>
                <c:pt idx="9434">
                  <c:v>10.779969215393066</c:v>
                </c:pt>
                <c:pt idx="9435">
                  <c:v>10.762701034545898</c:v>
                </c:pt>
                <c:pt idx="9436">
                  <c:v>10.720770835876465</c:v>
                </c:pt>
                <c:pt idx="9437">
                  <c:v>10.67439079284668</c:v>
                </c:pt>
                <c:pt idx="9438">
                  <c:v>10.75032901763916</c:v>
                </c:pt>
                <c:pt idx="9439">
                  <c:v>10.742185592651367</c:v>
                </c:pt>
                <c:pt idx="9440">
                  <c:v>10.6722412109375</c:v>
                </c:pt>
                <c:pt idx="9441">
                  <c:v>10.797410011291504</c:v>
                </c:pt>
                <c:pt idx="9442">
                  <c:v>10.754486083984375</c:v>
                </c:pt>
                <c:pt idx="9443">
                  <c:v>10.819475173950195</c:v>
                </c:pt>
                <c:pt idx="9444">
                  <c:v>10.746562957763672</c:v>
                </c:pt>
                <c:pt idx="9445">
                  <c:v>10.817845344543457</c:v>
                </c:pt>
                <c:pt idx="9446">
                  <c:v>10.791485786437988</c:v>
                </c:pt>
                <c:pt idx="9447">
                  <c:v>10.856847763061523</c:v>
                </c:pt>
                <c:pt idx="9448">
                  <c:v>10.824611663818359</c:v>
                </c:pt>
                <c:pt idx="9449">
                  <c:v>10.780900001525879</c:v>
                </c:pt>
                <c:pt idx="9450">
                  <c:v>10.712035179138184</c:v>
                </c:pt>
                <c:pt idx="9451">
                  <c:v>10.897753715515137</c:v>
                </c:pt>
                <c:pt idx="9452">
                  <c:v>10.821496963500977</c:v>
                </c:pt>
                <c:pt idx="9453">
                  <c:v>10.839919090270996</c:v>
                </c:pt>
                <c:pt idx="9454">
                  <c:v>10.757193565368652</c:v>
                </c:pt>
                <c:pt idx="9455">
                  <c:v>10.743795394897461</c:v>
                </c:pt>
                <c:pt idx="9456">
                  <c:v>10.84473991394043</c:v>
                </c:pt>
                <c:pt idx="9457">
                  <c:v>10.870933532714844</c:v>
                </c:pt>
                <c:pt idx="9458">
                  <c:v>10.78360652923584</c:v>
                </c:pt>
                <c:pt idx="9459">
                  <c:v>10.756793022155762</c:v>
                </c:pt>
                <c:pt idx="9460">
                  <c:v>10.746480941772461</c:v>
                </c:pt>
                <c:pt idx="9461">
                  <c:v>10.762529373168945</c:v>
                </c:pt>
                <c:pt idx="9462">
                  <c:v>10.727973937988281</c:v>
                </c:pt>
                <c:pt idx="9463">
                  <c:v>10.792751312255859</c:v>
                </c:pt>
                <c:pt idx="9464">
                  <c:v>10.780939102172852</c:v>
                </c:pt>
                <c:pt idx="9465">
                  <c:v>10.676240921020508</c:v>
                </c:pt>
                <c:pt idx="9466">
                  <c:v>10.646615028381348</c:v>
                </c:pt>
                <c:pt idx="9467">
                  <c:v>10.786530494689941</c:v>
                </c:pt>
                <c:pt idx="9468">
                  <c:v>10.73504638671875</c:v>
                </c:pt>
                <c:pt idx="9469">
                  <c:v>10.714971542358398</c:v>
                </c:pt>
                <c:pt idx="9470">
                  <c:v>10.733068466186523</c:v>
                </c:pt>
                <c:pt idx="9471">
                  <c:v>10.63560962677002</c:v>
                </c:pt>
                <c:pt idx="9472">
                  <c:v>10.674395561218262</c:v>
                </c:pt>
                <c:pt idx="9473">
                  <c:v>10.69550895690918</c:v>
                </c:pt>
                <c:pt idx="9474">
                  <c:v>10.660945892333984</c:v>
                </c:pt>
                <c:pt idx="9475">
                  <c:v>10.609766006469727</c:v>
                </c:pt>
                <c:pt idx="9476">
                  <c:v>10.677811622619629</c:v>
                </c:pt>
                <c:pt idx="9477">
                  <c:v>10.65887451171875</c:v>
                </c:pt>
                <c:pt idx="9478">
                  <c:v>10.636262893676758</c:v>
                </c:pt>
                <c:pt idx="9479">
                  <c:v>10.664979934692383</c:v>
                </c:pt>
                <c:pt idx="9480">
                  <c:v>10.635372161865234</c:v>
                </c:pt>
                <c:pt idx="9481">
                  <c:v>10.681203842163086</c:v>
                </c:pt>
                <c:pt idx="9482">
                  <c:v>10.671221733093262</c:v>
                </c:pt>
                <c:pt idx="9483">
                  <c:v>10.640178680419922</c:v>
                </c:pt>
                <c:pt idx="9484">
                  <c:v>10.664589881896973</c:v>
                </c:pt>
                <c:pt idx="9485">
                  <c:v>10.683343887329102</c:v>
                </c:pt>
                <c:pt idx="9486">
                  <c:v>10.696390151977539</c:v>
                </c:pt>
                <c:pt idx="9487">
                  <c:v>10.656014442443848</c:v>
                </c:pt>
                <c:pt idx="9488">
                  <c:v>10.710796356201172</c:v>
                </c:pt>
                <c:pt idx="9489">
                  <c:v>10.704704284667969</c:v>
                </c:pt>
                <c:pt idx="9490">
                  <c:v>10.764401435852051</c:v>
                </c:pt>
                <c:pt idx="9491">
                  <c:v>10.68467903137207</c:v>
                </c:pt>
                <c:pt idx="9492">
                  <c:v>10.71764087677002</c:v>
                </c:pt>
                <c:pt idx="9493">
                  <c:v>10.671317100524902</c:v>
                </c:pt>
                <c:pt idx="9494">
                  <c:v>10.619158744812012</c:v>
                </c:pt>
                <c:pt idx="9495">
                  <c:v>10.610074043273926</c:v>
                </c:pt>
                <c:pt idx="9496">
                  <c:v>10.588702201843262</c:v>
                </c:pt>
                <c:pt idx="9497">
                  <c:v>10.637273788452148</c:v>
                </c:pt>
                <c:pt idx="9498">
                  <c:v>10.681909561157227</c:v>
                </c:pt>
                <c:pt idx="9499">
                  <c:v>10.600284576416016</c:v>
                </c:pt>
                <c:pt idx="9500">
                  <c:v>10.626261711120605</c:v>
                </c:pt>
                <c:pt idx="9501">
                  <c:v>10.65225887298584</c:v>
                </c:pt>
                <c:pt idx="9502">
                  <c:v>10.636832237243652</c:v>
                </c:pt>
                <c:pt idx="9503">
                  <c:v>10.673766136169434</c:v>
                </c:pt>
                <c:pt idx="9504">
                  <c:v>10.677366256713867</c:v>
                </c:pt>
                <c:pt idx="9505">
                  <c:v>10.612192153930664</c:v>
                </c:pt>
                <c:pt idx="9506">
                  <c:v>10.691802978515625</c:v>
                </c:pt>
                <c:pt idx="9507">
                  <c:v>10.609353065490723</c:v>
                </c:pt>
                <c:pt idx="9508">
                  <c:v>10.585776329040527</c:v>
                </c:pt>
                <c:pt idx="9509">
                  <c:v>10.664388656616211</c:v>
                </c:pt>
                <c:pt idx="9510">
                  <c:v>10.661472320556641</c:v>
                </c:pt>
                <c:pt idx="9511">
                  <c:v>10.719125747680664</c:v>
                </c:pt>
                <c:pt idx="9512">
                  <c:v>10.732358932495117</c:v>
                </c:pt>
                <c:pt idx="9513">
                  <c:v>10.701386451721191</c:v>
                </c:pt>
                <c:pt idx="9514">
                  <c:v>10.695174217224121</c:v>
                </c:pt>
                <c:pt idx="9515">
                  <c:v>10.637165069580078</c:v>
                </c:pt>
                <c:pt idx="9516">
                  <c:v>10.670223236083984</c:v>
                </c:pt>
                <c:pt idx="9517">
                  <c:v>10.609548568725586</c:v>
                </c:pt>
                <c:pt idx="9518">
                  <c:v>10.653353691101074</c:v>
                </c:pt>
                <c:pt idx="9519">
                  <c:v>10.707871437072754</c:v>
                </c:pt>
                <c:pt idx="9520">
                  <c:v>10.757527351379395</c:v>
                </c:pt>
                <c:pt idx="9521">
                  <c:v>10.707218170166016</c:v>
                </c:pt>
                <c:pt idx="9522">
                  <c:v>10.71458625793457</c:v>
                </c:pt>
                <c:pt idx="9523">
                  <c:v>10.69561767578125</c:v>
                </c:pt>
                <c:pt idx="9524">
                  <c:v>10.717497825622559</c:v>
                </c:pt>
                <c:pt idx="9525">
                  <c:v>10.709814071655273</c:v>
                </c:pt>
                <c:pt idx="9526">
                  <c:v>10.682223320007324</c:v>
                </c:pt>
                <c:pt idx="9527">
                  <c:v>10.771335601806641</c:v>
                </c:pt>
                <c:pt idx="9528">
                  <c:v>10.756733894348145</c:v>
                </c:pt>
                <c:pt idx="9529">
                  <c:v>10.713626861572266</c:v>
                </c:pt>
                <c:pt idx="9530">
                  <c:v>10.752292633056641</c:v>
                </c:pt>
                <c:pt idx="9531">
                  <c:v>10.697123527526855</c:v>
                </c:pt>
                <c:pt idx="9532">
                  <c:v>10.65371036529541</c:v>
                </c:pt>
                <c:pt idx="9533">
                  <c:v>10.630853652954102</c:v>
                </c:pt>
                <c:pt idx="9534">
                  <c:v>10.761783599853516</c:v>
                </c:pt>
                <c:pt idx="9535">
                  <c:v>10.622241020202637</c:v>
                </c:pt>
                <c:pt idx="9536">
                  <c:v>10.682770729064941</c:v>
                </c:pt>
                <c:pt idx="9537">
                  <c:v>10.607941627502441</c:v>
                </c:pt>
                <c:pt idx="9538">
                  <c:v>10.646205902099609</c:v>
                </c:pt>
                <c:pt idx="9539">
                  <c:v>10.662636756896973</c:v>
                </c:pt>
                <c:pt idx="9540">
                  <c:v>10.761975288391113</c:v>
                </c:pt>
                <c:pt idx="9541">
                  <c:v>10.681510925292969</c:v>
                </c:pt>
                <c:pt idx="9542">
                  <c:v>10.590088844299316</c:v>
                </c:pt>
                <c:pt idx="9543">
                  <c:v>10.616375923156738</c:v>
                </c:pt>
                <c:pt idx="9544">
                  <c:v>10.622559547424316</c:v>
                </c:pt>
                <c:pt idx="9545">
                  <c:v>10.582462310791016</c:v>
                </c:pt>
                <c:pt idx="9546">
                  <c:v>10.695187568664551</c:v>
                </c:pt>
                <c:pt idx="9547">
                  <c:v>10.59440803527832</c:v>
                </c:pt>
                <c:pt idx="9548">
                  <c:v>10.549038887023926</c:v>
                </c:pt>
                <c:pt idx="9549">
                  <c:v>10.637176513671875</c:v>
                </c:pt>
                <c:pt idx="9550">
                  <c:v>10.625195503234863</c:v>
                </c:pt>
                <c:pt idx="9551">
                  <c:v>10.68277645111084</c:v>
                </c:pt>
                <c:pt idx="9552">
                  <c:v>10.598235130310059</c:v>
                </c:pt>
                <c:pt idx="9553">
                  <c:v>10.544397354125977</c:v>
                </c:pt>
                <c:pt idx="9554">
                  <c:v>10.605663299560547</c:v>
                </c:pt>
                <c:pt idx="9555">
                  <c:v>10.510505676269531</c:v>
                </c:pt>
                <c:pt idx="9556">
                  <c:v>10.589286804199219</c:v>
                </c:pt>
                <c:pt idx="9557">
                  <c:v>10.549712181091309</c:v>
                </c:pt>
                <c:pt idx="9558">
                  <c:v>10.586640357971191</c:v>
                </c:pt>
                <c:pt idx="9559">
                  <c:v>10.448735237121582</c:v>
                </c:pt>
                <c:pt idx="9560">
                  <c:v>10.488120079040527</c:v>
                </c:pt>
                <c:pt idx="9561">
                  <c:v>10.534980773925781</c:v>
                </c:pt>
                <c:pt idx="9562">
                  <c:v>10.504306793212891</c:v>
                </c:pt>
                <c:pt idx="9563">
                  <c:v>10.496055603027344</c:v>
                </c:pt>
                <c:pt idx="9564">
                  <c:v>10.530130386352539</c:v>
                </c:pt>
                <c:pt idx="9565">
                  <c:v>10.520989418029785</c:v>
                </c:pt>
                <c:pt idx="9566">
                  <c:v>10.465907096862793</c:v>
                </c:pt>
                <c:pt idx="9567">
                  <c:v>10.526654243469238</c:v>
                </c:pt>
                <c:pt idx="9568">
                  <c:v>10.491140365600586</c:v>
                </c:pt>
                <c:pt idx="9569">
                  <c:v>10.548586845397949</c:v>
                </c:pt>
                <c:pt idx="9570">
                  <c:v>10.467222213745117</c:v>
                </c:pt>
                <c:pt idx="9571">
                  <c:v>10.483126640319824</c:v>
                </c:pt>
                <c:pt idx="9572">
                  <c:v>10.477548599243164</c:v>
                </c:pt>
                <c:pt idx="9573">
                  <c:v>10.523711204528809</c:v>
                </c:pt>
                <c:pt idx="9574">
                  <c:v>10.470883369445801</c:v>
                </c:pt>
                <c:pt idx="9575">
                  <c:v>10.42791748046875</c:v>
                </c:pt>
                <c:pt idx="9576">
                  <c:v>10.44559383392334</c:v>
                </c:pt>
                <c:pt idx="9577">
                  <c:v>10.375853538513184</c:v>
                </c:pt>
                <c:pt idx="9578">
                  <c:v>10.398110389709473</c:v>
                </c:pt>
                <c:pt idx="9579">
                  <c:v>10.523307800292969</c:v>
                </c:pt>
                <c:pt idx="9580">
                  <c:v>10.546661376953125</c:v>
                </c:pt>
                <c:pt idx="9581">
                  <c:v>10.479792594909668</c:v>
                </c:pt>
                <c:pt idx="9582">
                  <c:v>10.443994522094727</c:v>
                </c:pt>
                <c:pt idx="9583">
                  <c:v>10.412992477416992</c:v>
                </c:pt>
                <c:pt idx="9584">
                  <c:v>10.487613677978516</c:v>
                </c:pt>
                <c:pt idx="9585">
                  <c:v>10.451298713684082</c:v>
                </c:pt>
                <c:pt idx="9586">
                  <c:v>10.42158031463623</c:v>
                </c:pt>
                <c:pt idx="9587">
                  <c:v>10.416257858276367</c:v>
                </c:pt>
                <c:pt idx="9588">
                  <c:v>10.437613487243652</c:v>
                </c:pt>
                <c:pt idx="9589">
                  <c:v>10.450063705444336</c:v>
                </c:pt>
                <c:pt idx="9590">
                  <c:v>10.434565544128418</c:v>
                </c:pt>
                <c:pt idx="9591">
                  <c:v>10.462138175964355</c:v>
                </c:pt>
                <c:pt idx="9592">
                  <c:v>10.446487426757813</c:v>
                </c:pt>
                <c:pt idx="9593">
                  <c:v>10.43829345703125</c:v>
                </c:pt>
                <c:pt idx="9594">
                  <c:v>10.353668212890625</c:v>
                </c:pt>
                <c:pt idx="9595">
                  <c:v>10.357645034790039</c:v>
                </c:pt>
                <c:pt idx="9596">
                  <c:v>10.258340835571289</c:v>
                </c:pt>
                <c:pt idx="9597">
                  <c:v>10.394753456115723</c:v>
                </c:pt>
                <c:pt idx="9598">
                  <c:v>10.368831634521484</c:v>
                </c:pt>
                <c:pt idx="9599">
                  <c:v>10.433210372924805</c:v>
                </c:pt>
                <c:pt idx="9600">
                  <c:v>10.500741958618164</c:v>
                </c:pt>
                <c:pt idx="9601">
                  <c:v>10.400012969970703</c:v>
                </c:pt>
                <c:pt idx="9602">
                  <c:v>10.493598937988281</c:v>
                </c:pt>
                <c:pt idx="9603">
                  <c:v>10.511180877685547</c:v>
                </c:pt>
                <c:pt idx="9604">
                  <c:v>10.461785316467285</c:v>
                </c:pt>
                <c:pt idx="9605">
                  <c:v>10.448497772216797</c:v>
                </c:pt>
                <c:pt idx="9606">
                  <c:v>10.376369476318359</c:v>
                </c:pt>
                <c:pt idx="9607">
                  <c:v>10.419947624206543</c:v>
                </c:pt>
                <c:pt idx="9608">
                  <c:v>10.471972465515137</c:v>
                </c:pt>
                <c:pt idx="9609">
                  <c:v>10.391406059265137</c:v>
                </c:pt>
                <c:pt idx="9610">
                  <c:v>10.503799438476563</c:v>
                </c:pt>
                <c:pt idx="9611">
                  <c:v>10.539535522460938</c:v>
                </c:pt>
                <c:pt idx="9612">
                  <c:v>10.492367744445801</c:v>
                </c:pt>
                <c:pt idx="9613">
                  <c:v>10.448554992675781</c:v>
                </c:pt>
                <c:pt idx="9614">
                  <c:v>10.399227142333984</c:v>
                </c:pt>
                <c:pt idx="9615">
                  <c:v>10.429911613464355</c:v>
                </c:pt>
                <c:pt idx="9616">
                  <c:v>10.359801292419434</c:v>
                </c:pt>
                <c:pt idx="9617">
                  <c:v>10.440089225769043</c:v>
                </c:pt>
                <c:pt idx="9618">
                  <c:v>10.418375968933105</c:v>
                </c:pt>
                <c:pt idx="9619">
                  <c:v>10.362565040588379</c:v>
                </c:pt>
                <c:pt idx="9620">
                  <c:v>10.325455665588379</c:v>
                </c:pt>
                <c:pt idx="9621">
                  <c:v>10.383236885070801</c:v>
                </c:pt>
                <c:pt idx="9622">
                  <c:v>10.3382568359375</c:v>
                </c:pt>
                <c:pt idx="9623">
                  <c:v>10.362907409667969</c:v>
                </c:pt>
                <c:pt idx="9624">
                  <c:v>10.407794952392578</c:v>
                </c:pt>
                <c:pt idx="9625">
                  <c:v>10.298856735229492</c:v>
                </c:pt>
                <c:pt idx="9626">
                  <c:v>10.409267425537109</c:v>
                </c:pt>
                <c:pt idx="9627">
                  <c:v>10.379878044128418</c:v>
                </c:pt>
                <c:pt idx="9628">
                  <c:v>10.405840873718262</c:v>
                </c:pt>
                <c:pt idx="9629">
                  <c:v>10.413361549377441</c:v>
                </c:pt>
                <c:pt idx="9630">
                  <c:v>10.392182350158691</c:v>
                </c:pt>
                <c:pt idx="9631">
                  <c:v>10.426875114440918</c:v>
                </c:pt>
                <c:pt idx="9632">
                  <c:v>10.465396881103516</c:v>
                </c:pt>
                <c:pt idx="9633">
                  <c:v>10.484630584716797</c:v>
                </c:pt>
                <c:pt idx="9634">
                  <c:v>10.419148445129395</c:v>
                </c:pt>
                <c:pt idx="9635">
                  <c:v>10.476567268371582</c:v>
                </c:pt>
                <c:pt idx="9636">
                  <c:v>10.404634475708008</c:v>
                </c:pt>
                <c:pt idx="9637">
                  <c:v>10.413705825805664</c:v>
                </c:pt>
                <c:pt idx="9638">
                  <c:v>10.374363899230957</c:v>
                </c:pt>
                <c:pt idx="9639">
                  <c:v>10.442900657653809</c:v>
                </c:pt>
                <c:pt idx="9640">
                  <c:v>10.359823226928711</c:v>
                </c:pt>
                <c:pt idx="9641">
                  <c:v>10.367643356323242</c:v>
                </c:pt>
                <c:pt idx="9642">
                  <c:v>10.426271438598633</c:v>
                </c:pt>
                <c:pt idx="9643">
                  <c:v>10.369797706604004</c:v>
                </c:pt>
                <c:pt idx="9644">
                  <c:v>10.360793113708496</c:v>
                </c:pt>
                <c:pt idx="9645">
                  <c:v>10.43610954284668</c:v>
                </c:pt>
                <c:pt idx="9646">
                  <c:v>10.311887741088867</c:v>
                </c:pt>
                <c:pt idx="9647">
                  <c:v>10.398805618286133</c:v>
                </c:pt>
                <c:pt idx="9648">
                  <c:v>10.40794849395752</c:v>
                </c:pt>
                <c:pt idx="9649">
                  <c:v>10.382649421691895</c:v>
                </c:pt>
                <c:pt idx="9650">
                  <c:v>10.368379592895508</c:v>
                </c:pt>
                <c:pt idx="9651">
                  <c:v>10.367878913879395</c:v>
                </c:pt>
                <c:pt idx="9652">
                  <c:v>10.346371650695801</c:v>
                </c:pt>
                <c:pt idx="9653">
                  <c:v>10.387495994567871</c:v>
                </c:pt>
                <c:pt idx="9654">
                  <c:v>10.334674835205078</c:v>
                </c:pt>
                <c:pt idx="9655">
                  <c:v>10.399511337280273</c:v>
                </c:pt>
                <c:pt idx="9656">
                  <c:v>10.4080810546875</c:v>
                </c:pt>
                <c:pt idx="9657">
                  <c:v>10.455154418945313</c:v>
                </c:pt>
                <c:pt idx="9658">
                  <c:v>10.454819679260254</c:v>
                </c:pt>
                <c:pt idx="9659">
                  <c:v>10.40572452545166</c:v>
                </c:pt>
                <c:pt idx="9660">
                  <c:v>10.382288932800293</c:v>
                </c:pt>
                <c:pt idx="9661">
                  <c:v>10.352787971496582</c:v>
                </c:pt>
                <c:pt idx="9662">
                  <c:v>10.369572639465332</c:v>
                </c:pt>
                <c:pt idx="9663">
                  <c:v>10.281256675720215</c:v>
                </c:pt>
                <c:pt idx="9664">
                  <c:v>10.285879135131836</c:v>
                </c:pt>
                <c:pt idx="9665">
                  <c:v>10.291694641113281</c:v>
                </c:pt>
                <c:pt idx="9666">
                  <c:v>10.414017677307129</c:v>
                </c:pt>
                <c:pt idx="9667">
                  <c:v>10.337510108947754</c:v>
                </c:pt>
                <c:pt idx="9668">
                  <c:v>10.255603790283203</c:v>
                </c:pt>
                <c:pt idx="9669">
                  <c:v>10.358538627624512</c:v>
                </c:pt>
                <c:pt idx="9670">
                  <c:v>10.279727935791016</c:v>
                </c:pt>
                <c:pt idx="9671">
                  <c:v>10.206832885742188</c:v>
                </c:pt>
                <c:pt idx="9672">
                  <c:v>10.246186256408691</c:v>
                </c:pt>
                <c:pt idx="9673">
                  <c:v>10.266087532043457</c:v>
                </c:pt>
                <c:pt idx="9674">
                  <c:v>10.254286766052246</c:v>
                </c:pt>
                <c:pt idx="9675">
                  <c:v>10.158722877502441</c:v>
                </c:pt>
                <c:pt idx="9676">
                  <c:v>10.223217964172363</c:v>
                </c:pt>
                <c:pt idx="9677">
                  <c:v>10.259774208068848</c:v>
                </c:pt>
                <c:pt idx="9678">
                  <c:v>10.276555061340332</c:v>
                </c:pt>
                <c:pt idx="9679">
                  <c:v>10.245857238769531</c:v>
                </c:pt>
                <c:pt idx="9680">
                  <c:v>10.258946418762207</c:v>
                </c:pt>
                <c:pt idx="9681">
                  <c:v>10.282074928283691</c:v>
                </c:pt>
                <c:pt idx="9682">
                  <c:v>10.346033096313477</c:v>
                </c:pt>
                <c:pt idx="9683">
                  <c:v>10.207301139831543</c:v>
                </c:pt>
                <c:pt idx="9684">
                  <c:v>10.194375038146973</c:v>
                </c:pt>
                <c:pt idx="9685">
                  <c:v>10.308350563049316</c:v>
                </c:pt>
                <c:pt idx="9686">
                  <c:v>10.306201934814453</c:v>
                </c:pt>
                <c:pt idx="9687">
                  <c:v>10.29704475402832</c:v>
                </c:pt>
                <c:pt idx="9688">
                  <c:v>10.263715744018555</c:v>
                </c:pt>
                <c:pt idx="9689">
                  <c:v>10.174216270446777</c:v>
                </c:pt>
                <c:pt idx="9690">
                  <c:v>10.270323753356934</c:v>
                </c:pt>
                <c:pt idx="9691">
                  <c:v>10.297610282897949</c:v>
                </c:pt>
                <c:pt idx="9692">
                  <c:v>10.382938385009766</c:v>
                </c:pt>
                <c:pt idx="9693">
                  <c:v>10.348509788513184</c:v>
                </c:pt>
                <c:pt idx="9694">
                  <c:v>10.345662117004395</c:v>
                </c:pt>
                <c:pt idx="9695">
                  <c:v>10.293292999267578</c:v>
                </c:pt>
                <c:pt idx="9696">
                  <c:v>10.239853858947754</c:v>
                </c:pt>
                <c:pt idx="9697">
                  <c:v>10.260381698608398</c:v>
                </c:pt>
                <c:pt idx="9698">
                  <c:v>10.215027809143066</c:v>
                </c:pt>
                <c:pt idx="9699">
                  <c:v>10.264185905456543</c:v>
                </c:pt>
                <c:pt idx="9700">
                  <c:v>10.302845001220703</c:v>
                </c:pt>
                <c:pt idx="9701">
                  <c:v>10.285964012145996</c:v>
                </c:pt>
                <c:pt idx="9702">
                  <c:v>10.275857925415039</c:v>
                </c:pt>
                <c:pt idx="9703">
                  <c:v>10.12885856628418</c:v>
                </c:pt>
                <c:pt idx="9704">
                  <c:v>10.184927940368652</c:v>
                </c:pt>
                <c:pt idx="9705">
                  <c:v>10.098641395568848</c:v>
                </c:pt>
                <c:pt idx="9706">
                  <c:v>10.143290519714355</c:v>
                </c:pt>
                <c:pt idx="9707">
                  <c:v>10.128608703613281</c:v>
                </c:pt>
                <c:pt idx="9708">
                  <c:v>10.130527496337891</c:v>
                </c:pt>
                <c:pt idx="9709">
                  <c:v>10.122689247131348</c:v>
                </c:pt>
                <c:pt idx="9710">
                  <c:v>9.9911003112792969</c:v>
                </c:pt>
                <c:pt idx="9711">
                  <c:v>10.152617454528809</c:v>
                </c:pt>
                <c:pt idx="9712">
                  <c:v>10.151159286499023</c:v>
                </c:pt>
                <c:pt idx="9713">
                  <c:v>9.9752702713012695</c:v>
                </c:pt>
                <c:pt idx="9714">
                  <c:v>10.030872344970703</c:v>
                </c:pt>
                <c:pt idx="9715">
                  <c:v>10.095056533813477</c:v>
                </c:pt>
                <c:pt idx="9716">
                  <c:v>10.005583763122559</c:v>
                </c:pt>
                <c:pt idx="9717">
                  <c:v>10.030179977416992</c:v>
                </c:pt>
                <c:pt idx="9718">
                  <c:v>10.09177303314209</c:v>
                </c:pt>
                <c:pt idx="9719">
                  <c:v>10.029980659484863</c:v>
                </c:pt>
                <c:pt idx="9720">
                  <c:v>10.087729454040527</c:v>
                </c:pt>
                <c:pt idx="9721">
                  <c:v>10.088569641113281</c:v>
                </c:pt>
                <c:pt idx="9722">
                  <c:v>9.9963912963867188</c:v>
                </c:pt>
                <c:pt idx="9723">
                  <c:v>9.9828777313232422</c:v>
                </c:pt>
                <c:pt idx="9724">
                  <c:v>10.010385513305664</c:v>
                </c:pt>
                <c:pt idx="9725">
                  <c:v>9.948145866394043</c:v>
                </c:pt>
                <c:pt idx="9726">
                  <c:v>9.9874544143676758</c:v>
                </c:pt>
                <c:pt idx="9727">
                  <c:v>10.022615432739258</c:v>
                </c:pt>
                <c:pt idx="9728">
                  <c:v>9.9704818725585938</c:v>
                </c:pt>
                <c:pt idx="9729">
                  <c:v>9.8990554809570313</c:v>
                </c:pt>
                <c:pt idx="9730">
                  <c:v>9.9050941467285156</c:v>
                </c:pt>
                <c:pt idx="9731">
                  <c:v>9.9329156875610352</c:v>
                </c:pt>
                <c:pt idx="9732">
                  <c:v>9.895075798034668</c:v>
                </c:pt>
                <c:pt idx="9733">
                  <c:v>9.9081134796142578</c:v>
                </c:pt>
                <c:pt idx="9734">
                  <c:v>9.9352912902832031</c:v>
                </c:pt>
                <c:pt idx="9735">
                  <c:v>9.9348487854003906</c:v>
                </c:pt>
                <c:pt idx="9736">
                  <c:v>9.8928623199462891</c:v>
                </c:pt>
                <c:pt idx="9737">
                  <c:v>9.8584356307983398</c:v>
                </c:pt>
                <c:pt idx="9738">
                  <c:v>9.840031623840332</c:v>
                </c:pt>
                <c:pt idx="9739">
                  <c:v>9.8705663681030273</c:v>
                </c:pt>
                <c:pt idx="9740">
                  <c:v>9.8682336807250977</c:v>
                </c:pt>
                <c:pt idx="9741">
                  <c:v>9.8320627212524414</c:v>
                </c:pt>
                <c:pt idx="9742">
                  <c:v>9.8292388916015625</c:v>
                </c:pt>
                <c:pt idx="9743">
                  <c:v>9.8491353988647461</c:v>
                </c:pt>
                <c:pt idx="9744">
                  <c:v>9.8319215774536133</c:v>
                </c:pt>
                <c:pt idx="9745">
                  <c:v>9.8192367553710938</c:v>
                </c:pt>
                <c:pt idx="9746">
                  <c:v>9.7718563079833984</c:v>
                </c:pt>
                <c:pt idx="9747">
                  <c:v>9.7839870452880859</c:v>
                </c:pt>
                <c:pt idx="9748">
                  <c:v>9.7119255065917969</c:v>
                </c:pt>
                <c:pt idx="9749">
                  <c:v>9.7298650741577148</c:v>
                </c:pt>
                <c:pt idx="9750">
                  <c:v>9.6968955993652344</c:v>
                </c:pt>
                <c:pt idx="9751">
                  <c:v>9.7395620346069336</c:v>
                </c:pt>
                <c:pt idx="9752">
                  <c:v>9.7789592742919922</c:v>
                </c:pt>
                <c:pt idx="9753">
                  <c:v>9.827239990234375</c:v>
                </c:pt>
                <c:pt idx="9754">
                  <c:v>9.8033208847045898</c:v>
                </c:pt>
                <c:pt idx="9755">
                  <c:v>9.7456321716308594</c:v>
                </c:pt>
                <c:pt idx="9756">
                  <c:v>9.7126502990722656</c:v>
                </c:pt>
                <c:pt idx="9757">
                  <c:v>9.7444496154785156</c:v>
                </c:pt>
                <c:pt idx="9758">
                  <c:v>9.77215576171875</c:v>
                </c:pt>
                <c:pt idx="9759">
                  <c:v>9.744145393371582</c:v>
                </c:pt>
                <c:pt idx="9760">
                  <c:v>9.7514743804931641</c:v>
                </c:pt>
                <c:pt idx="9761">
                  <c:v>9.7787580490112305</c:v>
                </c:pt>
                <c:pt idx="9762">
                  <c:v>9.7825889587402344</c:v>
                </c:pt>
                <c:pt idx="9763">
                  <c:v>9.7078037261962891</c:v>
                </c:pt>
                <c:pt idx="9764">
                  <c:v>9.6764955520629883</c:v>
                </c:pt>
                <c:pt idx="9765">
                  <c:v>9.6791238784790039</c:v>
                </c:pt>
                <c:pt idx="9766">
                  <c:v>9.6125783920288086</c:v>
                </c:pt>
                <c:pt idx="9767">
                  <c:v>9.5514030456542969</c:v>
                </c:pt>
                <c:pt idx="9768">
                  <c:v>9.5983200073242188</c:v>
                </c:pt>
                <c:pt idx="9769">
                  <c:v>9.6597499847412109</c:v>
                </c:pt>
                <c:pt idx="9770">
                  <c:v>9.5714521408081055</c:v>
                </c:pt>
                <c:pt idx="9771">
                  <c:v>9.6164312362670898</c:v>
                </c:pt>
                <c:pt idx="9772">
                  <c:v>9.5968513488769531</c:v>
                </c:pt>
                <c:pt idx="9773">
                  <c:v>9.5550050735473633</c:v>
                </c:pt>
                <c:pt idx="9774">
                  <c:v>9.5163812637329102</c:v>
                </c:pt>
                <c:pt idx="9775">
                  <c:v>9.5980968475341797</c:v>
                </c:pt>
                <c:pt idx="9776">
                  <c:v>9.5703287124633789</c:v>
                </c:pt>
                <c:pt idx="9777">
                  <c:v>9.564640998840332</c:v>
                </c:pt>
                <c:pt idx="9778">
                  <c:v>9.5087080001831055</c:v>
                </c:pt>
                <c:pt idx="9779">
                  <c:v>9.5083522796630859</c:v>
                </c:pt>
                <c:pt idx="9780">
                  <c:v>9.4916620254516602</c:v>
                </c:pt>
                <c:pt idx="9781">
                  <c:v>9.4150838851928711</c:v>
                </c:pt>
                <c:pt idx="9782">
                  <c:v>9.3518753051757813</c:v>
                </c:pt>
                <c:pt idx="9783">
                  <c:v>9.4062347412109375</c:v>
                </c:pt>
                <c:pt idx="9784">
                  <c:v>9.4087438583374023</c:v>
                </c:pt>
                <c:pt idx="9785">
                  <c:v>9.2954692840576172</c:v>
                </c:pt>
                <c:pt idx="9786">
                  <c:v>9.3460054397583008</c:v>
                </c:pt>
                <c:pt idx="9787">
                  <c:v>9.3939485549926758</c:v>
                </c:pt>
                <c:pt idx="9788">
                  <c:v>9.375208854675293</c:v>
                </c:pt>
                <c:pt idx="9789">
                  <c:v>9.307887077331543</c:v>
                </c:pt>
                <c:pt idx="9790">
                  <c:v>9.3056583404541016</c:v>
                </c:pt>
                <c:pt idx="9791">
                  <c:v>9.2326126098632813</c:v>
                </c:pt>
                <c:pt idx="9792">
                  <c:v>9.2004575729370117</c:v>
                </c:pt>
                <c:pt idx="9793">
                  <c:v>9.2260656356811523</c:v>
                </c:pt>
                <c:pt idx="9794">
                  <c:v>9.1940460205078125</c:v>
                </c:pt>
                <c:pt idx="9795">
                  <c:v>9.1658658981323242</c:v>
                </c:pt>
                <c:pt idx="9796">
                  <c:v>9.1186361312866211</c:v>
                </c:pt>
                <c:pt idx="9797">
                  <c:v>9.1556386947631836</c:v>
                </c:pt>
                <c:pt idx="9798">
                  <c:v>9.1569499969482422</c:v>
                </c:pt>
                <c:pt idx="9799">
                  <c:v>9.1542549133300781</c:v>
                </c:pt>
                <c:pt idx="9800">
                  <c:v>9.0658178329467773</c:v>
                </c:pt>
                <c:pt idx="9801">
                  <c:v>9.0471382141113281</c:v>
                </c:pt>
                <c:pt idx="9802">
                  <c:v>9.0647726058959961</c:v>
                </c:pt>
                <c:pt idx="9803">
                  <c:v>9.0865440368652344</c:v>
                </c:pt>
                <c:pt idx="9804">
                  <c:v>9.0791616439819336</c:v>
                </c:pt>
                <c:pt idx="9805">
                  <c:v>9.1048154830932617</c:v>
                </c:pt>
                <c:pt idx="9806">
                  <c:v>8.8194189071655273</c:v>
                </c:pt>
                <c:pt idx="9807">
                  <c:v>8.8608646392822266</c:v>
                </c:pt>
                <c:pt idx="9808">
                  <c:v>8.9490385055541992</c:v>
                </c:pt>
                <c:pt idx="9809">
                  <c:v>8.888340950012207</c:v>
                </c:pt>
                <c:pt idx="9810">
                  <c:v>8.8143224716186523</c:v>
                </c:pt>
                <c:pt idx="9811">
                  <c:v>8.8255825042724609</c:v>
                </c:pt>
                <c:pt idx="9812">
                  <c:v>8.8520889282226563</c:v>
                </c:pt>
                <c:pt idx="9813">
                  <c:v>8.7817201614379883</c:v>
                </c:pt>
                <c:pt idx="9814">
                  <c:v>8.8274307250976563</c:v>
                </c:pt>
                <c:pt idx="9815">
                  <c:v>8.7645835876464844</c:v>
                </c:pt>
                <c:pt idx="9816">
                  <c:v>8.7094078063964844</c:v>
                </c:pt>
                <c:pt idx="9817">
                  <c:v>8.672633171081543</c:v>
                </c:pt>
                <c:pt idx="9818">
                  <c:v>8.6677360534667969</c:v>
                </c:pt>
                <c:pt idx="9819">
                  <c:v>8.6261739730834961</c:v>
                </c:pt>
                <c:pt idx="9820">
                  <c:v>8.5512666702270508</c:v>
                </c:pt>
                <c:pt idx="9821">
                  <c:v>8.5360479354858398</c:v>
                </c:pt>
                <c:pt idx="9822">
                  <c:v>8.4909934997558594</c:v>
                </c:pt>
                <c:pt idx="9823">
                  <c:v>8.4470615386962891</c:v>
                </c:pt>
                <c:pt idx="9824">
                  <c:v>8.3996114730834961</c:v>
                </c:pt>
                <c:pt idx="9825">
                  <c:v>8.4304046630859375</c:v>
                </c:pt>
                <c:pt idx="9826">
                  <c:v>8.3760442733764648</c:v>
                </c:pt>
                <c:pt idx="9827">
                  <c:v>8.3665828704833984</c:v>
                </c:pt>
                <c:pt idx="9828">
                  <c:v>8.3669748306274414</c:v>
                </c:pt>
                <c:pt idx="9829">
                  <c:v>8.2856588363647461</c:v>
                </c:pt>
                <c:pt idx="9830">
                  <c:v>8.2132301330566406</c:v>
                </c:pt>
                <c:pt idx="9831">
                  <c:v>8.0951728820800781</c:v>
                </c:pt>
                <c:pt idx="9832">
                  <c:v>8.2065048217773438</c:v>
                </c:pt>
                <c:pt idx="9833">
                  <c:v>8.0698280334472656</c:v>
                </c:pt>
                <c:pt idx="9834">
                  <c:v>8.0345029830932617</c:v>
                </c:pt>
                <c:pt idx="9835">
                  <c:v>7.9810142517089844</c:v>
                </c:pt>
                <c:pt idx="9836">
                  <c:v>8.0384654998779297</c:v>
                </c:pt>
                <c:pt idx="9837">
                  <c:v>7.9798436164855957</c:v>
                </c:pt>
                <c:pt idx="9838">
                  <c:v>7.8942251205444336</c:v>
                </c:pt>
                <c:pt idx="9839">
                  <c:v>7.9056768417358398</c:v>
                </c:pt>
                <c:pt idx="9840">
                  <c:v>7.8389649391174316</c:v>
                </c:pt>
                <c:pt idx="9841">
                  <c:v>7.7732405662536621</c:v>
                </c:pt>
                <c:pt idx="9842">
                  <c:v>7.7750444412231445</c:v>
                </c:pt>
                <c:pt idx="9843">
                  <c:v>7.7317848205566406</c:v>
                </c:pt>
                <c:pt idx="9844">
                  <c:v>7.6528635025024414</c:v>
                </c:pt>
                <c:pt idx="9845">
                  <c:v>7.6520366668701172</c:v>
                </c:pt>
                <c:pt idx="9846">
                  <c:v>7.5610313415527344</c:v>
                </c:pt>
                <c:pt idx="9847">
                  <c:v>7.4472789764404297</c:v>
                </c:pt>
                <c:pt idx="9848">
                  <c:v>7.3529191017150879</c:v>
                </c:pt>
                <c:pt idx="9849">
                  <c:v>7.2685256004333496</c:v>
                </c:pt>
                <c:pt idx="9850">
                  <c:v>7.1644978523254395</c:v>
                </c:pt>
                <c:pt idx="9851">
                  <c:v>7.1766457557678223</c:v>
                </c:pt>
                <c:pt idx="9852">
                  <c:v>7.021815299987793</c:v>
                </c:pt>
                <c:pt idx="9853">
                  <c:v>6.873436450958252</c:v>
                </c:pt>
                <c:pt idx="9854">
                  <c:v>6.6665811538696289</c:v>
                </c:pt>
                <c:pt idx="9855">
                  <c:v>6.3605060577392578</c:v>
                </c:pt>
                <c:pt idx="9856">
                  <c:v>1.8131303787231445</c:v>
                </c:pt>
                <c:pt idx="9857">
                  <c:v>-0.79785209894180298</c:v>
                </c:pt>
                <c:pt idx="9858">
                  <c:v>-0.90795308351516724</c:v>
                </c:pt>
                <c:pt idx="9859">
                  <c:v>-0.82896745204925537</c:v>
                </c:pt>
                <c:pt idx="9860">
                  <c:v>-0.857399582862854</c:v>
                </c:pt>
                <c:pt idx="9861">
                  <c:v>-0.89759939908981323</c:v>
                </c:pt>
                <c:pt idx="9862">
                  <c:v>-0.80836355686187744</c:v>
                </c:pt>
                <c:pt idx="9863">
                  <c:v>-0.84875744581222534</c:v>
                </c:pt>
                <c:pt idx="9864">
                  <c:v>-0.90231353044509888</c:v>
                </c:pt>
                <c:pt idx="9865">
                  <c:v>-0.91746014356613159</c:v>
                </c:pt>
                <c:pt idx="9866">
                  <c:v>-0.84597635269165039</c:v>
                </c:pt>
                <c:pt idx="9867">
                  <c:v>-0.92475968599319458</c:v>
                </c:pt>
                <c:pt idx="9868">
                  <c:v>-0.91824734210968018</c:v>
                </c:pt>
                <c:pt idx="9869">
                  <c:v>-0.81105834245681763</c:v>
                </c:pt>
                <c:pt idx="9870">
                  <c:v>-0.86586779356002808</c:v>
                </c:pt>
                <c:pt idx="9871">
                  <c:v>-0.87492042779922485</c:v>
                </c:pt>
                <c:pt idx="9872">
                  <c:v>-0.79987967014312744</c:v>
                </c:pt>
                <c:pt idx="9873">
                  <c:v>-0.87218773365020752</c:v>
                </c:pt>
                <c:pt idx="9874">
                  <c:v>-0.82719188928604126</c:v>
                </c:pt>
                <c:pt idx="9875">
                  <c:v>-0.86180406808853149</c:v>
                </c:pt>
                <c:pt idx="9876">
                  <c:v>-0.85710787773132324</c:v>
                </c:pt>
                <c:pt idx="9877">
                  <c:v>-0.87023156881332397</c:v>
                </c:pt>
                <c:pt idx="9878">
                  <c:v>-0.93115448951721191</c:v>
                </c:pt>
                <c:pt idx="9879">
                  <c:v>-0.95279389619827271</c:v>
                </c:pt>
                <c:pt idx="9880">
                  <c:v>-0.95726978778839111</c:v>
                </c:pt>
                <c:pt idx="9881">
                  <c:v>-0.93796855211257935</c:v>
                </c:pt>
                <c:pt idx="9882">
                  <c:v>-0.98533618450164795</c:v>
                </c:pt>
                <c:pt idx="9883">
                  <c:v>-0.94289952516555786</c:v>
                </c:pt>
                <c:pt idx="9884">
                  <c:v>-0.93368887901306152</c:v>
                </c:pt>
                <c:pt idx="9885">
                  <c:v>-0.93590372800827026</c:v>
                </c:pt>
                <c:pt idx="9886">
                  <c:v>-0.94857674837112427</c:v>
                </c:pt>
                <c:pt idx="9887">
                  <c:v>-0.89838618040084839</c:v>
                </c:pt>
                <c:pt idx="9888">
                  <c:v>-0.86283564567565918</c:v>
                </c:pt>
                <c:pt idx="9889">
                  <c:v>-0.94158333539962769</c:v>
                </c:pt>
                <c:pt idx="9890">
                  <c:v>-0.96298521757125854</c:v>
                </c:pt>
                <c:pt idx="9891">
                  <c:v>-0.96044909954071045</c:v>
                </c:pt>
                <c:pt idx="9892">
                  <c:v>-0.94991862773895264</c:v>
                </c:pt>
                <c:pt idx="9893">
                  <c:v>-0.91322112083435059</c:v>
                </c:pt>
                <c:pt idx="9894">
                  <c:v>-0.94098967313766479</c:v>
                </c:pt>
                <c:pt idx="9895">
                  <c:v>-0.9179607629776001</c:v>
                </c:pt>
                <c:pt idx="9896">
                  <c:v>-0.90574216842651367</c:v>
                </c:pt>
                <c:pt idx="9897">
                  <c:v>-0.90052378177642822</c:v>
                </c:pt>
                <c:pt idx="9898">
                  <c:v>-0.96676051616668701</c:v>
                </c:pt>
                <c:pt idx="9899">
                  <c:v>-0.91529744863510132</c:v>
                </c:pt>
                <c:pt idx="9900">
                  <c:v>-0.90236282348632813</c:v>
                </c:pt>
                <c:pt idx="9901">
                  <c:v>-0.88690191507339478</c:v>
                </c:pt>
                <c:pt idx="9902">
                  <c:v>-0.85955196619033813</c:v>
                </c:pt>
                <c:pt idx="9903">
                  <c:v>-0.8534272313117981</c:v>
                </c:pt>
                <c:pt idx="9904">
                  <c:v>-0.92399221658706665</c:v>
                </c:pt>
                <c:pt idx="9905">
                  <c:v>-0.95933634042739868</c:v>
                </c:pt>
                <c:pt idx="9906">
                  <c:v>-0.95154809951782227</c:v>
                </c:pt>
                <c:pt idx="9907">
                  <c:v>-0.87055641412734985</c:v>
                </c:pt>
                <c:pt idx="9908">
                  <c:v>-0.8748704195022583</c:v>
                </c:pt>
                <c:pt idx="9909">
                  <c:v>-0.9273303747177124</c:v>
                </c:pt>
                <c:pt idx="9910">
                  <c:v>-0.88419651985168457</c:v>
                </c:pt>
                <c:pt idx="9911">
                  <c:v>-0.86973863840103149</c:v>
                </c:pt>
                <c:pt idx="9912">
                  <c:v>-0.89419692754745483</c:v>
                </c:pt>
                <c:pt idx="9913">
                  <c:v>-0.96567481756210327</c:v>
                </c:pt>
                <c:pt idx="9914">
                  <c:v>-0.95485293865203857</c:v>
                </c:pt>
                <c:pt idx="9915">
                  <c:v>-0.88562119007110596</c:v>
                </c:pt>
                <c:pt idx="9916">
                  <c:v>-0.9405016303062439</c:v>
                </c:pt>
                <c:pt idx="9917">
                  <c:v>-0.87589067220687866</c:v>
                </c:pt>
                <c:pt idx="9918">
                  <c:v>-0.86128395795822144</c:v>
                </c:pt>
                <c:pt idx="9919">
                  <c:v>-0.83300656080245972</c:v>
                </c:pt>
                <c:pt idx="9920">
                  <c:v>-0.79544252157211304</c:v>
                </c:pt>
                <c:pt idx="9921">
                  <c:v>-0.92809641361236572</c:v>
                </c:pt>
                <c:pt idx="9922">
                  <c:v>-0.82577061653137207</c:v>
                </c:pt>
                <c:pt idx="9923">
                  <c:v>-0.89771139621734619</c:v>
                </c:pt>
                <c:pt idx="9924">
                  <c:v>-0.93003171682357788</c:v>
                </c:pt>
                <c:pt idx="9925">
                  <c:v>-0.88466209173202515</c:v>
                </c:pt>
                <c:pt idx="9926">
                  <c:v>-0.91579717397689819</c:v>
                </c:pt>
                <c:pt idx="9927">
                  <c:v>-0.86289560794830322</c:v>
                </c:pt>
                <c:pt idx="9928">
                  <c:v>-0.90269523859024048</c:v>
                </c:pt>
                <c:pt idx="9929">
                  <c:v>-0.90844804048538208</c:v>
                </c:pt>
                <c:pt idx="9930">
                  <c:v>-0.89107871055603027</c:v>
                </c:pt>
                <c:pt idx="9931">
                  <c:v>-0.94400405883789063</c:v>
                </c:pt>
                <c:pt idx="9932">
                  <c:v>-0.86500257253646851</c:v>
                </c:pt>
                <c:pt idx="9933">
                  <c:v>-0.81536537408828735</c:v>
                </c:pt>
                <c:pt idx="9934">
                  <c:v>-0.77769148349761963</c:v>
                </c:pt>
                <c:pt idx="9935">
                  <c:v>-0.8198469877243042</c:v>
                </c:pt>
                <c:pt idx="9936">
                  <c:v>-0.76250696182250977</c:v>
                </c:pt>
                <c:pt idx="9937">
                  <c:v>-0.77342021465301514</c:v>
                </c:pt>
                <c:pt idx="9938">
                  <c:v>-0.81224751472473145</c:v>
                </c:pt>
                <c:pt idx="9939">
                  <c:v>-0.83113658428192139</c:v>
                </c:pt>
                <c:pt idx="9940">
                  <c:v>-0.76968270540237427</c:v>
                </c:pt>
                <c:pt idx="9941">
                  <c:v>-0.74103140830993652</c:v>
                </c:pt>
                <c:pt idx="9942">
                  <c:v>-0.83852452039718628</c:v>
                </c:pt>
                <c:pt idx="9943">
                  <c:v>-0.82727980613708496</c:v>
                </c:pt>
                <c:pt idx="9944">
                  <c:v>-0.82594537734985352</c:v>
                </c:pt>
                <c:pt idx="9945">
                  <c:v>-0.91546082496643066</c:v>
                </c:pt>
                <c:pt idx="9946">
                  <c:v>-0.91452544927597046</c:v>
                </c:pt>
                <c:pt idx="9947">
                  <c:v>-0.86436885595321655</c:v>
                </c:pt>
                <c:pt idx="9948">
                  <c:v>-0.84910124540328979</c:v>
                </c:pt>
                <c:pt idx="9949">
                  <c:v>-0.83088839054107666</c:v>
                </c:pt>
                <c:pt idx="9950">
                  <c:v>-0.86999630928039551</c:v>
                </c:pt>
                <c:pt idx="9951">
                  <c:v>-0.82709676027297974</c:v>
                </c:pt>
                <c:pt idx="9952">
                  <c:v>-0.82644981145858765</c:v>
                </c:pt>
                <c:pt idx="9953">
                  <c:v>-0.91441464424133301</c:v>
                </c:pt>
                <c:pt idx="9954">
                  <c:v>-0.93582558631896973</c:v>
                </c:pt>
                <c:pt idx="9955">
                  <c:v>-0.86183315515518188</c:v>
                </c:pt>
                <c:pt idx="9956">
                  <c:v>-0.8658292293548584</c:v>
                </c:pt>
                <c:pt idx="9957">
                  <c:v>-0.93900507688522339</c:v>
                </c:pt>
                <c:pt idx="9958">
                  <c:v>-0.86478859186172485</c:v>
                </c:pt>
                <c:pt idx="9959">
                  <c:v>-0.91708880662918091</c:v>
                </c:pt>
                <c:pt idx="9960">
                  <c:v>-0.88849884271621704</c:v>
                </c:pt>
                <c:pt idx="9961">
                  <c:v>-0.93617534637451172</c:v>
                </c:pt>
                <c:pt idx="9962">
                  <c:v>-0.94915270805358887</c:v>
                </c:pt>
                <c:pt idx="9963">
                  <c:v>-0.84141325950622559</c:v>
                </c:pt>
                <c:pt idx="9964">
                  <c:v>-0.95541280508041382</c:v>
                </c:pt>
                <c:pt idx="9965">
                  <c:v>-0.89847010374069214</c:v>
                </c:pt>
                <c:pt idx="9966">
                  <c:v>-0.87047195434570313</c:v>
                </c:pt>
                <c:pt idx="9967">
                  <c:v>-0.85146528482437134</c:v>
                </c:pt>
                <c:pt idx="9968">
                  <c:v>-0.86629945039749146</c:v>
                </c:pt>
                <c:pt idx="9969">
                  <c:v>-0.86936414241790771</c:v>
                </c:pt>
                <c:pt idx="9970">
                  <c:v>-0.81754612922668457</c:v>
                </c:pt>
                <c:pt idx="9971">
                  <c:v>-0.80602967739105225</c:v>
                </c:pt>
                <c:pt idx="9972">
                  <c:v>-0.79974353313446045</c:v>
                </c:pt>
                <c:pt idx="9973">
                  <c:v>-0.86741816997528076</c:v>
                </c:pt>
                <c:pt idx="9974">
                  <c:v>-0.91438508033752441</c:v>
                </c:pt>
                <c:pt idx="9975">
                  <c:v>-0.81257683038711548</c:v>
                </c:pt>
                <c:pt idx="9976">
                  <c:v>-0.8049396276473999</c:v>
                </c:pt>
                <c:pt idx="9977">
                  <c:v>-0.81908196210861206</c:v>
                </c:pt>
                <c:pt idx="9978">
                  <c:v>-0.83191895484924316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351-46FC-BCEC-4E614A5B2735}"/>
            </c:ext>
          </c:extLst>
        </c:ser>
        <c:ser>
          <c:idx val="3"/>
          <c:order val="3"/>
          <c:tx>
            <c:v>Unirradiated (2)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'[DCB_SE4445_2Irrad_2NotIrrad (1).xls]Unirr2'!$A$4:$A$9194</c:f>
              <c:numCache>
                <c:formatCode>General</c:formatCode>
                <c:ptCount val="9191"/>
                <c:pt idx="0">
                  <c:v>0</c:v>
                </c:pt>
                <c:pt idx="1">
                  <c:v>-4.3551125372687238E-7</c:v>
                </c:pt>
                <c:pt idx="2">
                  <c:v>3.5603841297415784E-7</c:v>
                </c:pt>
                <c:pt idx="3">
                  <c:v>-8.8691712107902276E-7</c:v>
                </c:pt>
                <c:pt idx="4">
                  <c:v>1.3033547929808265E-7</c:v>
                </c:pt>
                <c:pt idx="5">
                  <c:v>1.271564542548731E-8</c:v>
                </c:pt>
                <c:pt idx="6">
                  <c:v>1.7086664229282178E-5</c:v>
                </c:pt>
                <c:pt idx="7">
                  <c:v>8.09110002592206E-4</c:v>
                </c:pt>
                <c:pt idx="8">
                  <c:v>1.6338094137609005E-3</c:v>
                </c:pt>
                <c:pt idx="9">
                  <c:v>2.4750931188464165E-3</c:v>
                </c:pt>
                <c:pt idx="10">
                  <c:v>3.3009559847414494E-3</c:v>
                </c:pt>
                <c:pt idx="11">
                  <c:v>4.1320896707475185E-3</c:v>
                </c:pt>
                <c:pt idx="12">
                  <c:v>4.993378184735775E-3</c:v>
                </c:pt>
                <c:pt idx="13">
                  <c:v>5.8144982904195786E-3</c:v>
                </c:pt>
                <c:pt idx="14">
                  <c:v>6.6593615338206291E-3</c:v>
                </c:pt>
                <c:pt idx="15">
                  <c:v>7.4733416549861431E-3</c:v>
                </c:pt>
                <c:pt idx="16">
                  <c:v>8.2891015335917473E-3</c:v>
                </c:pt>
                <c:pt idx="17">
                  <c:v>9.151112288236618E-3</c:v>
                </c:pt>
                <c:pt idx="18">
                  <c:v>9.972340427339077E-3</c:v>
                </c:pt>
                <c:pt idx="19">
                  <c:v>1.0816434398293495E-2</c:v>
                </c:pt>
                <c:pt idx="20">
                  <c:v>1.164768822491169E-2</c:v>
                </c:pt>
                <c:pt idx="21">
                  <c:v>1.2483990751206875E-2</c:v>
                </c:pt>
                <c:pt idx="22">
                  <c:v>1.3315464369952679E-2</c:v>
                </c:pt>
                <c:pt idx="23">
                  <c:v>1.4149303548038006E-2</c:v>
                </c:pt>
                <c:pt idx="24">
                  <c:v>1.4971530064940453E-2</c:v>
                </c:pt>
                <c:pt idx="25">
                  <c:v>1.5812598168849945E-2</c:v>
                </c:pt>
                <c:pt idx="26">
                  <c:v>1.665138266980648E-2</c:v>
                </c:pt>
                <c:pt idx="27">
                  <c:v>1.7494169995188713E-2</c:v>
                </c:pt>
                <c:pt idx="28">
                  <c:v>1.8319912254810333E-2</c:v>
                </c:pt>
                <c:pt idx="29">
                  <c:v>1.9167203456163406E-2</c:v>
                </c:pt>
                <c:pt idx="30">
                  <c:v>1.9959939643740654E-2</c:v>
                </c:pt>
                <c:pt idx="31">
                  <c:v>2.082565613090992E-2</c:v>
                </c:pt>
                <c:pt idx="32">
                  <c:v>2.1649716421961784E-2</c:v>
                </c:pt>
                <c:pt idx="33">
                  <c:v>2.2466547787189484E-2</c:v>
                </c:pt>
                <c:pt idx="34">
                  <c:v>2.3299843072891235E-2</c:v>
                </c:pt>
                <c:pt idx="35">
                  <c:v>2.4152480065822601E-2</c:v>
                </c:pt>
                <c:pt idx="36">
                  <c:v>2.4983491748571396E-2</c:v>
                </c:pt>
                <c:pt idx="37">
                  <c:v>2.581571601331234E-2</c:v>
                </c:pt>
                <c:pt idx="38">
                  <c:v>2.6654558256268501E-2</c:v>
                </c:pt>
                <c:pt idx="39">
                  <c:v>2.7494754642248154E-2</c:v>
                </c:pt>
                <c:pt idx="40">
                  <c:v>2.8314558789134026E-2</c:v>
                </c:pt>
                <c:pt idx="41">
                  <c:v>2.9170570895075798E-2</c:v>
                </c:pt>
                <c:pt idx="42">
                  <c:v>2.9990097507834435E-2</c:v>
                </c:pt>
                <c:pt idx="43">
                  <c:v>3.0808538198471069E-2</c:v>
                </c:pt>
                <c:pt idx="44">
                  <c:v>3.165348619222641E-2</c:v>
                </c:pt>
                <c:pt idx="45">
                  <c:v>3.2483324408531189E-2</c:v>
                </c:pt>
                <c:pt idx="46">
                  <c:v>3.3335469663143158E-2</c:v>
                </c:pt>
                <c:pt idx="47">
                  <c:v>3.4150265157222748E-2</c:v>
                </c:pt>
                <c:pt idx="48">
                  <c:v>3.4975647926330566E-2</c:v>
                </c:pt>
                <c:pt idx="49">
                  <c:v>3.5820305347442627E-2</c:v>
                </c:pt>
                <c:pt idx="50">
                  <c:v>3.6650490015745163E-2</c:v>
                </c:pt>
                <c:pt idx="51">
                  <c:v>3.7479080259799957E-2</c:v>
                </c:pt>
                <c:pt idx="52">
                  <c:v>3.830893337726593E-2</c:v>
                </c:pt>
                <c:pt idx="53">
                  <c:v>3.914158046245575E-2</c:v>
                </c:pt>
                <c:pt idx="54">
                  <c:v>3.9973370730876923E-2</c:v>
                </c:pt>
                <c:pt idx="55">
                  <c:v>4.0826521813869476E-2</c:v>
                </c:pt>
                <c:pt idx="56">
                  <c:v>4.1628502309322357E-2</c:v>
                </c:pt>
                <c:pt idx="57">
                  <c:v>4.2496092617511749E-2</c:v>
                </c:pt>
                <c:pt idx="58">
                  <c:v>4.3316874653100967E-2</c:v>
                </c:pt>
                <c:pt idx="59">
                  <c:v>4.4165860861539841E-2</c:v>
                </c:pt>
                <c:pt idx="60">
                  <c:v>4.4981081038713455E-2</c:v>
                </c:pt>
                <c:pt idx="61">
                  <c:v>4.5808184891939163E-2</c:v>
                </c:pt>
                <c:pt idx="62">
                  <c:v>4.6628471463918686E-2</c:v>
                </c:pt>
                <c:pt idx="63">
                  <c:v>4.7512218356132507E-2</c:v>
                </c:pt>
                <c:pt idx="64">
                  <c:v>4.8328224569559097E-2</c:v>
                </c:pt>
                <c:pt idx="65">
                  <c:v>4.913681373000145E-2</c:v>
                </c:pt>
                <c:pt idx="66">
                  <c:v>4.9992766231298447E-2</c:v>
                </c:pt>
                <c:pt idx="67">
                  <c:v>5.0812795758247375E-2</c:v>
                </c:pt>
                <c:pt idx="68">
                  <c:v>5.1652815192937851E-2</c:v>
                </c:pt>
                <c:pt idx="69">
                  <c:v>5.246473103761673E-2</c:v>
                </c:pt>
                <c:pt idx="70">
                  <c:v>5.3326666355133057E-2</c:v>
                </c:pt>
                <c:pt idx="71">
                  <c:v>5.4142992943525314E-2</c:v>
                </c:pt>
                <c:pt idx="72">
                  <c:v>5.4987844079732895E-2</c:v>
                </c:pt>
                <c:pt idx="73">
                  <c:v>5.5804479867219925E-2</c:v>
                </c:pt>
                <c:pt idx="74">
                  <c:v>5.665481835603714E-2</c:v>
                </c:pt>
                <c:pt idx="75">
                  <c:v>5.7473022490739822E-2</c:v>
                </c:pt>
                <c:pt idx="76">
                  <c:v>5.8325596153736115E-2</c:v>
                </c:pt>
                <c:pt idx="77">
                  <c:v>5.9144426137208939E-2</c:v>
                </c:pt>
                <c:pt idx="78">
                  <c:v>5.9984128922224045E-2</c:v>
                </c:pt>
                <c:pt idx="79">
                  <c:v>6.0827717185020447E-2</c:v>
                </c:pt>
                <c:pt idx="80">
                  <c:v>6.1657171696424484E-2</c:v>
                </c:pt>
                <c:pt idx="81">
                  <c:v>6.2498316168785095E-2</c:v>
                </c:pt>
                <c:pt idx="82">
                  <c:v>6.3319183886051178E-2</c:v>
                </c:pt>
                <c:pt idx="83">
                  <c:v>6.4159892499446869E-2</c:v>
                </c:pt>
                <c:pt idx="84">
                  <c:v>6.499103456735611E-2</c:v>
                </c:pt>
                <c:pt idx="85">
                  <c:v>6.5814562141895294E-2</c:v>
                </c:pt>
                <c:pt idx="86">
                  <c:v>6.6653072834014893E-2</c:v>
                </c:pt>
                <c:pt idx="87">
                  <c:v>6.7484356462955475E-2</c:v>
                </c:pt>
                <c:pt idx="88">
                  <c:v>6.830577552318573E-2</c:v>
                </c:pt>
                <c:pt idx="89">
                  <c:v>6.9117188453674316E-2</c:v>
                </c:pt>
                <c:pt idx="90">
                  <c:v>6.9987557828426361E-2</c:v>
                </c:pt>
                <c:pt idx="91">
                  <c:v>7.0821598172187805E-2</c:v>
                </c:pt>
                <c:pt idx="92">
                  <c:v>7.1666434407234192E-2</c:v>
                </c:pt>
                <c:pt idx="93">
                  <c:v>7.2485245764255524E-2</c:v>
                </c:pt>
                <c:pt idx="94">
                  <c:v>7.3323853313922882E-2</c:v>
                </c:pt>
                <c:pt idx="95">
                  <c:v>7.4138075113296509E-2</c:v>
                </c:pt>
                <c:pt idx="96">
                  <c:v>7.4958659708499908E-2</c:v>
                </c:pt>
                <c:pt idx="97">
                  <c:v>7.5821958482265472E-2</c:v>
                </c:pt>
                <c:pt idx="98">
                  <c:v>7.6634503901004791E-2</c:v>
                </c:pt>
                <c:pt idx="99">
                  <c:v>7.7473916113376617E-2</c:v>
                </c:pt>
                <c:pt idx="100">
                  <c:v>7.8333593904972076E-2</c:v>
                </c:pt>
                <c:pt idx="101">
                  <c:v>7.9155169427394867E-2</c:v>
                </c:pt>
                <c:pt idx="102">
                  <c:v>8.0000333487987518E-2</c:v>
                </c:pt>
                <c:pt idx="103">
                  <c:v>8.0820754170417786E-2</c:v>
                </c:pt>
                <c:pt idx="104">
                  <c:v>8.1637956202030182E-2</c:v>
                </c:pt>
                <c:pt idx="105">
                  <c:v>8.2470186054706573E-2</c:v>
                </c:pt>
                <c:pt idx="106">
                  <c:v>8.3299227058887482E-2</c:v>
                </c:pt>
                <c:pt idx="107">
                  <c:v>8.4158070385456085E-2</c:v>
                </c:pt>
                <c:pt idx="108">
                  <c:v>8.4979921579360962E-2</c:v>
                </c:pt>
                <c:pt idx="109">
                  <c:v>8.5817389190196991E-2</c:v>
                </c:pt>
                <c:pt idx="110">
                  <c:v>8.6664609611034393E-2</c:v>
                </c:pt>
                <c:pt idx="111">
                  <c:v>8.7497547268867493E-2</c:v>
                </c:pt>
                <c:pt idx="112">
                  <c:v>8.8306836783885956E-2</c:v>
                </c:pt>
                <c:pt idx="113">
                  <c:v>8.9140497148036957E-2</c:v>
                </c:pt>
                <c:pt idx="114">
                  <c:v>8.9993298053741455E-2</c:v>
                </c:pt>
                <c:pt idx="115">
                  <c:v>9.0814873576164246E-2</c:v>
                </c:pt>
                <c:pt idx="116">
                  <c:v>9.1682910919189453E-2</c:v>
                </c:pt>
                <c:pt idx="117">
                  <c:v>9.2462457716464996E-2</c:v>
                </c:pt>
                <c:pt idx="118">
                  <c:v>9.3307897448539734E-2</c:v>
                </c:pt>
                <c:pt idx="119">
                  <c:v>9.4124071300029755E-2</c:v>
                </c:pt>
                <c:pt idx="120">
                  <c:v>9.497525542974472E-2</c:v>
                </c:pt>
                <c:pt idx="121">
                  <c:v>9.5817692577838898E-2</c:v>
                </c:pt>
                <c:pt idx="122">
                  <c:v>9.6659645438194275E-2</c:v>
                </c:pt>
                <c:pt idx="123">
                  <c:v>9.7483135759830475E-2</c:v>
                </c:pt>
                <c:pt idx="124">
                  <c:v>9.8305016756057739E-2</c:v>
                </c:pt>
                <c:pt idx="125">
                  <c:v>9.9150769412517548E-2</c:v>
                </c:pt>
                <c:pt idx="126">
                  <c:v>9.9998451769351959E-2</c:v>
                </c:pt>
                <c:pt idx="127">
                  <c:v>0.10081615298986435</c:v>
                </c:pt>
                <c:pt idx="128">
                  <c:v>0.10164696723222733</c:v>
                </c:pt>
                <c:pt idx="129">
                  <c:v>0.10246838629245758</c:v>
                </c:pt>
                <c:pt idx="130">
                  <c:v>0.10331149399280548</c:v>
                </c:pt>
                <c:pt idx="131">
                  <c:v>0.10414169728755951</c:v>
                </c:pt>
                <c:pt idx="132">
                  <c:v>0.10499218851327896</c:v>
                </c:pt>
                <c:pt idx="133">
                  <c:v>0.10580361634492874</c:v>
                </c:pt>
                <c:pt idx="134">
                  <c:v>0.10665877163410187</c:v>
                </c:pt>
                <c:pt idx="135">
                  <c:v>0.10747356712818146</c:v>
                </c:pt>
                <c:pt idx="136">
                  <c:v>0.10832697153091431</c:v>
                </c:pt>
                <c:pt idx="137">
                  <c:v>0.10915062576532364</c:v>
                </c:pt>
                <c:pt idx="138">
                  <c:v>0.10998568683862686</c:v>
                </c:pt>
                <c:pt idx="139">
                  <c:v>0.11081945151090622</c:v>
                </c:pt>
                <c:pt idx="140">
                  <c:v>0.11166802793741226</c:v>
                </c:pt>
                <c:pt idx="141">
                  <c:v>0.11249417066574097</c:v>
                </c:pt>
                <c:pt idx="142">
                  <c:v>0.11331444978713989</c:v>
                </c:pt>
                <c:pt idx="143">
                  <c:v>0.11414207518100739</c:v>
                </c:pt>
                <c:pt idx="144">
                  <c:v>0.11498364806175232</c:v>
                </c:pt>
                <c:pt idx="145">
                  <c:v>0.11580004543066025</c:v>
                </c:pt>
                <c:pt idx="146">
                  <c:v>0.11663686484098434</c:v>
                </c:pt>
                <c:pt idx="147">
                  <c:v>0.11747308075428009</c:v>
                </c:pt>
                <c:pt idx="148">
                  <c:v>0.11831675469875336</c:v>
                </c:pt>
                <c:pt idx="149">
                  <c:v>0.11915282905101776</c:v>
                </c:pt>
                <c:pt idx="150">
                  <c:v>0.11998520046472549</c:v>
                </c:pt>
                <c:pt idx="151">
                  <c:v>0.12083908915519714</c:v>
                </c:pt>
                <c:pt idx="152">
                  <c:v>0.12165477126836777</c:v>
                </c:pt>
                <c:pt idx="153">
                  <c:v>0.12249821424484253</c:v>
                </c:pt>
                <c:pt idx="154">
                  <c:v>0.12330985069274902</c:v>
                </c:pt>
                <c:pt idx="155">
                  <c:v>0.12415682524442673</c:v>
                </c:pt>
                <c:pt idx="156">
                  <c:v>0.12496721744537354</c:v>
                </c:pt>
                <c:pt idx="157">
                  <c:v>0.12582652270793915</c:v>
                </c:pt>
                <c:pt idx="158">
                  <c:v>0.12663304805755615</c:v>
                </c:pt>
                <c:pt idx="159">
                  <c:v>0.12747889757156372</c:v>
                </c:pt>
                <c:pt idx="160">
                  <c:v>0.12829585373401642</c:v>
                </c:pt>
                <c:pt idx="161">
                  <c:v>0.12914684414863586</c:v>
                </c:pt>
                <c:pt idx="162">
                  <c:v>0.12999621033668518</c:v>
                </c:pt>
                <c:pt idx="163">
                  <c:v>0.13083221018314362</c:v>
                </c:pt>
                <c:pt idx="164">
                  <c:v>0.13164739310741425</c:v>
                </c:pt>
                <c:pt idx="165">
                  <c:v>0.13248312473297119</c:v>
                </c:pt>
                <c:pt idx="166">
                  <c:v>0.13330045342445374</c:v>
                </c:pt>
                <c:pt idx="167">
                  <c:v>0.13416159152984619</c:v>
                </c:pt>
                <c:pt idx="168">
                  <c:v>0.13498641550540924</c:v>
                </c:pt>
                <c:pt idx="169">
                  <c:v>0.1358167976140976</c:v>
                </c:pt>
                <c:pt idx="170">
                  <c:v>0.13666696846485138</c:v>
                </c:pt>
                <c:pt idx="171">
                  <c:v>0.13749304413795471</c:v>
                </c:pt>
                <c:pt idx="172">
                  <c:v>0.13830706477165222</c:v>
                </c:pt>
                <c:pt idx="173">
                  <c:v>0.13913469016551971</c:v>
                </c:pt>
                <c:pt idx="174">
                  <c:v>0.13998022675514221</c:v>
                </c:pt>
                <c:pt idx="175">
                  <c:v>0.14080353081226349</c:v>
                </c:pt>
                <c:pt idx="176">
                  <c:v>0.14167240262031555</c:v>
                </c:pt>
                <c:pt idx="177">
                  <c:v>0.14250063896179199</c:v>
                </c:pt>
                <c:pt idx="178">
                  <c:v>0.14331787824630737</c:v>
                </c:pt>
                <c:pt idx="179">
                  <c:v>0.14415410161018372</c:v>
                </c:pt>
                <c:pt idx="180">
                  <c:v>0.14499789476394653</c:v>
                </c:pt>
                <c:pt idx="181">
                  <c:v>0.14582695066928864</c:v>
                </c:pt>
                <c:pt idx="182">
                  <c:v>0.14664953947067261</c:v>
                </c:pt>
                <c:pt idx="183">
                  <c:v>0.14750446379184723</c:v>
                </c:pt>
                <c:pt idx="184">
                  <c:v>0.14832030236721039</c:v>
                </c:pt>
                <c:pt idx="185">
                  <c:v>0.14916995167732239</c:v>
                </c:pt>
                <c:pt idx="186">
                  <c:v>0.14999343454837799</c:v>
                </c:pt>
                <c:pt idx="187">
                  <c:v>0.15081515908241272</c:v>
                </c:pt>
                <c:pt idx="188">
                  <c:v>0.15164488554000854</c:v>
                </c:pt>
                <c:pt idx="189">
                  <c:v>0.15248885750770569</c:v>
                </c:pt>
                <c:pt idx="190">
                  <c:v>0.15332135558128357</c:v>
                </c:pt>
                <c:pt idx="191">
                  <c:v>0.15415869653224945</c:v>
                </c:pt>
                <c:pt idx="192">
                  <c:v>0.15499031543731689</c:v>
                </c:pt>
                <c:pt idx="193">
                  <c:v>0.15581667423248291</c:v>
                </c:pt>
                <c:pt idx="194">
                  <c:v>0.15664041042327881</c:v>
                </c:pt>
                <c:pt idx="195">
                  <c:v>0.15747959911823273</c:v>
                </c:pt>
                <c:pt idx="196">
                  <c:v>0.15832999348640442</c:v>
                </c:pt>
                <c:pt idx="197">
                  <c:v>0.15914340317249298</c:v>
                </c:pt>
                <c:pt idx="198">
                  <c:v>0.15997284650802612</c:v>
                </c:pt>
                <c:pt idx="199">
                  <c:v>0.16080853343009949</c:v>
                </c:pt>
                <c:pt idx="200">
                  <c:v>0.16165947914123535</c:v>
                </c:pt>
                <c:pt idx="201">
                  <c:v>0.16247588396072388</c:v>
                </c:pt>
                <c:pt idx="202">
                  <c:v>0.16332490742206573</c:v>
                </c:pt>
                <c:pt idx="203">
                  <c:v>0.1641402393579483</c:v>
                </c:pt>
                <c:pt idx="204">
                  <c:v>0.16496670246124268</c:v>
                </c:pt>
                <c:pt idx="205">
                  <c:v>0.16583630442619324</c:v>
                </c:pt>
                <c:pt idx="206">
                  <c:v>0.16664965450763702</c:v>
                </c:pt>
                <c:pt idx="207">
                  <c:v>0.16749280691146851</c:v>
                </c:pt>
                <c:pt idx="208">
                  <c:v>0.16833700239658356</c:v>
                </c:pt>
                <c:pt idx="209">
                  <c:v>0.16914041340351105</c:v>
                </c:pt>
                <c:pt idx="210">
                  <c:v>0.16997760534286499</c:v>
                </c:pt>
                <c:pt idx="211">
                  <c:v>0.170834019780159</c:v>
                </c:pt>
                <c:pt idx="212">
                  <c:v>0.17162610590457916</c:v>
                </c:pt>
                <c:pt idx="213">
                  <c:v>0.17247471213340759</c:v>
                </c:pt>
                <c:pt idx="214">
                  <c:v>0.17332787811756134</c:v>
                </c:pt>
                <c:pt idx="215">
                  <c:v>0.17414778470993042</c:v>
                </c:pt>
                <c:pt idx="216">
                  <c:v>0.17497913539409637</c:v>
                </c:pt>
                <c:pt idx="217">
                  <c:v>0.17581921815872192</c:v>
                </c:pt>
                <c:pt idx="218">
                  <c:v>0.17666789889335632</c:v>
                </c:pt>
                <c:pt idx="219">
                  <c:v>0.17747956514358521</c:v>
                </c:pt>
                <c:pt idx="220">
                  <c:v>0.17831985652446747</c:v>
                </c:pt>
                <c:pt idx="221">
                  <c:v>0.1791362464427948</c:v>
                </c:pt>
                <c:pt idx="222">
                  <c:v>0.17998237907886505</c:v>
                </c:pt>
                <c:pt idx="223">
                  <c:v>0.18083196878433228</c:v>
                </c:pt>
                <c:pt idx="224">
                  <c:v>0.18167838454246521</c:v>
                </c:pt>
                <c:pt idx="225">
                  <c:v>0.18249288201332092</c:v>
                </c:pt>
                <c:pt idx="226">
                  <c:v>0.18332791328430176</c:v>
                </c:pt>
                <c:pt idx="227">
                  <c:v>0.18416449427604675</c:v>
                </c:pt>
                <c:pt idx="228">
                  <c:v>0.18497127294540405</c:v>
                </c:pt>
                <c:pt idx="229">
                  <c:v>0.18580830097198486</c:v>
                </c:pt>
                <c:pt idx="230">
                  <c:v>0.18663874268531799</c:v>
                </c:pt>
                <c:pt idx="231">
                  <c:v>0.18749307096004486</c:v>
                </c:pt>
                <c:pt idx="232">
                  <c:v>0.18831288814544678</c:v>
                </c:pt>
                <c:pt idx="233">
                  <c:v>0.18913492560386658</c:v>
                </c:pt>
                <c:pt idx="234">
                  <c:v>0.18998822569847107</c:v>
                </c:pt>
                <c:pt idx="235">
                  <c:v>0.19079768657684326</c:v>
                </c:pt>
                <c:pt idx="236">
                  <c:v>0.19165006279945374</c:v>
                </c:pt>
                <c:pt idx="237">
                  <c:v>0.19247895479202271</c:v>
                </c:pt>
                <c:pt idx="238">
                  <c:v>0.19333231449127197</c:v>
                </c:pt>
                <c:pt idx="239">
                  <c:v>0.19414031505584717</c:v>
                </c:pt>
                <c:pt idx="240">
                  <c:v>0.19499287009239197</c:v>
                </c:pt>
                <c:pt idx="241">
                  <c:v>0.19583199918270111</c:v>
                </c:pt>
                <c:pt idx="242">
                  <c:v>0.19664402306079865</c:v>
                </c:pt>
                <c:pt idx="243">
                  <c:v>0.19749698042869568</c:v>
                </c:pt>
                <c:pt idx="244">
                  <c:v>0.1983146071434021</c:v>
                </c:pt>
                <c:pt idx="245">
                  <c:v>0.19915002584457397</c:v>
                </c:pt>
                <c:pt idx="246">
                  <c:v>0.19998972117900848</c:v>
                </c:pt>
                <c:pt idx="247">
                  <c:v>0.20084251463413239</c:v>
                </c:pt>
                <c:pt idx="248">
                  <c:v>0.20167194306850433</c:v>
                </c:pt>
                <c:pt idx="249">
                  <c:v>0.2024739533662796</c:v>
                </c:pt>
                <c:pt idx="250">
                  <c:v>0.20331937074661255</c:v>
                </c:pt>
                <c:pt idx="251">
                  <c:v>0.2041390985250473</c:v>
                </c:pt>
                <c:pt idx="252">
                  <c:v>0.20496527850627899</c:v>
                </c:pt>
                <c:pt idx="253">
                  <c:v>0.20581570267677307</c:v>
                </c:pt>
                <c:pt idx="254">
                  <c:v>0.20665805041790009</c:v>
                </c:pt>
                <c:pt idx="255">
                  <c:v>0.20747195184230804</c:v>
                </c:pt>
                <c:pt idx="256">
                  <c:v>0.20831593871116638</c:v>
                </c:pt>
                <c:pt idx="257">
                  <c:v>0.2091505378484726</c:v>
                </c:pt>
                <c:pt idx="258">
                  <c:v>0.20998416841030121</c:v>
                </c:pt>
                <c:pt idx="259">
                  <c:v>0.2108227014541626</c:v>
                </c:pt>
                <c:pt idx="260">
                  <c:v>0.21165807545185089</c:v>
                </c:pt>
                <c:pt idx="261">
                  <c:v>0.21248537302017212</c:v>
                </c:pt>
                <c:pt idx="262">
                  <c:v>0.21330662071704865</c:v>
                </c:pt>
                <c:pt idx="263">
                  <c:v>0.21416811645030975</c:v>
                </c:pt>
                <c:pt idx="264">
                  <c:v>0.21498927474021912</c:v>
                </c:pt>
                <c:pt idx="265">
                  <c:v>0.21580204367637634</c:v>
                </c:pt>
                <c:pt idx="266">
                  <c:v>0.21665874123573303</c:v>
                </c:pt>
                <c:pt idx="267">
                  <c:v>0.21749584376811981</c:v>
                </c:pt>
                <c:pt idx="268">
                  <c:v>0.21831029653549194</c:v>
                </c:pt>
                <c:pt idx="269">
                  <c:v>0.21915300190448761</c:v>
                </c:pt>
                <c:pt idx="270">
                  <c:v>0.21999774873256683</c:v>
                </c:pt>
                <c:pt idx="271">
                  <c:v>0.22081650793552399</c:v>
                </c:pt>
                <c:pt idx="272">
                  <c:v>0.22166246175765991</c:v>
                </c:pt>
                <c:pt idx="273">
                  <c:v>0.22248697280883789</c:v>
                </c:pt>
                <c:pt idx="274">
                  <c:v>0.22332960367202759</c:v>
                </c:pt>
                <c:pt idx="275">
                  <c:v>0.22415590286254883</c:v>
                </c:pt>
                <c:pt idx="276">
                  <c:v>0.22499512135982513</c:v>
                </c:pt>
                <c:pt idx="277">
                  <c:v>0.2258005291223526</c:v>
                </c:pt>
                <c:pt idx="278">
                  <c:v>0.22665882110595703</c:v>
                </c:pt>
                <c:pt idx="279">
                  <c:v>0.22751230001449585</c:v>
                </c:pt>
                <c:pt idx="280">
                  <c:v>0.22832106053829193</c:v>
                </c:pt>
                <c:pt idx="281">
                  <c:v>0.22915719449520111</c:v>
                </c:pt>
                <c:pt idx="282">
                  <c:v>0.22998890280723572</c:v>
                </c:pt>
                <c:pt idx="283">
                  <c:v>0.23080675303936005</c:v>
                </c:pt>
                <c:pt idx="284">
                  <c:v>0.23166580498218536</c:v>
                </c:pt>
                <c:pt idx="285">
                  <c:v>0.23245421051979065</c:v>
                </c:pt>
                <c:pt idx="286">
                  <c:v>0.23332731425762177</c:v>
                </c:pt>
                <c:pt idx="287">
                  <c:v>0.23416939377784729</c:v>
                </c:pt>
                <c:pt idx="288">
                  <c:v>0.23497742414474487</c:v>
                </c:pt>
                <c:pt idx="289">
                  <c:v>0.23580393195152283</c:v>
                </c:pt>
                <c:pt idx="290">
                  <c:v>0.23665526509284973</c:v>
                </c:pt>
                <c:pt idx="291">
                  <c:v>0.23749017715454102</c:v>
                </c:pt>
                <c:pt idx="292">
                  <c:v>0.23831920325756073</c:v>
                </c:pt>
                <c:pt idx="293">
                  <c:v>0.23914679884910583</c:v>
                </c:pt>
                <c:pt idx="294">
                  <c:v>0.23997947573661804</c:v>
                </c:pt>
                <c:pt idx="295">
                  <c:v>0.24080127477645874</c:v>
                </c:pt>
                <c:pt idx="296">
                  <c:v>0.24164539575576782</c:v>
                </c:pt>
                <c:pt idx="297">
                  <c:v>0.24250370264053345</c:v>
                </c:pt>
                <c:pt idx="298">
                  <c:v>0.24331273138523102</c:v>
                </c:pt>
                <c:pt idx="299">
                  <c:v>0.24415001273155212</c:v>
                </c:pt>
                <c:pt idx="300">
                  <c:v>0.24499359726905823</c:v>
                </c:pt>
                <c:pt idx="301">
                  <c:v>0.24580250680446625</c:v>
                </c:pt>
                <c:pt idx="302">
                  <c:v>0.24664944410324097</c:v>
                </c:pt>
                <c:pt idx="303">
                  <c:v>0.24748298525810242</c:v>
                </c:pt>
                <c:pt idx="304">
                  <c:v>0.24833264946937561</c:v>
                </c:pt>
                <c:pt idx="305">
                  <c:v>0.24914117157459259</c:v>
                </c:pt>
                <c:pt idx="306">
                  <c:v>0.25000405311584473</c:v>
                </c:pt>
                <c:pt idx="307">
                  <c:v>0.2508263885974884</c:v>
                </c:pt>
                <c:pt idx="308">
                  <c:v>0.25165572762489319</c:v>
                </c:pt>
                <c:pt idx="309">
                  <c:v>0.2524992823600769</c:v>
                </c:pt>
                <c:pt idx="310">
                  <c:v>0.25331732630729675</c:v>
                </c:pt>
                <c:pt idx="311">
                  <c:v>0.25416335463523865</c:v>
                </c:pt>
                <c:pt idx="312">
                  <c:v>0.25500240921974182</c:v>
                </c:pt>
                <c:pt idx="313">
                  <c:v>0.25580590963363647</c:v>
                </c:pt>
                <c:pt idx="314">
                  <c:v>0.25666728615760803</c:v>
                </c:pt>
                <c:pt idx="315">
                  <c:v>0.25749340653419495</c:v>
                </c:pt>
                <c:pt idx="316">
                  <c:v>0.25833150744438171</c:v>
                </c:pt>
                <c:pt idx="317">
                  <c:v>0.25915369391441345</c:v>
                </c:pt>
                <c:pt idx="318">
                  <c:v>0.25996771454811096</c:v>
                </c:pt>
                <c:pt idx="319">
                  <c:v>0.26079785823822021</c:v>
                </c:pt>
                <c:pt idx="320">
                  <c:v>0.26164993643760681</c:v>
                </c:pt>
                <c:pt idx="321">
                  <c:v>0.26250371336936951</c:v>
                </c:pt>
                <c:pt idx="322">
                  <c:v>0.26331666111946106</c:v>
                </c:pt>
                <c:pt idx="323">
                  <c:v>0.26414808630943298</c:v>
                </c:pt>
                <c:pt idx="324">
                  <c:v>0.26497995853424072</c:v>
                </c:pt>
                <c:pt idx="325">
                  <c:v>0.26581552624702454</c:v>
                </c:pt>
                <c:pt idx="326">
                  <c:v>0.26664701104164124</c:v>
                </c:pt>
                <c:pt idx="327">
                  <c:v>0.26748690009117126</c:v>
                </c:pt>
                <c:pt idx="328">
                  <c:v>0.26832661032676697</c:v>
                </c:pt>
                <c:pt idx="329">
                  <c:v>0.26915630698204041</c:v>
                </c:pt>
                <c:pt idx="330">
                  <c:v>0.26996323466300964</c:v>
                </c:pt>
                <c:pt idx="331">
                  <c:v>0.27080047130584717</c:v>
                </c:pt>
                <c:pt idx="332">
                  <c:v>0.27166318893432617</c:v>
                </c:pt>
                <c:pt idx="333">
                  <c:v>0.27249583601951599</c:v>
                </c:pt>
                <c:pt idx="334">
                  <c:v>0.27331867814064026</c:v>
                </c:pt>
                <c:pt idx="335">
                  <c:v>0.27414187788963318</c:v>
                </c:pt>
                <c:pt idx="336">
                  <c:v>0.27497342228889465</c:v>
                </c:pt>
                <c:pt idx="337">
                  <c:v>0.27582144737243652</c:v>
                </c:pt>
                <c:pt idx="338">
                  <c:v>0.2766607403755188</c:v>
                </c:pt>
                <c:pt idx="339">
                  <c:v>0.27748823165893555</c:v>
                </c:pt>
                <c:pt idx="340">
                  <c:v>0.2783316969871521</c:v>
                </c:pt>
                <c:pt idx="341">
                  <c:v>0.27914372086524963</c:v>
                </c:pt>
                <c:pt idx="342">
                  <c:v>0.27999994158744812</c:v>
                </c:pt>
                <c:pt idx="343">
                  <c:v>0.28082549571990967</c:v>
                </c:pt>
                <c:pt idx="344">
                  <c:v>0.28167378902435303</c:v>
                </c:pt>
                <c:pt idx="345">
                  <c:v>0.28247520327568054</c:v>
                </c:pt>
                <c:pt idx="346">
                  <c:v>0.28331395983695984</c:v>
                </c:pt>
                <c:pt idx="347">
                  <c:v>0.28414267301559448</c:v>
                </c:pt>
                <c:pt idx="348">
                  <c:v>0.28497865796089172</c:v>
                </c:pt>
                <c:pt idx="349">
                  <c:v>0.28580901026725769</c:v>
                </c:pt>
                <c:pt idx="350">
                  <c:v>0.28664007782936096</c:v>
                </c:pt>
                <c:pt idx="351">
                  <c:v>0.28747108578681946</c:v>
                </c:pt>
                <c:pt idx="352">
                  <c:v>0.28831988573074341</c:v>
                </c:pt>
                <c:pt idx="353">
                  <c:v>0.2891542911529541</c:v>
                </c:pt>
                <c:pt idx="354">
                  <c:v>0.28998035192489624</c:v>
                </c:pt>
                <c:pt idx="355">
                  <c:v>0.29080429673194885</c:v>
                </c:pt>
                <c:pt idx="356">
                  <c:v>0.29164806008338928</c:v>
                </c:pt>
                <c:pt idx="357">
                  <c:v>0.29247939586639404</c:v>
                </c:pt>
                <c:pt idx="358">
                  <c:v>0.29332655668258667</c:v>
                </c:pt>
                <c:pt idx="359">
                  <c:v>0.29412993788719177</c:v>
                </c:pt>
                <c:pt idx="360">
                  <c:v>0.29500207304954529</c:v>
                </c:pt>
                <c:pt idx="361">
                  <c:v>0.29582077264785767</c:v>
                </c:pt>
                <c:pt idx="362">
                  <c:v>0.29665273427963257</c:v>
                </c:pt>
                <c:pt idx="363">
                  <c:v>0.29746496677398682</c:v>
                </c:pt>
                <c:pt idx="364">
                  <c:v>0.2983224093914032</c:v>
                </c:pt>
                <c:pt idx="365">
                  <c:v>0.29915136098861694</c:v>
                </c:pt>
                <c:pt idx="366">
                  <c:v>0.29996722936630249</c:v>
                </c:pt>
                <c:pt idx="367">
                  <c:v>0.30083748698234558</c:v>
                </c:pt>
                <c:pt idx="368">
                  <c:v>0.30164048075675964</c:v>
                </c:pt>
                <c:pt idx="369">
                  <c:v>0.30246877670288086</c:v>
                </c:pt>
                <c:pt idx="370">
                  <c:v>0.30330997705459595</c:v>
                </c:pt>
                <c:pt idx="371">
                  <c:v>0.30414766073226929</c:v>
                </c:pt>
                <c:pt idx="372">
                  <c:v>0.30498233437538147</c:v>
                </c:pt>
                <c:pt idx="373">
                  <c:v>0.30581605434417725</c:v>
                </c:pt>
                <c:pt idx="374">
                  <c:v>0.30665168166160583</c:v>
                </c:pt>
                <c:pt idx="375">
                  <c:v>0.30750343203544617</c:v>
                </c:pt>
                <c:pt idx="376">
                  <c:v>0.30832362174987793</c:v>
                </c:pt>
                <c:pt idx="377">
                  <c:v>0.30915746092796326</c:v>
                </c:pt>
                <c:pt idx="378">
                  <c:v>0.30999350547790527</c:v>
                </c:pt>
                <c:pt idx="379">
                  <c:v>0.31080526113510132</c:v>
                </c:pt>
                <c:pt idx="380">
                  <c:v>0.31164786219596863</c:v>
                </c:pt>
                <c:pt idx="381">
                  <c:v>0.31249520182609558</c:v>
                </c:pt>
                <c:pt idx="382">
                  <c:v>0.3132961094379425</c:v>
                </c:pt>
                <c:pt idx="383">
                  <c:v>0.31417658925056458</c:v>
                </c:pt>
                <c:pt idx="384">
                  <c:v>0.31498345732688904</c:v>
                </c:pt>
                <c:pt idx="385">
                  <c:v>0.31583014130592346</c:v>
                </c:pt>
                <c:pt idx="386">
                  <c:v>0.31667551398277283</c:v>
                </c:pt>
                <c:pt idx="387">
                  <c:v>0.31749296188354492</c:v>
                </c:pt>
                <c:pt idx="388">
                  <c:v>0.31831568479537964</c:v>
                </c:pt>
                <c:pt idx="389">
                  <c:v>0.31915509700775146</c:v>
                </c:pt>
                <c:pt idx="390">
                  <c:v>0.31999075412750244</c:v>
                </c:pt>
                <c:pt idx="391">
                  <c:v>0.32080730795860291</c:v>
                </c:pt>
                <c:pt idx="392">
                  <c:v>0.32166430354118347</c:v>
                </c:pt>
                <c:pt idx="393">
                  <c:v>0.32248148322105408</c:v>
                </c:pt>
                <c:pt idx="394">
                  <c:v>0.32330739498138428</c:v>
                </c:pt>
                <c:pt idx="395">
                  <c:v>0.3241581916809082</c:v>
                </c:pt>
                <c:pt idx="396">
                  <c:v>0.3249661922454834</c:v>
                </c:pt>
                <c:pt idx="397">
                  <c:v>0.32580640912055969</c:v>
                </c:pt>
                <c:pt idx="398">
                  <c:v>0.32665124535560608</c:v>
                </c:pt>
                <c:pt idx="399">
                  <c:v>0.32748022675514221</c:v>
                </c:pt>
                <c:pt idx="400">
                  <c:v>0.32832160592079163</c:v>
                </c:pt>
                <c:pt idx="401">
                  <c:v>0.32913747429847717</c:v>
                </c:pt>
                <c:pt idx="402">
                  <c:v>0.32996854186058044</c:v>
                </c:pt>
                <c:pt idx="403">
                  <c:v>0.33081626892089844</c:v>
                </c:pt>
                <c:pt idx="404">
                  <c:v>0.33165824413299561</c:v>
                </c:pt>
                <c:pt idx="405">
                  <c:v>0.33248689770698547</c:v>
                </c:pt>
                <c:pt idx="406">
                  <c:v>0.33332061767578125</c:v>
                </c:pt>
                <c:pt idx="407">
                  <c:v>0.33415469527244568</c:v>
                </c:pt>
                <c:pt idx="408">
                  <c:v>0.33497560024261475</c:v>
                </c:pt>
                <c:pt idx="409">
                  <c:v>0.33581206202507019</c:v>
                </c:pt>
                <c:pt idx="410">
                  <c:v>0.3366360068321228</c:v>
                </c:pt>
                <c:pt idx="411">
                  <c:v>0.33746698498725891</c:v>
                </c:pt>
                <c:pt idx="412">
                  <c:v>0.33833134174346924</c:v>
                </c:pt>
                <c:pt idx="413">
                  <c:v>0.3391461968421936</c:v>
                </c:pt>
                <c:pt idx="414">
                  <c:v>0.33999493718147278</c:v>
                </c:pt>
                <c:pt idx="415">
                  <c:v>0.34081161022186279</c:v>
                </c:pt>
                <c:pt idx="416">
                  <c:v>0.34162521362304688</c:v>
                </c:pt>
                <c:pt idx="417">
                  <c:v>0.3424839973449707</c:v>
                </c:pt>
                <c:pt idx="418">
                  <c:v>0.34330764412879944</c:v>
                </c:pt>
                <c:pt idx="419">
                  <c:v>0.34415140748023987</c:v>
                </c:pt>
                <c:pt idx="420">
                  <c:v>0.34498333930969238</c:v>
                </c:pt>
                <c:pt idx="421">
                  <c:v>0.34581223130226135</c:v>
                </c:pt>
                <c:pt idx="422">
                  <c:v>0.34664887189865112</c:v>
                </c:pt>
                <c:pt idx="423">
                  <c:v>0.34748575091362</c:v>
                </c:pt>
                <c:pt idx="424">
                  <c:v>0.34830716252326965</c:v>
                </c:pt>
                <c:pt idx="425">
                  <c:v>0.34914302825927734</c:v>
                </c:pt>
                <c:pt idx="426">
                  <c:v>0.34998515248298645</c:v>
                </c:pt>
                <c:pt idx="427">
                  <c:v>0.35082748532295227</c:v>
                </c:pt>
                <c:pt idx="428">
                  <c:v>0.35165601968765259</c:v>
                </c:pt>
                <c:pt idx="429">
                  <c:v>0.35249960422515869</c:v>
                </c:pt>
                <c:pt idx="430">
                  <c:v>0.35329499840736389</c:v>
                </c:pt>
                <c:pt idx="431">
                  <c:v>0.35415837168693542</c:v>
                </c:pt>
                <c:pt idx="432">
                  <c:v>0.35498237609863281</c:v>
                </c:pt>
                <c:pt idx="433">
                  <c:v>0.35579970479011536</c:v>
                </c:pt>
                <c:pt idx="434">
                  <c:v>0.35663238167762756</c:v>
                </c:pt>
                <c:pt idx="435">
                  <c:v>0.35748690366744995</c:v>
                </c:pt>
                <c:pt idx="436">
                  <c:v>0.35831931233406067</c:v>
                </c:pt>
                <c:pt idx="437">
                  <c:v>0.3591514527797699</c:v>
                </c:pt>
                <c:pt idx="438">
                  <c:v>0.35998758673667908</c:v>
                </c:pt>
                <c:pt idx="439">
                  <c:v>0.36082398891448975</c:v>
                </c:pt>
                <c:pt idx="440">
                  <c:v>0.36165127158164978</c:v>
                </c:pt>
                <c:pt idx="441">
                  <c:v>0.36250710487365723</c:v>
                </c:pt>
                <c:pt idx="442">
                  <c:v>0.36332863569259644</c:v>
                </c:pt>
                <c:pt idx="443">
                  <c:v>0.36414253711700439</c:v>
                </c:pt>
                <c:pt idx="444">
                  <c:v>0.36499002575874329</c:v>
                </c:pt>
                <c:pt idx="445">
                  <c:v>0.3658161461353302</c:v>
                </c:pt>
                <c:pt idx="446">
                  <c:v>0.36666485667228699</c:v>
                </c:pt>
                <c:pt idx="447">
                  <c:v>0.36748373508453369</c:v>
                </c:pt>
                <c:pt idx="448">
                  <c:v>0.36830669641494751</c:v>
                </c:pt>
                <c:pt idx="449">
                  <c:v>0.36915180087089539</c:v>
                </c:pt>
                <c:pt idx="450">
                  <c:v>0.36998096108436584</c:v>
                </c:pt>
                <c:pt idx="451">
                  <c:v>0.37081450223922729</c:v>
                </c:pt>
                <c:pt idx="452">
                  <c:v>0.37164086103439331</c:v>
                </c:pt>
                <c:pt idx="453">
                  <c:v>0.37247872352600098</c:v>
                </c:pt>
                <c:pt idx="454">
                  <c:v>0.37330782413482666</c:v>
                </c:pt>
                <c:pt idx="455">
                  <c:v>0.37415745854377747</c:v>
                </c:pt>
                <c:pt idx="456">
                  <c:v>0.37496280670166016</c:v>
                </c:pt>
                <c:pt idx="457">
                  <c:v>0.37583032250404358</c:v>
                </c:pt>
                <c:pt idx="458">
                  <c:v>0.37665006518363953</c:v>
                </c:pt>
                <c:pt idx="459">
                  <c:v>0.37749812006950378</c:v>
                </c:pt>
                <c:pt idx="460">
                  <c:v>0.37831372022628784</c:v>
                </c:pt>
                <c:pt idx="461">
                  <c:v>0.37914511561393738</c:v>
                </c:pt>
                <c:pt idx="462">
                  <c:v>0.37996357679367065</c:v>
                </c:pt>
                <c:pt idx="463">
                  <c:v>0.38084143400192261</c:v>
                </c:pt>
                <c:pt idx="464">
                  <c:v>0.38166406750679016</c:v>
                </c:pt>
                <c:pt idx="465">
                  <c:v>0.38247382640838623</c:v>
                </c:pt>
                <c:pt idx="466">
                  <c:v>0.38332670927047729</c:v>
                </c:pt>
                <c:pt idx="467">
                  <c:v>0.38414368033409119</c:v>
                </c:pt>
                <c:pt idx="468">
                  <c:v>0.38498494029045105</c:v>
                </c:pt>
                <c:pt idx="469">
                  <c:v>0.38580083847045898</c:v>
                </c:pt>
                <c:pt idx="470">
                  <c:v>0.38666263222694397</c:v>
                </c:pt>
                <c:pt idx="471">
                  <c:v>0.38747647404670715</c:v>
                </c:pt>
                <c:pt idx="472">
                  <c:v>0.38831973075866699</c:v>
                </c:pt>
                <c:pt idx="473">
                  <c:v>0.38913646340370178</c:v>
                </c:pt>
                <c:pt idx="474">
                  <c:v>0.38998985290527344</c:v>
                </c:pt>
                <c:pt idx="475">
                  <c:v>0.39080527424812317</c:v>
                </c:pt>
                <c:pt idx="476">
                  <c:v>0.39166125655174255</c:v>
                </c:pt>
                <c:pt idx="477">
                  <c:v>0.39247506856918335</c:v>
                </c:pt>
                <c:pt idx="478">
                  <c:v>0.39331755042076111</c:v>
                </c:pt>
                <c:pt idx="479">
                  <c:v>0.39416176080703735</c:v>
                </c:pt>
                <c:pt idx="480">
                  <c:v>0.39498937129974365</c:v>
                </c:pt>
                <c:pt idx="481">
                  <c:v>0.3958325982093811</c:v>
                </c:pt>
                <c:pt idx="482">
                  <c:v>0.39665305614471436</c:v>
                </c:pt>
                <c:pt idx="483">
                  <c:v>0.39749312400817871</c:v>
                </c:pt>
                <c:pt idx="484">
                  <c:v>0.39832428097724915</c:v>
                </c:pt>
                <c:pt idx="485">
                  <c:v>0.39914679527282715</c:v>
                </c:pt>
                <c:pt idx="486">
                  <c:v>0.39998501539230347</c:v>
                </c:pt>
                <c:pt idx="487">
                  <c:v>0.40081864595413208</c:v>
                </c:pt>
                <c:pt idx="488">
                  <c:v>0.40163883566856384</c:v>
                </c:pt>
                <c:pt idx="489">
                  <c:v>0.4024541974067688</c:v>
                </c:pt>
                <c:pt idx="490">
                  <c:v>0.40332058072090149</c:v>
                </c:pt>
                <c:pt idx="491">
                  <c:v>0.40415468811988831</c:v>
                </c:pt>
                <c:pt idx="492">
                  <c:v>0.40499916672706604</c:v>
                </c:pt>
                <c:pt idx="493">
                  <c:v>0.40581369400024414</c:v>
                </c:pt>
                <c:pt idx="494">
                  <c:v>0.40665626525878906</c:v>
                </c:pt>
                <c:pt idx="495">
                  <c:v>0.40747120976448059</c:v>
                </c:pt>
                <c:pt idx="496">
                  <c:v>0.40829575061798096</c:v>
                </c:pt>
                <c:pt idx="497">
                  <c:v>0.40915584564208984</c:v>
                </c:pt>
                <c:pt idx="498">
                  <c:v>0.4099714457988739</c:v>
                </c:pt>
                <c:pt idx="499">
                  <c:v>0.41081550717353821</c:v>
                </c:pt>
                <c:pt idx="500">
                  <c:v>0.41166800260543823</c:v>
                </c:pt>
                <c:pt idx="501">
                  <c:v>0.41248750686645508</c:v>
                </c:pt>
                <c:pt idx="502">
                  <c:v>0.41333344578742981</c:v>
                </c:pt>
                <c:pt idx="503">
                  <c:v>0.41415393352508545</c:v>
                </c:pt>
                <c:pt idx="504">
                  <c:v>0.41497206687927246</c:v>
                </c:pt>
                <c:pt idx="505">
                  <c:v>0.4158041775226593</c:v>
                </c:pt>
                <c:pt idx="506">
                  <c:v>0.4166330099105835</c:v>
                </c:pt>
                <c:pt idx="507">
                  <c:v>0.41749021410942078</c:v>
                </c:pt>
                <c:pt idx="508">
                  <c:v>0.41831392049789429</c:v>
                </c:pt>
                <c:pt idx="509">
                  <c:v>0.4191499650478363</c:v>
                </c:pt>
                <c:pt idx="510">
                  <c:v>0.41999399662017822</c:v>
                </c:pt>
                <c:pt idx="511">
                  <c:v>0.42083007097244263</c:v>
                </c:pt>
                <c:pt idx="512">
                  <c:v>0.42163968086242676</c:v>
                </c:pt>
                <c:pt idx="513">
                  <c:v>0.42246964573860168</c:v>
                </c:pt>
                <c:pt idx="514">
                  <c:v>0.42332485318183899</c:v>
                </c:pt>
                <c:pt idx="515">
                  <c:v>0.42414858937263489</c:v>
                </c:pt>
                <c:pt idx="516">
                  <c:v>0.42501264810562134</c:v>
                </c:pt>
                <c:pt idx="517">
                  <c:v>0.42579630017280579</c:v>
                </c:pt>
                <c:pt idx="518">
                  <c:v>0.42664143443107605</c:v>
                </c:pt>
                <c:pt idx="519">
                  <c:v>0.42745658755302429</c:v>
                </c:pt>
                <c:pt idx="520">
                  <c:v>0.42830973863601685</c:v>
                </c:pt>
                <c:pt idx="521">
                  <c:v>0.42915058135986328</c:v>
                </c:pt>
                <c:pt idx="522">
                  <c:v>0.42999663949012756</c:v>
                </c:pt>
                <c:pt idx="523">
                  <c:v>0.4308161735534668</c:v>
                </c:pt>
                <c:pt idx="524">
                  <c:v>0.43163913488388062</c:v>
                </c:pt>
                <c:pt idx="525">
                  <c:v>0.43248531222343445</c:v>
                </c:pt>
                <c:pt idx="526">
                  <c:v>0.43333148956298828</c:v>
                </c:pt>
                <c:pt idx="527">
                  <c:v>0.43414780497550964</c:v>
                </c:pt>
                <c:pt idx="528">
                  <c:v>0.43498063087463379</c:v>
                </c:pt>
                <c:pt idx="529">
                  <c:v>0.43580517172813416</c:v>
                </c:pt>
                <c:pt idx="530">
                  <c:v>0.4366476833820343</c:v>
                </c:pt>
                <c:pt idx="531">
                  <c:v>0.43747174739837646</c:v>
                </c:pt>
                <c:pt idx="532">
                  <c:v>0.4383213222026825</c:v>
                </c:pt>
                <c:pt idx="533">
                  <c:v>0.43913757801055908</c:v>
                </c:pt>
                <c:pt idx="534">
                  <c:v>0.43999296426773071</c:v>
                </c:pt>
                <c:pt idx="535">
                  <c:v>0.44080716371536255</c:v>
                </c:pt>
                <c:pt idx="536">
                  <c:v>0.44166162610054016</c:v>
                </c:pt>
                <c:pt idx="537">
                  <c:v>0.44248399138450623</c:v>
                </c:pt>
                <c:pt idx="538">
                  <c:v>0.44332018494606018</c:v>
                </c:pt>
                <c:pt idx="539">
                  <c:v>0.44415333867073059</c:v>
                </c:pt>
                <c:pt idx="540">
                  <c:v>0.44500243663787842</c:v>
                </c:pt>
                <c:pt idx="541">
                  <c:v>0.44582614302635193</c:v>
                </c:pt>
                <c:pt idx="542">
                  <c:v>0.44664710760116577</c:v>
                </c:pt>
                <c:pt idx="543">
                  <c:v>0.44747534394264221</c:v>
                </c:pt>
                <c:pt idx="544">
                  <c:v>0.44831612706184387</c:v>
                </c:pt>
                <c:pt idx="545">
                  <c:v>0.44913399219512939</c:v>
                </c:pt>
                <c:pt idx="546">
                  <c:v>0.44996967911720276</c:v>
                </c:pt>
                <c:pt idx="547">
                  <c:v>0.4508080780506134</c:v>
                </c:pt>
                <c:pt idx="548">
                  <c:v>0.45165175199508667</c:v>
                </c:pt>
                <c:pt idx="549">
                  <c:v>0.45248767733573914</c:v>
                </c:pt>
                <c:pt idx="550">
                  <c:v>0.45332148671150208</c:v>
                </c:pt>
                <c:pt idx="551">
                  <c:v>0.45417359471321106</c:v>
                </c:pt>
                <c:pt idx="552">
                  <c:v>0.45498794317245483</c:v>
                </c:pt>
                <c:pt idx="553">
                  <c:v>0.45583388209342957</c:v>
                </c:pt>
                <c:pt idx="554">
                  <c:v>0.45664718747138977</c:v>
                </c:pt>
                <c:pt idx="555">
                  <c:v>0.45749068260192871</c:v>
                </c:pt>
                <c:pt idx="556">
                  <c:v>0.45830228924751282</c:v>
                </c:pt>
                <c:pt idx="557">
                  <c:v>0.45916217565536499</c:v>
                </c:pt>
                <c:pt idx="558">
                  <c:v>0.45996931195259094</c:v>
                </c:pt>
                <c:pt idx="559">
                  <c:v>0.46081307530403137</c:v>
                </c:pt>
                <c:pt idx="560">
                  <c:v>0.46162799000740051</c:v>
                </c:pt>
                <c:pt idx="561">
                  <c:v>0.46248272061347961</c:v>
                </c:pt>
                <c:pt idx="562">
                  <c:v>0.46332645416259766</c:v>
                </c:pt>
                <c:pt idx="563">
                  <c:v>0.46416690945625305</c:v>
                </c:pt>
                <c:pt idx="564">
                  <c:v>0.46498361229896545</c:v>
                </c:pt>
                <c:pt idx="565">
                  <c:v>0.4658130407333374</c:v>
                </c:pt>
                <c:pt idx="566">
                  <c:v>0.46663191914558411</c:v>
                </c:pt>
                <c:pt idx="567">
                  <c:v>0.46749451756477356</c:v>
                </c:pt>
                <c:pt idx="568">
                  <c:v>0.46831881999969482</c:v>
                </c:pt>
                <c:pt idx="569">
                  <c:v>0.46915245056152344</c:v>
                </c:pt>
                <c:pt idx="570">
                  <c:v>0.46999958157539368</c:v>
                </c:pt>
                <c:pt idx="571">
                  <c:v>0.47082936763763428</c:v>
                </c:pt>
                <c:pt idx="572">
                  <c:v>0.47163915634155273</c:v>
                </c:pt>
                <c:pt idx="573">
                  <c:v>0.47246655821800232</c:v>
                </c:pt>
                <c:pt idx="574">
                  <c:v>0.47331389784812927</c:v>
                </c:pt>
                <c:pt idx="575">
                  <c:v>0.47413739562034607</c:v>
                </c:pt>
                <c:pt idx="576">
                  <c:v>0.47500759363174438</c:v>
                </c:pt>
                <c:pt idx="577">
                  <c:v>0.47583502531051636</c:v>
                </c:pt>
                <c:pt idx="578">
                  <c:v>0.47664880752563477</c:v>
                </c:pt>
                <c:pt idx="579">
                  <c:v>0.47748792171478271</c:v>
                </c:pt>
                <c:pt idx="580">
                  <c:v>0.47832801938056946</c:v>
                </c:pt>
                <c:pt idx="581">
                  <c:v>0.47916203737258911</c:v>
                </c:pt>
                <c:pt idx="582">
                  <c:v>0.47997921705245972</c:v>
                </c:pt>
                <c:pt idx="583">
                  <c:v>0.48083516955375671</c:v>
                </c:pt>
                <c:pt idx="584">
                  <c:v>0.48165541887283325</c:v>
                </c:pt>
                <c:pt idx="585">
                  <c:v>0.48250308632850647</c:v>
                </c:pt>
                <c:pt idx="586">
                  <c:v>0.4833236038684845</c:v>
                </c:pt>
                <c:pt idx="587">
                  <c:v>0.48414731025695801</c:v>
                </c:pt>
                <c:pt idx="588">
                  <c:v>0.48497924208641052</c:v>
                </c:pt>
                <c:pt idx="589">
                  <c:v>0.48582544922828674</c:v>
                </c:pt>
                <c:pt idx="590">
                  <c:v>0.48665773868560791</c:v>
                </c:pt>
                <c:pt idx="591">
                  <c:v>0.48749154806137085</c:v>
                </c:pt>
                <c:pt idx="592">
                  <c:v>0.4883212149143219</c:v>
                </c:pt>
                <c:pt idx="593">
                  <c:v>0.48915350437164307</c:v>
                </c:pt>
                <c:pt idx="594">
                  <c:v>0.48997262120246887</c:v>
                </c:pt>
                <c:pt idx="595">
                  <c:v>0.49081042408943176</c:v>
                </c:pt>
                <c:pt idx="596">
                  <c:v>0.49166390299797058</c:v>
                </c:pt>
                <c:pt idx="597">
                  <c:v>0.49247199296951294</c:v>
                </c:pt>
                <c:pt idx="598">
                  <c:v>0.49330595135688782</c:v>
                </c:pt>
                <c:pt idx="599">
                  <c:v>0.49414157867431641</c:v>
                </c:pt>
                <c:pt idx="600">
                  <c:v>0.49499145150184631</c:v>
                </c:pt>
                <c:pt idx="601">
                  <c:v>0.49581000208854675</c:v>
                </c:pt>
                <c:pt idx="602">
                  <c:v>0.4966578483581543</c:v>
                </c:pt>
                <c:pt idx="603">
                  <c:v>0.49747231602668762</c:v>
                </c:pt>
                <c:pt idx="604">
                  <c:v>0.49829888343811035</c:v>
                </c:pt>
                <c:pt idx="605">
                  <c:v>0.49916702508926392</c:v>
                </c:pt>
                <c:pt idx="606">
                  <c:v>0.49998486042022705</c:v>
                </c:pt>
                <c:pt idx="607">
                  <c:v>0.50082564353942871</c:v>
                </c:pt>
                <c:pt idx="608">
                  <c:v>0.50166851282119751</c:v>
                </c:pt>
                <c:pt idx="609">
                  <c:v>0.5024721622467041</c:v>
                </c:pt>
                <c:pt idx="610">
                  <c:v>0.50331395864486694</c:v>
                </c:pt>
                <c:pt idx="611">
                  <c:v>0.50416594743728638</c:v>
                </c:pt>
                <c:pt idx="612">
                  <c:v>0.50495922565460205</c:v>
                </c:pt>
                <c:pt idx="613">
                  <c:v>0.50580513477325439</c:v>
                </c:pt>
                <c:pt idx="614">
                  <c:v>0.50665926933288574</c:v>
                </c:pt>
                <c:pt idx="615">
                  <c:v>0.5074804425239563</c:v>
                </c:pt>
                <c:pt idx="616">
                  <c:v>0.50831472873687744</c:v>
                </c:pt>
                <c:pt idx="617">
                  <c:v>0.50914973020553589</c:v>
                </c:pt>
                <c:pt idx="618">
                  <c:v>0.51000136137008667</c:v>
                </c:pt>
                <c:pt idx="619">
                  <c:v>0.51081264019012451</c:v>
                </c:pt>
                <c:pt idx="620">
                  <c:v>0.51165646314620972</c:v>
                </c:pt>
                <c:pt idx="621">
                  <c:v>0.51247155666351318</c:v>
                </c:pt>
                <c:pt idx="622">
                  <c:v>0.51331871747970581</c:v>
                </c:pt>
                <c:pt idx="623">
                  <c:v>0.51416373252868652</c:v>
                </c:pt>
                <c:pt idx="624">
                  <c:v>0.51500886678695679</c:v>
                </c:pt>
                <c:pt idx="625">
                  <c:v>0.51582461595535278</c:v>
                </c:pt>
                <c:pt idx="626">
                  <c:v>0.51666116714477539</c:v>
                </c:pt>
                <c:pt idx="627">
                  <c:v>0.51749491691589355</c:v>
                </c:pt>
                <c:pt idx="628">
                  <c:v>0.51830345392227173</c:v>
                </c:pt>
                <c:pt idx="629">
                  <c:v>0.51914036273956299</c:v>
                </c:pt>
                <c:pt idx="630">
                  <c:v>0.51996999979019165</c:v>
                </c:pt>
                <c:pt idx="631">
                  <c:v>0.52082526683807373</c:v>
                </c:pt>
                <c:pt idx="632">
                  <c:v>0.5216447114944458</c:v>
                </c:pt>
                <c:pt idx="633">
                  <c:v>0.52247005701065063</c:v>
                </c:pt>
                <c:pt idx="634">
                  <c:v>0.52332210540771484</c:v>
                </c:pt>
                <c:pt idx="635">
                  <c:v>0.52412748336791992</c:v>
                </c:pt>
                <c:pt idx="636">
                  <c:v>0.52497774362564087</c:v>
                </c:pt>
                <c:pt idx="637">
                  <c:v>0.52581167221069336</c:v>
                </c:pt>
                <c:pt idx="638">
                  <c:v>0.52666491270065308</c:v>
                </c:pt>
                <c:pt idx="639">
                  <c:v>0.52747499942779541</c:v>
                </c:pt>
                <c:pt idx="640">
                  <c:v>0.52832704782485962</c:v>
                </c:pt>
                <c:pt idx="641">
                  <c:v>0.52916496992111206</c:v>
                </c:pt>
                <c:pt idx="642">
                  <c:v>0.52997946739196777</c:v>
                </c:pt>
                <c:pt idx="643">
                  <c:v>0.53082942962646484</c:v>
                </c:pt>
                <c:pt idx="644">
                  <c:v>0.53164595365524292</c:v>
                </c:pt>
                <c:pt idx="645">
                  <c:v>0.53248387575149536</c:v>
                </c:pt>
                <c:pt idx="646">
                  <c:v>0.5333251953125</c:v>
                </c:pt>
                <c:pt idx="647">
                  <c:v>0.53417706489562988</c:v>
                </c:pt>
                <c:pt idx="648">
                  <c:v>0.53500497341156006</c:v>
                </c:pt>
                <c:pt idx="649">
                  <c:v>0.53580766916275024</c:v>
                </c:pt>
                <c:pt idx="650">
                  <c:v>0.536651611328125</c:v>
                </c:pt>
                <c:pt idx="651">
                  <c:v>0.53747075796127319</c:v>
                </c:pt>
                <c:pt idx="652">
                  <c:v>0.53830188512802124</c:v>
                </c:pt>
                <c:pt idx="653">
                  <c:v>0.53914976119995117</c:v>
                </c:pt>
                <c:pt idx="654">
                  <c:v>0.53999119997024536</c:v>
                </c:pt>
                <c:pt idx="655">
                  <c:v>0.54080718755722046</c:v>
                </c:pt>
                <c:pt idx="656">
                  <c:v>0.54164779186248779</c:v>
                </c:pt>
                <c:pt idx="657">
                  <c:v>0.54248231649398804</c:v>
                </c:pt>
                <c:pt idx="658">
                  <c:v>0.5433163046836853</c:v>
                </c:pt>
                <c:pt idx="659">
                  <c:v>0.54415303468704224</c:v>
                </c:pt>
                <c:pt idx="660">
                  <c:v>0.54498928785324097</c:v>
                </c:pt>
                <c:pt idx="661">
                  <c:v>0.54581820964813232</c:v>
                </c:pt>
                <c:pt idx="662">
                  <c:v>0.54663759469985962</c:v>
                </c:pt>
                <c:pt idx="663">
                  <c:v>0.54750055074691772</c:v>
                </c:pt>
                <c:pt idx="664">
                  <c:v>0.54832363128662109</c:v>
                </c:pt>
                <c:pt idx="665">
                  <c:v>0.54913347959518433</c:v>
                </c:pt>
                <c:pt idx="666">
                  <c:v>0.54999136924743652</c:v>
                </c:pt>
                <c:pt idx="667">
                  <c:v>0.55082607269287109</c:v>
                </c:pt>
                <c:pt idx="668">
                  <c:v>0.55164754390716553</c:v>
                </c:pt>
                <c:pt idx="669">
                  <c:v>0.55248486995697021</c:v>
                </c:pt>
                <c:pt idx="670">
                  <c:v>0.55333214998245239</c:v>
                </c:pt>
                <c:pt idx="671">
                  <c:v>0.55415111780166626</c:v>
                </c:pt>
                <c:pt idx="672">
                  <c:v>0.55499613285064697</c:v>
                </c:pt>
                <c:pt idx="673">
                  <c:v>0.55582171678543091</c:v>
                </c:pt>
                <c:pt idx="674">
                  <c:v>0.55666458606719971</c:v>
                </c:pt>
                <c:pt idx="675">
                  <c:v>0.55748701095581055</c:v>
                </c:pt>
                <c:pt idx="676">
                  <c:v>0.55832946300506592</c:v>
                </c:pt>
                <c:pt idx="677">
                  <c:v>0.55913597345352173</c:v>
                </c:pt>
                <c:pt idx="678">
                  <c:v>0.55999237298965454</c:v>
                </c:pt>
                <c:pt idx="679">
                  <c:v>0.56084597110748291</c:v>
                </c:pt>
                <c:pt idx="680">
                  <c:v>0.56165409088134766</c:v>
                </c:pt>
                <c:pt idx="681">
                  <c:v>0.56248807907104492</c:v>
                </c:pt>
                <c:pt idx="682">
                  <c:v>0.56332105398178101</c:v>
                </c:pt>
                <c:pt idx="683">
                  <c:v>0.56414097547531128</c:v>
                </c:pt>
                <c:pt idx="684">
                  <c:v>0.56499671936035156</c:v>
                </c:pt>
                <c:pt idx="685">
                  <c:v>0.56578975915908813</c:v>
                </c:pt>
                <c:pt idx="686">
                  <c:v>0.56666326522827148</c:v>
                </c:pt>
                <c:pt idx="687">
                  <c:v>0.5675014853477478</c:v>
                </c:pt>
                <c:pt idx="688">
                  <c:v>0.56831240653991699</c:v>
                </c:pt>
                <c:pt idx="689">
                  <c:v>0.56913924217224121</c:v>
                </c:pt>
                <c:pt idx="690">
                  <c:v>0.56999063491821289</c:v>
                </c:pt>
                <c:pt idx="691">
                  <c:v>0.57082456350326538</c:v>
                </c:pt>
                <c:pt idx="692">
                  <c:v>0.57165235280990601</c:v>
                </c:pt>
                <c:pt idx="693">
                  <c:v>0.57247841358184814</c:v>
                </c:pt>
                <c:pt idx="694">
                  <c:v>0.57331055402755737</c:v>
                </c:pt>
                <c:pt idx="695">
                  <c:v>0.57413119077682495</c:v>
                </c:pt>
                <c:pt idx="696">
                  <c:v>0.57497882843017578</c:v>
                </c:pt>
                <c:pt idx="697">
                  <c:v>0.57584083080291748</c:v>
                </c:pt>
                <c:pt idx="698">
                  <c:v>0.57664477825164795</c:v>
                </c:pt>
                <c:pt idx="699">
                  <c:v>0.57748347520828247</c:v>
                </c:pt>
                <c:pt idx="700">
                  <c:v>0.5783240795135498</c:v>
                </c:pt>
                <c:pt idx="701">
                  <c:v>0.57913511991500854</c:v>
                </c:pt>
                <c:pt idx="702">
                  <c:v>0.5799860954284668</c:v>
                </c:pt>
                <c:pt idx="703">
                  <c:v>0.58081412315368652</c:v>
                </c:pt>
                <c:pt idx="704">
                  <c:v>0.58166307210922241</c:v>
                </c:pt>
                <c:pt idx="705">
                  <c:v>0.58247584104537964</c:v>
                </c:pt>
                <c:pt idx="706">
                  <c:v>0.58333605527877808</c:v>
                </c:pt>
                <c:pt idx="707">
                  <c:v>0.58416241407394409</c:v>
                </c:pt>
                <c:pt idx="708">
                  <c:v>0.58499014377593994</c:v>
                </c:pt>
                <c:pt idx="709">
                  <c:v>0.58582991361618042</c:v>
                </c:pt>
                <c:pt idx="710">
                  <c:v>0.58665263652801514</c:v>
                </c:pt>
                <c:pt idx="711">
                  <c:v>0.58749639987945557</c:v>
                </c:pt>
                <c:pt idx="712">
                  <c:v>0.58833789825439453</c:v>
                </c:pt>
                <c:pt idx="713">
                  <c:v>0.58913278579711914</c:v>
                </c:pt>
                <c:pt idx="714">
                  <c:v>0.58999806642532349</c:v>
                </c:pt>
                <c:pt idx="715">
                  <c:v>0.59082585573196411</c:v>
                </c:pt>
                <c:pt idx="716">
                  <c:v>0.5916631817817688</c:v>
                </c:pt>
                <c:pt idx="717">
                  <c:v>0.59248477220535278</c:v>
                </c:pt>
                <c:pt idx="718">
                  <c:v>0.59330177307128906</c:v>
                </c:pt>
                <c:pt idx="719">
                  <c:v>0.5941321849822998</c:v>
                </c:pt>
                <c:pt idx="720">
                  <c:v>0.59498262405395508</c:v>
                </c:pt>
                <c:pt idx="721">
                  <c:v>0.59583669900894165</c:v>
                </c:pt>
                <c:pt idx="722">
                  <c:v>0.59664684534072876</c:v>
                </c:pt>
                <c:pt idx="723">
                  <c:v>0.59748548269271851</c:v>
                </c:pt>
                <c:pt idx="724">
                  <c:v>0.59831506013870239</c:v>
                </c:pt>
                <c:pt idx="725">
                  <c:v>0.59914952516555786</c:v>
                </c:pt>
                <c:pt idx="726">
                  <c:v>0.59998089075088501</c:v>
                </c:pt>
                <c:pt idx="727">
                  <c:v>0.60081762075424194</c:v>
                </c:pt>
                <c:pt idx="728">
                  <c:v>0.60166192054748535</c:v>
                </c:pt>
                <c:pt idx="729">
                  <c:v>0.60249042510986328</c:v>
                </c:pt>
                <c:pt idx="730">
                  <c:v>0.60329824686050415</c:v>
                </c:pt>
                <c:pt idx="731">
                  <c:v>0.60413539409637451</c:v>
                </c:pt>
                <c:pt idx="732">
                  <c:v>0.60499387979507446</c:v>
                </c:pt>
                <c:pt idx="733">
                  <c:v>0.60582756996154785</c:v>
                </c:pt>
                <c:pt idx="734">
                  <c:v>0.60665053129196167</c:v>
                </c:pt>
                <c:pt idx="735">
                  <c:v>0.60747462511062622</c:v>
                </c:pt>
                <c:pt idx="736">
                  <c:v>0.6083102822303772</c:v>
                </c:pt>
                <c:pt idx="737">
                  <c:v>0.60915589332580566</c:v>
                </c:pt>
                <c:pt idx="738">
                  <c:v>0.60999447107315063</c:v>
                </c:pt>
                <c:pt idx="739">
                  <c:v>0.61082220077514648</c:v>
                </c:pt>
                <c:pt idx="740">
                  <c:v>0.6116635799407959</c:v>
                </c:pt>
                <c:pt idx="741">
                  <c:v>0.61247646808624268</c:v>
                </c:pt>
                <c:pt idx="742">
                  <c:v>0.61333298683166504</c:v>
                </c:pt>
                <c:pt idx="743">
                  <c:v>0.61415815353393555</c:v>
                </c:pt>
                <c:pt idx="744">
                  <c:v>0.61500686407089233</c:v>
                </c:pt>
                <c:pt idx="745">
                  <c:v>0.61580741405487061</c:v>
                </c:pt>
                <c:pt idx="746">
                  <c:v>0.61665087938308716</c:v>
                </c:pt>
                <c:pt idx="747">
                  <c:v>0.61747431755065918</c:v>
                </c:pt>
                <c:pt idx="748">
                  <c:v>0.61831182241439819</c:v>
                </c:pt>
                <c:pt idx="749">
                  <c:v>0.61914020776748657</c:v>
                </c:pt>
                <c:pt idx="750">
                  <c:v>0.61997675895690918</c:v>
                </c:pt>
                <c:pt idx="751">
                  <c:v>0.62080240249633789</c:v>
                </c:pt>
                <c:pt idx="752">
                  <c:v>0.62164908647537231</c:v>
                </c:pt>
                <c:pt idx="753">
                  <c:v>0.62248784303665161</c:v>
                </c:pt>
                <c:pt idx="754">
                  <c:v>0.62331473827362061</c:v>
                </c:pt>
                <c:pt idx="755">
                  <c:v>0.62413990497589111</c:v>
                </c:pt>
                <c:pt idx="756">
                  <c:v>0.62497973442077637</c:v>
                </c:pt>
                <c:pt idx="757">
                  <c:v>0.6258121132850647</c:v>
                </c:pt>
                <c:pt idx="758">
                  <c:v>0.62665963172912598</c:v>
                </c:pt>
                <c:pt idx="759">
                  <c:v>0.62746363878250122</c:v>
                </c:pt>
                <c:pt idx="760">
                  <c:v>0.62833845615386963</c:v>
                </c:pt>
                <c:pt idx="761">
                  <c:v>0.62915772199630737</c:v>
                </c:pt>
                <c:pt idx="762">
                  <c:v>0.62998878955841064</c:v>
                </c:pt>
                <c:pt idx="763">
                  <c:v>0.63080155849456787</c:v>
                </c:pt>
                <c:pt idx="764">
                  <c:v>0.63165688514709473</c:v>
                </c:pt>
                <c:pt idx="765">
                  <c:v>0.63248634338378906</c:v>
                </c:pt>
                <c:pt idx="766">
                  <c:v>0.63330227136611938</c:v>
                </c:pt>
                <c:pt idx="767">
                  <c:v>0.6341661810874939</c:v>
                </c:pt>
                <c:pt idx="768">
                  <c:v>0.63496863842010498</c:v>
                </c:pt>
                <c:pt idx="769">
                  <c:v>0.63580101728439331</c:v>
                </c:pt>
                <c:pt idx="770">
                  <c:v>0.63664084672927856</c:v>
                </c:pt>
                <c:pt idx="771">
                  <c:v>0.63748234510421753</c:v>
                </c:pt>
                <c:pt idx="772">
                  <c:v>0.63831448554992676</c:v>
                </c:pt>
                <c:pt idx="773">
                  <c:v>0.63915169239044189</c:v>
                </c:pt>
                <c:pt idx="774">
                  <c:v>0.63998377323150635</c:v>
                </c:pt>
                <c:pt idx="775">
                  <c:v>0.64083582162857056</c:v>
                </c:pt>
                <c:pt idx="776">
                  <c:v>0.6416594386100769</c:v>
                </c:pt>
                <c:pt idx="777">
                  <c:v>0.64249151945114136</c:v>
                </c:pt>
                <c:pt idx="778">
                  <c:v>0.64332699775695801</c:v>
                </c:pt>
                <c:pt idx="779">
                  <c:v>0.64413446187973022</c:v>
                </c:pt>
                <c:pt idx="780">
                  <c:v>0.64498430490493774</c:v>
                </c:pt>
                <c:pt idx="781">
                  <c:v>0.64582961797714233</c:v>
                </c:pt>
                <c:pt idx="782">
                  <c:v>0.64663153886795044</c:v>
                </c:pt>
                <c:pt idx="783">
                  <c:v>0.64750832319259644</c:v>
                </c:pt>
                <c:pt idx="784">
                  <c:v>0.64831691980361938</c:v>
                </c:pt>
                <c:pt idx="785">
                  <c:v>0.64916461706161499</c:v>
                </c:pt>
                <c:pt idx="786">
                  <c:v>0.65001404285430908</c:v>
                </c:pt>
                <c:pt idx="787">
                  <c:v>0.65082478523254395</c:v>
                </c:pt>
                <c:pt idx="788">
                  <c:v>0.65165287256240845</c:v>
                </c:pt>
                <c:pt idx="789">
                  <c:v>0.65248787403106689</c:v>
                </c:pt>
                <c:pt idx="790">
                  <c:v>0.65332514047622681</c:v>
                </c:pt>
                <c:pt idx="791">
                  <c:v>0.65414142608642578</c:v>
                </c:pt>
                <c:pt idx="792">
                  <c:v>0.65499860048294067</c:v>
                </c:pt>
                <c:pt idx="793">
                  <c:v>0.6558154821395874</c:v>
                </c:pt>
                <c:pt idx="794">
                  <c:v>0.6566392183303833</c:v>
                </c:pt>
                <c:pt idx="795">
                  <c:v>0.65749210119247437</c:v>
                </c:pt>
                <c:pt idx="796">
                  <c:v>0.65829968452453613</c:v>
                </c:pt>
                <c:pt idx="797">
                  <c:v>0.65913933515548706</c:v>
                </c:pt>
                <c:pt idx="798">
                  <c:v>0.65998262166976929</c:v>
                </c:pt>
                <c:pt idx="799">
                  <c:v>0.66081202030181885</c:v>
                </c:pt>
                <c:pt idx="800">
                  <c:v>0.66165280342102051</c:v>
                </c:pt>
                <c:pt idx="801">
                  <c:v>0.66247481107711792</c:v>
                </c:pt>
                <c:pt idx="802">
                  <c:v>0.66329973936080933</c:v>
                </c:pt>
                <c:pt idx="803">
                  <c:v>0.66415345668792725</c:v>
                </c:pt>
                <c:pt idx="804">
                  <c:v>0.66499286890029907</c:v>
                </c:pt>
                <c:pt idx="805">
                  <c:v>0.66582328081130981</c:v>
                </c:pt>
                <c:pt idx="806">
                  <c:v>0.66665154695510864</c:v>
                </c:pt>
                <c:pt idx="807">
                  <c:v>0.66748905181884766</c:v>
                </c:pt>
                <c:pt idx="808">
                  <c:v>0.66830748319625854</c:v>
                </c:pt>
                <c:pt idx="809">
                  <c:v>0.66914886236190796</c:v>
                </c:pt>
                <c:pt idx="810">
                  <c:v>0.66996991634368896</c:v>
                </c:pt>
                <c:pt idx="811">
                  <c:v>0.67079859972000122</c:v>
                </c:pt>
                <c:pt idx="812">
                  <c:v>0.67166048288345337</c:v>
                </c:pt>
                <c:pt idx="813">
                  <c:v>0.67248028516769409</c:v>
                </c:pt>
                <c:pt idx="814">
                  <c:v>0.67332786321640015</c:v>
                </c:pt>
                <c:pt idx="815">
                  <c:v>0.67414480447769165</c:v>
                </c:pt>
                <c:pt idx="816">
                  <c:v>0.67495578527450562</c:v>
                </c:pt>
                <c:pt idx="817">
                  <c:v>0.67581713199615479</c:v>
                </c:pt>
                <c:pt idx="818">
                  <c:v>0.67664241790771484</c:v>
                </c:pt>
                <c:pt idx="819">
                  <c:v>0.67748409509658813</c:v>
                </c:pt>
                <c:pt idx="820">
                  <c:v>0.67831343412399292</c:v>
                </c:pt>
                <c:pt idx="821">
                  <c:v>0.67914414405822754</c:v>
                </c:pt>
                <c:pt idx="822">
                  <c:v>0.67998361587524414</c:v>
                </c:pt>
                <c:pt idx="823">
                  <c:v>0.6808200478553772</c:v>
                </c:pt>
                <c:pt idx="824">
                  <c:v>0.68163686990737915</c:v>
                </c:pt>
                <c:pt idx="825">
                  <c:v>0.68247920274734497</c:v>
                </c:pt>
                <c:pt idx="826">
                  <c:v>0.6833195686340332</c:v>
                </c:pt>
                <c:pt idx="827">
                  <c:v>0.68415999412536621</c:v>
                </c:pt>
                <c:pt idx="828">
                  <c:v>0.68498611450195313</c:v>
                </c:pt>
                <c:pt idx="829">
                  <c:v>0.68583053350448608</c:v>
                </c:pt>
                <c:pt idx="830">
                  <c:v>0.68662631511688232</c:v>
                </c:pt>
                <c:pt idx="831">
                  <c:v>0.68748998641967773</c:v>
                </c:pt>
                <c:pt idx="832">
                  <c:v>0.68831360340118408</c:v>
                </c:pt>
                <c:pt idx="833">
                  <c:v>0.68913334608078003</c:v>
                </c:pt>
                <c:pt idx="834">
                  <c:v>0.68996721506118774</c:v>
                </c:pt>
                <c:pt idx="835">
                  <c:v>0.6908193826675415</c:v>
                </c:pt>
                <c:pt idx="836">
                  <c:v>0.69165295362472534</c:v>
                </c:pt>
                <c:pt idx="837">
                  <c:v>0.69248396158218384</c:v>
                </c:pt>
                <c:pt idx="838">
                  <c:v>0.69332253932952881</c:v>
                </c:pt>
                <c:pt idx="839">
                  <c:v>0.69415944814682007</c:v>
                </c:pt>
                <c:pt idx="840">
                  <c:v>0.69498199224472046</c:v>
                </c:pt>
                <c:pt idx="841">
                  <c:v>0.69583940505981445</c:v>
                </c:pt>
                <c:pt idx="842">
                  <c:v>0.69665753841400146</c:v>
                </c:pt>
                <c:pt idx="843">
                  <c:v>0.69747632741928101</c:v>
                </c:pt>
                <c:pt idx="844">
                  <c:v>0.69832062721252441</c:v>
                </c:pt>
                <c:pt idx="845">
                  <c:v>0.69915151596069336</c:v>
                </c:pt>
                <c:pt idx="846">
                  <c:v>0.69999551773071289</c:v>
                </c:pt>
                <c:pt idx="847">
                  <c:v>0.70081472396850586</c:v>
                </c:pt>
                <c:pt idx="848">
                  <c:v>0.70163959264755249</c:v>
                </c:pt>
                <c:pt idx="849">
                  <c:v>0.70248645544052124</c:v>
                </c:pt>
                <c:pt idx="850">
                  <c:v>0.70331966876983643</c:v>
                </c:pt>
                <c:pt idx="851">
                  <c:v>0.70414471626281738</c:v>
                </c:pt>
                <c:pt idx="852">
                  <c:v>0.7049756646156311</c:v>
                </c:pt>
                <c:pt idx="853">
                  <c:v>0.70581096410751343</c:v>
                </c:pt>
                <c:pt idx="854">
                  <c:v>0.7066379189491272</c:v>
                </c:pt>
                <c:pt idx="855">
                  <c:v>0.70749109983444214</c:v>
                </c:pt>
                <c:pt idx="856">
                  <c:v>0.70829808712005615</c:v>
                </c:pt>
                <c:pt idx="857">
                  <c:v>0.7091604471206665</c:v>
                </c:pt>
                <c:pt idx="858">
                  <c:v>0.70998561382293701</c:v>
                </c:pt>
                <c:pt idx="859">
                  <c:v>0.71083289384841919</c:v>
                </c:pt>
                <c:pt idx="860">
                  <c:v>0.71164590120315552</c:v>
                </c:pt>
                <c:pt idx="861">
                  <c:v>0.7124742865562439</c:v>
                </c:pt>
                <c:pt idx="862">
                  <c:v>0.71329838037490845</c:v>
                </c:pt>
                <c:pt idx="863">
                  <c:v>0.71417659521102905</c:v>
                </c:pt>
                <c:pt idx="864">
                  <c:v>0.71499425172805786</c:v>
                </c:pt>
                <c:pt idx="865">
                  <c:v>0.71580511331558228</c:v>
                </c:pt>
                <c:pt idx="866">
                  <c:v>0.71665960550308228</c:v>
                </c:pt>
                <c:pt idx="867">
                  <c:v>0.71747606992721558</c:v>
                </c:pt>
                <c:pt idx="868">
                  <c:v>0.71831905841827393</c:v>
                </c:pt>
                <c:pt idx="869">
                  <c:v>0.71913135051727295</c:v>
                </c:pt>
                <c:pt idx="870">
                  <c:v>0.71999424695968628</c:v>
                </c:pt>
                <c:pt idx="871">
                  <c:v>0.72080987691879272</c:v>
                </c:pt>
                <c:pt idx="872">
                  <c:v>0.72165530920028687</c:v>
                </c:pt>
                <c:pt idx="873">
                  <c:v>0.72246938943862915</c:v>
                </c:pt>
                <c:pt idx="874">
                  <c:v>0.72332054376602173</c:v>
                </c:pt>
                <c:pt idx="875">
                  <c:v>0.72414082288742065</c:v>
                </c:pt>
                <c:pt idx="876">
                  <c:v>0.72499167919158936</c:v>
                </c:pt>
                <c:pt idx="877">
                  <c:v>0.72581130266189575</c:v>
                </c:pt>
                <c:pt idx="878">
                  <c:v>0.72664785385131836</c:v>
                </c:pt>
                <c:pt idx="879">
                  <c:v>0.72749847173690796</c:v>
                </c:pt>
                <c:pt idx="880">
                  <c:v>0.7283254861831665</c:v>
                </c:pt>
                <c:pt idx="881">
                  <c:v>0.72916549444198608</c:v>
                </c:pt>
                <c:pt idx="882">
                  <c:v>0.72998541593551636</c:v>
                </c:pt>
                <c:pt idx="883">
                  <c:v>0.73082542419433594</c:v>
                </c:pt>
                <c:pt idx="884">
                  <c:v>0.73165714740753174</c:v>
                </c:pt>
                <c:pt idx="885">
                  <c:v>0.7324797511100769</c:v>
                </c:pt>
                <c:pt idx="886">
                  <c:v>0.73332053422927856</c:v>
                </c:pt>
                <c:pt idx="887">
                  <c:v>0.73415070772171021</c:v>
                </c:pt>
                <c:pt idx="888">
                  <c:v>0.73497211933135986</c:v>
                </c:pt>
                <c:pt idx="889">
                  <c:v>0.73578590154647827</c:v>
                </c:pt>
                <c:pt idx="890">
                  <c:v>0.73665475845336914</c:v>
                </c:pt>
                <c:pt idx="891">
                  <c:v>0.73748946189880371</c:v>
                </c:pt>
                <c:pt idx="892">
                  <c:v>0.73833274841308594</c:v>
                </c:pt>
                <c:pt idx="893">
                  <c:v>0.73914968967437744</c:v>
                </c:pt>
                <c:pt idx="894">
                  <c:v>0.73999089002609253</c:v>
                </c:pt>
                <c:pt idx="895">
                  <c:v>0.74080562591552734</c:v>
                </c:pt>
                <c:pt idx="896">
                  <c:v>0.74162793159484863</c:v>
                </c:pt>
                <c:pt idx="897">
                  <c:v>0.74248975515365601</c:v>
                </c:pt>
                <c:pt idx="898">
                  <c:v>0.74330419301986694</c:v>
                </c:pt>
                <c:pt idx="899">
                  <c:v>0.74414592981338501</c:v>
                </c:pt>
                <c:pt idx="900">
                  <c:v>0.74499779939651489</c:v>
                </c:pt>
                <c:pt idx="901">
                  <c:v>0.74582284688949585</c:v>
                </c:pt>
                <c:pt idx="902">
                  <c:v>0.74666398763656616</c:v>
                </c:pt>
                <c:pt idx="903">
                  <c:v>0.74748653173446655</c:v>
                </c:pt>
                <c:pt idx="904">
                  <c:v>0.74830770492553711</c:v>
                </c:pt>
                <c:pt idx="905">
                  <c:v>0.74913811683654785</c:v>
                </c:pt>
                <c:pt idx="906">
                  <c:v>0.74996441602706909</c:v>
                </c:pt>
                <c:pt idx="907">
                  <c:v>0.75082564353942871</c:v>
                </c:pt>
                <c:pt idx="908">
                  <c:v>0.75164562463760376</c:v>
                </c:pt>
                <c:pt idx="909">
                  <c:v>0.75248110294342041</c:v>
                </c:pt>
                <c:pt idx="910">
                  <c:v>0.75332862138748169</c:v>
                </c:pt>
                <c:pt idx="911">
                  <c:v>0.75416165590286255</c:v>
                </c:pt>
                <c:pt idx="912">
                  <c:v>0.75497537851333618</c:v>
                </c:pt>
                <c:pt idx="913">
                  <c:v>0.75580263137817383</c:v>
                </c:pt>
                <c:pt idx="914">
                  <c:v>0.7566567063331604</c:v>
                </c:pt>
                <c:pt idx="915">
                  <c:v>0.75748211145401001</c:v>
                </c:pt>
                <c:pt idx="916">
                  <c:v>0.75834804773330688</c:v>
                </c:pt>
                <c:pt idx="917">
                  <c:v>0.75912857055664063</c:v>
                </c:pt>
                <c:pt idx="918">
                  <c:v>0.75997388362884521</c:v>
                </c:pt>
                <c:pt idx="919">
                  <c:v>0.76079058647155762</c:v>
                </c:pt>
                <c:pt idx="920">
                  <c:v>0.76164662837982178</c:v>
                </c:pt>
                <c:pt idx="921">
                  <c:v>0.7624824047088623</c:v>
                </c:pt>
                <c:pt idx="922">
                  <c:v>0.76332837343215942</c:v>
                </c:pt>
                <c:pt idx="923">
                  <c:v>0.7641485333442688</c:v>
                </c:pt>
                <c:pt idx="924">
                  <c:v>0.76497441530227661</c:v>
                </c:pt>
                <c:pt idx="925">
                  <c:v>0.76581639051437378</c:v>
                </c:pt>
                <c:pt idx="926">
                  <c:v>0.76666772365570068</c:v>
                </c:pt>
                <c:pt idx="927">
                  <c:v>0.76748228073120117</c:v>
                </c:pt>
                <c:pt idx="928">
                  <c:v>0.76831555366516113</c:v>
                </c:pt>
                <c:pt idx="929">
                  <c:v>0.7691383957862854</c:v>
                </c:pt>
                <c:pt idx="930">
                  <c:v>0.7699810266494751</c:v>
                </c:pt>
                <c:pt idx="931">
                  <c:v>0.77080768346786499</c:v>
                </c:pt>
                <c:pt idx="932">
                  <c:v>0.77165901660919189</c:v>
                </c:pt>
                <c:pt idx="933">
                  <c:v>0.77247089147567749</c:v>
                </c:pt>
                <c:pt idx="934">
                  <c:v>0.77332490682601929</c:v>
                </c:pt>
                <c:pt idx="935">
                  <c:v>0.77414155006408691</c:v>
                </c:pt>
                <c:pt idx="936">
                  <c:v>0.7749931812286377</c:v>
                </c:pt>
                <c:pt idx="937">
                  <c:v>0.77581703662872314</c:v>
                </c:pt>
                <c:pt idx="938">
                  <c:v>0.77665477991104126</c:v>
                </c:pt>
                <c:pt idx="939">
                  <c:v>0.77748823165893555</c:v>
                </c:pt>
                <c:pt idx="940">
                  <c:v>0.77833503484725952</c:v>
                </c:pt>
                <c:pt idx="941">
                  <c:v>0.77916264533996582</c:v>
                </c:pt>
                <c:pt idx="942">
                  <c:v>0.77997946739196777</c:v>
                </c:pt>
                <c:pt idx="943">
                  <c:v>0.78080636262893677</c:v>
                </c:pt>
                <c:pt idx="944">
                  <c:v>0.78164839744567871</c:v>
                </c:pt>
                <c:pt idx="945">
                  <c:v>0.78246843814849854</c:v>
                </c:pt>
                <c:pt idx="946">
                  <c:v>0.78330355882644653</c:v>
                </c:pt>
                <c:pt idx="947">
                  <c:v>0.78413850069046021</c:v>
                </c:pt>
                <c:pt idx="948">
                  <c:v>0.78498029708862305</c:v>
                </c:pt>
                <c:pt idx="949">
                  <c:v>0.78581720590591431</c:v>
                </c:pt>
                <c:pt idx="950">
                  <c:v>0.78665530681610107</c:v>
                </c:pt>
                <c:pt idx="951">
                  <c:v>0.78750938177108765</c:v>
                </c:pt>
                <c:pt idx="952">
                  <c:v>0.78832060098648071</c:v>
                </c:pt>
                <c:pt idx="953">
                  <c:v>0.78916281461715698</c:v>
                </c:pt>
                <c:pt idx="954">
                  <c:v>0.7899775505065918</c:v>
                </c:pt>
                <c:pt idx="955">
                  <c:v>0.79082441329956055</c:v>
                </c:pt>
                <c:pt idx="956">
                  <c:v>0.79163599014282227</c:v>
                </c:pt>
                <c:pt idx="957">
                  <c:v>0.79249298572540283</c:v>
                </c:pt>
                <c:pt idx="958">
                  <c:v>0.79329961538314819</c:v>
                </c:pt>
                <c:pt idx="959">
                  <c:v>0.79414474964141846</c:v>
                </c:pt>
                <c:pt idx="960">
                  <c:v>0.79496437311172485</c:v>
                </c:pt>
                <c:pt idx="961">
                  <c:v>0.79581713676452637</c:v>
                </c:pt>
                <c:pt idx="962">
                  <c:v>0.79666042327880859</c:v>
                </c:pt>
                <c:pt idx="963">
                  <c:v>0.7975008487701416</c:v>
                </c:pt>
                <c:pt idx="964">
                  <c:v>0.79831361770629883</c:v>
                </c:pt>
                <c:pt idx="965">
                  <c:v>0.79914897680282593</c:v>
                </c:pt>
                <c:pt idx="966">
                  <c:v>0.79996567964553833</c:v>
                </c:pt>
                <c:pt idx="967">
                  <c:v>0.80082434415817261</c:v>
                </c:pt>
                <c:pt idx="968">
                  <c:v>0.80165314674377441</c:v>
                </c:pt>
                <c:pt idx="969">
                  <c:v>0.80248105525970459</c:v>
                </c:pt>
                <c:pt idx="970">
                  <c:v>0.80333012342453003</c:v>
                </c:pt>
                <c:pt idx="971">
                  <c:v>0.8041616678237915</c:v>
                </c:pt>
                <c:pt idx="972">
                  <c:v>0.80497318506240845</c:v>
                </c:pt>
                <c:pt idx="973">
                  <c:v>0.80580013990402222</c:v>
                </c:pt>
                <c:pt idx="974">
                  <c:v>0.80664628744125366</c:v>
                </c:pt>
                <c:pt idx="975">
                  <c:v>0.80747300386428833</c:v>
                </c:pt>
                <c:pt idx="976">
                  <c:v>0.80833816528320313</c:v>
                </c:pt>
                <c:pt idx="977">
                  <c:v>0.80916523933410645</c:v>
                </c:pt>
                <c:pt idx="978">
                  <c:v>0.80998271703720093</c:v>
                </c:pt>
                <c:pt idx="979">
                  <c:v>0.81082034111022949</c:v>
                </c:pt>
                <c:pt idx="980">
                  <c:v>0.811664879322052</c:v>
                </c:pt>
                <c:pt idx="981">
                  <c:v>0.81249451637268066</c:v>
                </c:pt>
                <c:pt idx="982">
                  <c:v>0.81331497430801392</c:v>
                </c:pt>
                <c:pt idx="983">
                  <c:v>0.81416994333267212</c:v>
                </c:pt>
                <c:pt idx="984">
                  <c:v>0.81498610973358154</c:v>
                </c:pt>
                <c:pt idx="985">
                  <c:v>0.81583470106124878</c:v>
                </c:pt>
                <c:pt idx="986">
                  <c:v>0.81665968894958496</c:v>
                </c:pt>
                <c:pt idx="987">
                  <c:v>0.81748044490814209</c:v>
                </c:pt>
                <c:pt idx="988">
                  <c:v>0.81831222772598267</c:v>
                </c:pt>
                <c:pt idx="989">
                  <c:v>0.81915956735610962</c:v>
                </c:pt>
                <c:pt idx="990">
                  <c:v>0.8199884295463562</c:v>
                </c:pt>
                <c:pt idx="991">
                  <c:v>0.82082521915435791</c:v>
                </c:pt>
                <c:pt idx="992">
                  <c:v>0.8216555118560791</c:v>
                </c:pt>
                <c:pt idx="993">
                  <c:v>0.82248705625534058</c:v>
                </c:pt>
                <c:pt idx="994">
                  <c:v>0.8233063817024231</c:v>
                </c:pt>
                <c:pt idx="995">
                  <c:v>0.82414412498474121</c:v>
                </c:pt>
                <c:pt idx="996">
                  <c:v>0.8249969482421875</c:v>
                </c:pt>
                <c:pt idx="997">
                  <c:v>0.82580947875976563</c:v>
                </c:pt>
                <c:pt idx="998">
                  <c:v>0.82663804292678833</c:v>
                </c:pt>
                <c:pt idx="999">
                  <c:v>0.82747489213943481</c:v>
                </c:pt>
                <c:pt idx="1000">
                  <c:v>0.82832533121109009</c:v>
                </c:pt>
                <c:pt idx="1001">
                  <c:v>0.82914048433303833</c:v>
                </c:pt>
                <c:pt idx="1002">
                  <c:v>0.82998758554458618</c:v>
                </c:pt>
                <c:pt idx="1003">
                  <c:v>0.83080589771270752</c:v>
                </c:pt>
                <c:pt idx="1004">
                  <c:v>0.83163505792617798</c:v>
                </c:pt>
                <c:pt idx="1005">
                  <c:v>0.83249753713607788</c:v>
                </c:pt>
                <c:pt idx="1006">
                  <c:v>0.83331567049026489</c:v>
                </c:pt>
                <c:pt idx="1007">
                  <c:v>0.83416169881820679</c:v>
                </c:pt>
                <c:pt idx="1008">
                  <c:v>0.83500522375106812</c:v>
                </c:pt>
                <c:pt idx="1009">
                  <c:v>0.83580940961837769</c:v>
                </c:pt>
                <c:pt idx="1010">
                  <c:v>0.8366464376449585</c:v>
                </c:pt>
                <c:pt idx="1011">
                  <c:v>0.83750271797180176</c:v>
                </c:pt>
                <c:pt idx="1012">
                  <c:v>0.83829182386398315</c:v>
                </c:pt>
                <c:pt idx="1013">
                  <c:v>0.83914095163345337</c:v>
                </c:pt>
                <c:pt idx="1014">
                  <c:v>0.83999568223953247</c:v>
                </c:pt>
                <c:pt idx="1015">
                  <c:v>0.84081816673278809</c:v>
                </c:pt>
                <c:pt idx="1016">
                  <c:v>0.84164720773696899</c:v>
                </c:pt>
                <c:pt idx="1017">
                  <c:v>0.84248477220535278</c:v>
                </c:pt>
                <c:pt idx="1018">
                  <c:v>0.84333157539367676</c:v>
                </c:pt>
                <c:pt idx="1019">
                  <c:v>0.84414684772491455</c:v>
                </c:pt>
                <c:pt idx="1020">
                  <c:v>0.84498828649520874</c:v>
                </c:pt>
                <c:pt idx="1021">
                  <c:v>0.84580183029174805</c:v>
                </c:pt>
                <c:pt idx="1022">
                  <c:v>0.84665101766586304</c:v>
                </c:pt>
                <c:pt idx="1023">
                  <c:v>0.84749799966812134</c:v>
                </c:pt>
                <c:pt idx="1024">
                  <c:v>0.84834545850753784</c:v>
                </c:pt>
                <c:pt idx="1025">
                  <c:v>0.84915512800216675</c:v>
                </c:pt>
                <c:pt idx="1026">
                  <c:v>0.84999513626098633</c:v>
                </c:pt>
                <c:pt idx="1027">
                  <c:v>0.85082638263702393</c:v>
                </c:pt>
                <c:pt idx="1028">
                  <c:v>0.85163992643356323</c:v>
                </c:pt>
                <c:pt idx="1029">
                  <c:v>0.85247194766998291</c:v>
                </c:pt>
                <c:pt idx="1030">
                  <c:v>0.85330218076705933</c:v>
                </c:pt>
                <c:pt idx="1031">
                  <c:v>0.8541601300239563</c:v>
                </c:pt>
                <c:pt idx="1032">
                  <c:v>0.85498541593551636</c:v>
                </c:pt>
                <c:pt idx="1033">
                  <c:v>0.85580211877822876</c:v>
                </c:pt>
                <c:pt idx="1034">
                  <c:v>0.85665786266326904</c:v>
                </c:pt>
                <c:pt idx="1035">
                  <c:v>0.85746371746063232</c:v>
                </c:pt>
                <c:pt idx="1036">
                  <c:v>0.85831546783447266</c:v>
                </c:pt>
                <c:pt idx="1037">
                  <c:v>0.85914623737335205</c:v>
                </c:pt>
                <c:pt idx="1038">
                  <c:v>0.85999864339828491</c:v>
                </c:pt>
                <c:pt idx="1039">
                  <c:v>0.8608054518699646</c:v>
                </c:pt>
                <c:pt idx="1040">
                  <c:v>0.86165958642959595</c:v>
                </c:pt>
                <c:pt idx="1041">
                  <c:v>0.86249077320098877</c:v>
                </c:pt>
                <c:pt idx="1042">
                  <c:v>0.86331230401992798</c:v>
                </c:pt>
                <c:pt idx="1043">
                  <c:v>0.86416476964950562</c:v>
                </c:pt>
                <c:pt idx="1044">
                  <c:v>0.86497646570205688</c:v>
                </c:pt>
                <c:pt idx="1045">
                  <c:v>0.86582106351852417</c:v>
                </c:pt>
                <c:pt idx="1046">
                  <c:v>0.86665749549865723</c:v>
                </c:pt>
                <c:pt idx="1047">
                  <c:v>0.86750924587249756</c:v>
                </c:pt>
                <c:pt idx="1048">
                  <c:v>0.86834090948104858</c:v>
                </c:pt>
                <c:pt idx="1049">
                  <c:v>0.86914235353469849</c:v>
                </c:pt>
                <c:pt idx="1050">
                  <c:v>0.86998796463012695</c:v>
                </c:pt>
                <c:pt idx="1051">
                  <c:v>0.87080645561218262</c:v>
                </c:pt>
                <c:pt idx="1052">
                  <c:v>0.87163352966308594</c:v>
                </c:pt>
                <c:pt idx="1053">
                  <c:v>0.87248140573501587</c:v>
                </c:pt>
                <c:pt idx="1054">
                  <c:v>0.87332063913345337</c:v>
                </c:pt>
                <c:pt idx="1055">
                  <c:v>0.87413817644119263</c:v>
                </c:pt>
                <c:pt idx="1056">
                  <c:v>0.87498122453689575</c:v>
                </c:pt>
                <c:pt idx="1057">
                  <c:v>0.87581676244735718</c:v>
                </c:pt>
                <c:pt idx="1058">
                  <c:v>0.87664645910263062</c:v>
                </c:pt>
                <c:pt idx="1059">
                  <c:v>0.87748736143112183</c:v>
                </c:pt>
                <c:pt idx="1060">
                  <c:v>0.87832403182983398</c:v>
                </c:pt>
                <c:pt idx="1061">
                  <c:v>0.87915194034576416</c:v>
                </c:pt>
                <c:pt idx="1062">
                  <c:v>0.87997215986251831</c:v>
                </c:pt>
                <c:pt idx="1063">
                  <c:v>0.88083219528198242</c:v>
                </c:pt>
                <c:pt idx="1064">
                  <c:v>0.88165533542633057</c:v>
                </c:pt>
                <c:pt idx="1065">
                  <c:v>0.88246762752532959</c:v>
                </c:pt>
                <c:pt idx="1066">
                  <c:v>0.88332700729370117</c:v>
                </c:pt>
                <c:pt idx="1067">
                  <c:v>0.88416272401809692</c:v>
                </c:pt>
                <c:pt idx="1068">
                  <c:v>0.88498139381408691</c:v>
                </c:pt>
                <c:pt idx="1069">
                  <c:v>0.8858191967010498</c:v>
                </c:pt>
                <c:pt idx="1070">
                  <c:v>0.88666445016860962</c:v>
                </c:pt>
                <c:pt idx="1071">
                  <c:v>0.88748633861541748</c:v>
                </c:pt>
                <c:pt idx="1072">
                  <c:v>0.8883327841758728</c:v>
                </c:pt>
                <c:pt idx="1073">
                  <c:v>0.88915258646011353</c:v>
                </c:pt>
                <c:pt idx="1074">
                  <c:v>0.88999974727630615</c:v>
                </c:pt>
                <c:pt idx="1075">
                  <c:v>0.89081835746765137</c:v>
                </c:pt>
                <c:pt idx="1076">
                  <c:v>0.89166110754013062</c:v>
                </c:pt>
                <c:pt idx="1077">
                  <c:v>0.89246648550033569</c:v>
                </c:pt>
                <c:pt idx="1078">
                  <c:v>0.89332669973373413</c:v>
                </c:pt>
                <c:pt idx="1079">
                  <c:v>0.89417606592178345</c:v>
                </c:pt>
                <c:pt idx="1080">
                  <c:v>0.89498442411422729</c:v>
                </c:pt>
                <c:pt idx="1081">
                  <c:v>0.89582109451293945</c:v>
                </c:pt>
                <c:pt idx="1082">
                  <c:v>0.8966558575630188</c:v>
                </c:pt>
                <c:pt idx="1083">
                  <c:v>0.89747369289398193</c:v>
                </c:pt>
                <c:pt idx="1084">
                  <c:v>0.89833176136016846</c:v>
                </c:pt>
                <c:pt idx="1085">
                  <c:v>0.89912188053131104</c:v>
                </c:pt>
                <c:pt idx="1086">
                  <c:v>0.89999532699584961</c:v>
                </c:pt>
                <c:pt idx="1087">
                  <c:v>0.90083986520767212</c:v>
                </c:pt>
                <c:pt idx="1088">
                  <c:v>0.90164536237716675</c:v>
                </c:pt>
                <c:pt idx="1089">
                  <c:v>0.9024694561958313</c:v>
                </c:pt>
                <c:pt idx="1090">
                  <c:v>0.90332412719726563</c:v>
                </c:pt>
                <c:pt idx="1091">
                  <c:v>0.90415769815444946</c:v>
                </c:pt>
                <c:pt idx="1092">
                  <c:v>0.90498393774032593</c:v>
                </c:pt>
                <c:pt idx="1093">
                  <c:v>0.90581369400024414</c:v>
                </c:pt>
                <c:pt idx="1094">
                  <c:v>0.90664613246917725</c:v>
                </c:pt>
                <c:pt idx="1095">
                  <c:v>0.90746623277664185</c:v>
                </c:pt>
                <c:pt idx="1096">
                  <c:v>0.90830987691879272</c:v>
                </c:pt>
                <c:pt idx="1097">
                  <c:v>0.90917181968688965</c:v>
                </c:pt>
                <c:pt idx="1098">
                  <c:v>0.90997874736785889</c:v>
                </c:pt>
                <c:pt idx="1099">
                  <c:v>0.91081655025482178</c:v>
                </c:pt>
                <c:pt idx="1100">
                  <c:v>0.91166061162948608</c:v>
                </c:pt>
                <c:pt idx="1101">
                  <c:v>0.91246843338012695</c:v>
                </c:pt>
                <c:pt idx="1102">
                  <c:v>0.91331601142883301</c:v>
                </c:pt>
                <c:pt idx="1103">
                  <c:v>0.91414517164230347</c:v>
                </c:pt>
                <c:pt idx="1104">
                  <c:v>0.91499727964401245</c:v>
                </c:pt>
                <c:pt idx="1105">
                  <c:v>0.91580843925476074</c:v>
                </c:pt>
                <c:pt idx="1106">
                  <c:v>0.91666871309280396</c:v>
                </c:pt>
                <c:pt idx="1107">
                  <c:v>0.91749167442321777</c:v>
                </c:pt>
                <c:pt idx="1108">
                  <c:v>0.91832321882247925</c:v>
                </c:pt>
                <c:pt idx="1109">
                  <c:v>0.91916567087173462</c:v>
                </c:pt>
                <c:pt idx="1110">
                  <c:v>0.91998499631881714</c:v>
                </c:pt>
                <c:pt idx="1111">
                  <c:v>0.92082983255386353</c:v>
                </c:pt>
                <c:pt idx="1112">
                  <c:v>0.92167001962661743</c:v>
                </c:pt>
                <c:pt idx="1113">
                  <c:v>0.92246758937835693</c:v>
                </c:pt>
                <c:pt idx="1114">
                  <c:v>0.92333155870437622</c:v>
                </c:pt>
                <c:pt idx="1115">
                  <c:v>0.92416280508041382</c:v>
                </c:pt>
                <c:pt idx="1116">
                  <c:v>0.92499727010726929</c:v>
                </c:pt>
                <c:pt idx="1117">
                  <c:v>0.9258192777633667</c:v>
                </c:pt>
                <c:pt idx="1118">
                  <c:v>0.92663401365280151</c:v>
                </c:pt>
                <c:pt idx="1119">
                  <c:v>0.92746394872665405</c:v>
                </c:pt>
                <c:pt idx="1120">
                  <c:v>0.92831724882125854</c:v>
                </c:pt>
                <c:pt idx="1121">
                  <c:v>0.92916887998580933</c:v>
                </c:pt>
                <c:pt idx="1122">
                  <c:v>0.92998182773590088</c:v>
                </c:pt>
                <c:pt idx="1123">
                  <c:v>0.93081539869308472</c:v>
                </c:pt>
                <c:pt idx="1124">
                  <c:v>0.93164932727813721</c:v>
                </c:pt>
                <c:pt idx="1125">
                  <c:v>0.93248212337493896</c:v>
                </c:pt>
                <c:pt idx="1126">
                  <c:v>0.93331515789031982</c:v>
                </c:pt>
                <c:pt idx="1127">
                  <c:v>0.93415355682373047</c:v>
                </c:pt>
                <c:pt idx="1128">
                  <c:v>0.93499410152435303</c:v>
                </c:pt>
                <c:pt idx="1129">
                  <c:v>0.93582487106323242</c:v>
                </c:pt>
                <c:pt idx="1130">
                  <c:v>0.93663454055786133</c:v>
                </c:pt>
                <c:pt idx="1131">
                  <c:v>0.93746381998062134</c:v>
                </c:pt>
                <c:pt idx="1132">
                  <c:v>0.93832170963287354</c:v>
                </c:pt>
                <c:pt idx="1133">
                  <c:v>0.93916022777557373</c:v>
                </c:pt>
                <c:pt idx="1134">
                  <c:v>0.93998479843139648</c:v>
                </c:pt>
                <c:pt idx="1135">
                  <c:v>0.94080865383148193</c:v>
                </c:pt>
                <c:pt idx="1136">
                  <c:v>0.94164115190505981</c:v>
                </c:pt>
                <c:pt idx="1137">
                  <c:v>0.94248932600021362</c:v>
                </c:pt>
                <c:pt idx="1138">
                  <c:v>0.94332289695739746</c:v>
                </c:pt>
                <c:pt idx="1139">
                  <c:v>0.94415688514709473</c:v>
                </c:pt>
                <c:pt idx="1140">
                  <c:v>0.94499742984771729</c:v>
                </c:pt>
                <c:pt idx="1141">
                  <c:v>0.94581484794616699</c:v>
                </c:pt>
                <c:pt idx="1142">
                  <c:v>0.94666838645935059</c:v>
                </c:pt>
                <c:pt idx="1143">
                  <c:v>0.94748926162719727</c:v>
                </c:pt>
                <c:pt idx="1144">
                  <c:v>0.94833952188491821</c:v>
                </c:pt>
                <c:pt idx="1145">
                  <c:v>0.94913762807846069</c:v>
                </c:pt>
                <c:pt idx="1146">
                  <c:v>0.94998317956924438</c:v>
                </c:pt>
                <c:pt idx="1147">
                  <c:v>0.95080798864364624</c:v>
                </c:pt>
                <c:pt idx="1148">
                  <c:v>0.95164883136749268</c:v>
                </c:pt>
                <c:pt idx="1149">
                  <c:v>0.95247507095336914</c:v>
                </c:pt>
                <c:pt idx="1150">
                  <c:v>0.95331072807312012</c:v>
                </c:pt>
                <c:pt idx="1151">
                  <c:v>0.95413875579833984</c:v>
                </c:pt>
                <c:pt idx="1152">
                  <c:v>0.95498198270797729</c:v>
                </c:pt>
                <c:pt idx="1153">
                  <c:v>0.95582199096679688</c:v>
                </c:pt>
                <c:pt idx="1154">
                  <c:v>0.95664632320404053</c:v>
                </c:pt>
                <c:pt idx="1155">
                  <c:v>0.95747411251068115</c:v>
                </c:pt>
                <c:pt idx="1156">
                  <c:v>0.95831489562988281</c:v>
                </c:pt>
                <c:pt idx="1157">
                  <c:v>0.95914578437805176</c:v>
                </c:pt>
                <c:pt idx="1158">
                  <c:v>0.9599950909614563</c:v>
                </c:pt>
                <c:pt idx="1159">
                  <c:v>0.96079748868942261</c:v>
                </c:pt>
                <c:pt idx="1160">
                  <c:v>0.96166986227035522</c:v>
                </c:pt>
                <c:pt idx="1161">
                  <c:v>0.96248924732208252</c:v>
                </c:pt>
                <c:pt idx="1162">
                  <c:v>0.96332019567489624</c:v>
                </c:pt>
                <c:pt idx="1163">
                  <c:v>0.96413421630859375</c:v>
                </c:pt>
                <c:pt idx="1164">
                  <c:v>0.96499305963516235</c:v>
                </c:pt>
                <c:pt idx="1165">
                  <c:v>0.96582251787185669</c:v>
                </c:pt>
                <c:pt idx="1166">
                  <c:v>0.96663552522659302</c:v>
                </c:pt>
                <c:pt idx="1167">
                  <c:v>0.96750253438949585</c:v>
                </c:pt>
                <c:pt idx="1168">
                  <c:v>0.9683031439781189</c:v>
                </c:pt>
                <c:pt idx="1169">
                  <c:v>0.9691353440284729</c:v>
                </c:pt>
                <c:pt idx="1170">
                  <c:v>0.96997565031051636</c:v>
                </c:pt>
                <c:pt idx="1171">
                  <c:v>0.97081601619720459</c:v>
                </c:pt>
                <c:pt idx="1172">
                  <c:v>0.97164630889892578</c:v>
                </c:pt>
                <c:pt idx="1173">
                  <c:v>0.97248005867004395</c:v>
                </c:pt>
                <c:pt idx="1174">
                  <c:v>0.97331762313842773</c:v>
                </c:pt>
                <c:pt idx="1175">
                  <c:v>0.97416871786117554</c:v>
                </c:pt>
                <c:pt idx="1176">
                  <c:v>0.97499442100524902</c:v>
                </c:pt>
                <c:pt idx="1177">
                  <c:v>0.97582560777664185</c:v>
                </c:pt>
                <c:pt idx="1178">
                  <c:v>0.97665780782699585</c:v>
                </c:pt>
                <c:pt idx="1179">
                  <c:v>0.97747045755386353</c:v>
                </c:pt>
                <c:pt idx="1180">
                  <c:v>0.97831588983535767</c:v>
                </c:pt>
                <c:pt idx="1181">
                  <c:v>0.97916585206985474</c:v>
                </c:pt>
                <c:pt idx="1182">
                  <c:v>0.97996121644973755</c:v>
                </c:pt>
                <c:pt idx="1183">
                  <c:v>0.98084175586700439</c:v>
                </c:pt>
                <c:pt idx="1184">
                  <c:v>0.98165208101272583</c:v>
                </c:pt>
                <c:pt idx="1185">
                  <c:v>0.9824984073638916</c:v>
                </c:pt>
                <c:pt idx="1186">
                  <c:v>0.98334264755249023</c:v>
                </c:pt>
                <c:pt idx="1187">
                  <c:v>0.98415893316268921</c:v>
                </c:pt>
                <c:pt idx="1188">
                  <c:v>0.9849810004234314</c:v>
                </c:pt>
                <c:pt idx="1189">
                  <c:v>0.98582100868225098</c:v>
                </c:pt>
                <c:pt idx="1190">
                  <c:v>0.98665702342987061</c:v>
                </c:pt>
                <c:pt idx="1191">
                  <c:v>0.98747152090072632</c:v>
                </c:pt>
                <c:pt idx="1192">
                  <c:v>0.98832964897155762</c:v>
                </c:pt>
                <c:pt idx="1193">
                  <c:v>0.98914742469787598</c:v>
                </c:pt>
                <c:pt idx="1194">
                  <c:v>0.98997592926025391</c:v>
                </c:pt>
                <c:pt idx="1195">
                  <c:v>0.99082434177398682</c:v>
                </c:pt>
                <c:pt idx="1196">
                  <c:v>0.99163615703582764</c:v>
                </c:pt>
                <c:pt idx="1197">
                  <c:v>0.99247437715530396</c:v>
                </c:pt>
                <c:pt idx="1198">
                  <c:v>0.99331647157669067</c:v>
                </c:pt>
                <c:pt idx="1199">
                  <c:v>0.9941444993019104</c:v>
                </c:pt>
                <c:pt idx="1200">
                  <c:v>0.99498903751373291</c:v>
                </c:pt>
                <c:pt idx="1201">
                  <c:v>0.9958081841468811</c:v>
                </c:pt>
                <c:pt idx="1202">
                  <c:v>0.99663263559341431</c:v>
                </c:pt>
                <c:pt idx="1203">
                  <c:v>0.99748402833938599</c:v>
                </c:pt>
                <c:pt idx="1204">
                  <c:v>0.9983246922492981</c:v>
                </c:pt>
                <c:pt idx="1205">
                  <c:v>0.99915289878845215</c:v>
                </c:pt>
                <c:pt idx="1206">
                  <c:v>0.99998635053634644</c:v>
                </c:pt>
                <c:pt idx="1207">
                  <c:v>1.0008244514465332</c:v>
                </c:pt>
                <c:pt idx="1208">
                  <c:v>1.0016400814056396</c:v>
                </c:pt>
                <c:pt idx="1209">
                  <c:v>1.0024789571762085</c:v>
                </c:pt>
                <c:pt idx="1210">
                  <c:v>1.0033037662506104</c:v>
                </c:pt>
                <c:pt idx="1211">
                  <c:v>1.0041298866271973</c:v>
                </c:pt>
                <c:pt idx="1212">
                  <c:v>1.0049973726272583</c:v>
                </c:pt>
                <c:pt idx="1213">
                  <c:v>1.0058133602142334</c:v>
                </c:pt>
                <c:pt idx="1214">
                  <c:v>1.0066598653793335</c:v>
                </c:pt>
                <c:pt idx="1215">
                  <c:v>1.0074785947799683</c:v>
                </c:pt>
                <c:pt idx="1216">
                  <c:v>1.0082913637161255</c:v>
                </c:pt>
                <c:pt idx="1217">
                  <c:v>1.009152889251709</c:v>
                </c:pt>
                <c:pt idx="1218">
                  <c:v>1.0099743604660034</c:v>
                </c:pt>
                <c:pt idx="1219">
                  <c:v>1.0108146667480469</c:v>
                </c:pt>
                <c:pt idx="1220">
                  <c:v>1.011648416519165</c:v>
                </c:pt>
                <c:pt idx="1221">
                  <c:v>1.0124828815460205</c:v>
                </c:pt>
                <c:pt idx="1222">
                  <c:v>1.0133160352706909</c:v>
                </c:pt>
                <c:pt idx="1223">
                  <c:v>1.0141500234603882</c:v>
                </c:pt>
                <c:pt idx="1224">
                  <c:v>1.0149705410003662</c:v>
                </c:pt>
                <c:pt idx="1225">
                  <c:v>1.0158109664916992</c:v>
                </c:pt>
                <c:pt idx="1226">
                  <c:v>1.0166531801223755</c:v>
                </c:pt>
                <c:pt idx="1227">
                  <c:v>1.0174936056137085</c:v>
                </c:pt>
                <c:pt idx="1228">
                  <c:v>1.0183210372924805</c:v>
                </c:pt>
                <c:pt idx="1229">
                  <c:v>1.0191670656204224</c:v>
                </c:pt>
                <c:pt idx="1230">
                  <c:v>1.0199579000473022</c:v>
                </c:pt>
                <c:pt idx="1231">
                  <c:v>1.020822286605835</c:v>
                </c:pt>
                <c:pt idx="1232">
                  <c:v>1.0216493606567383</c:v>
                </c:pt>
                <c:pt idx="1233">
                  <c:v>1.0224647521972656</c:v>
                </c:pt>
                <c:pt idx="1234">
                  <c:v>1.0233030319213867</c:v>
                </c:pt>
                <c:pt idx="1235">
                  <c:v>1.0241533517837524</c:v>
                </c:pt>
                <c:pt idx="1236">
                  <c:v>1.0249838829040527</c:v>
                </c:pt>
                <c:pt idx="1237">
                  <c:v>1.025818943977356</c:v>
                </c:pt>
                <c:pt idx="1238">
                  <c:v>1.0266574621200562</c:v>
                </c:pt>
                <c:pt idx="1239">
                  <c:v>1.0274909734725952</c:v>
                </c:pt>
                <c:pt idx="1240">
                  <c:v>1.0283128023147583</c:v>
                </c:pt>
                <c:pt idx="1241">
                  <c:v>1.0291728973388672</c:v>
                </c:pt>
                <c:pt idx="1242">
                  <c:v>1.0299942493438721</c:v>
                </c:pt>
                <c:pt idx="1243">
                  <c:v>1.0308059453964233</c:v>
                </c:pt>
                <c:pt idx="1244">
                  <c:v>1.0316517353057861</c:v>
                </c:pt>
                <c:pt idx="1245">
                  <c:v>1.0324841737747192</c:v>
                </c:pt>
                <c:pt idx="1246">
                  <c:v>1.033334493637085</c:v>
                </c:pt>
                <c:pt idx="1247">
                  <c:v>1.0341501235961914</c:v>
                </c:pt>
                <c:pt idx="1248">
                  <c:v>1.0349751710891724</c:v>
                </c:pt>
                <c:pt idx="1249">
                  <c:v>1.0358215570449829</c:v>
                </c:pt>
                <c:pt idx="1250">
                  <c:v>1.0366485118865967</c:v>
                </c:pt>
                <c:pt idx="1251">
                  <c:v>1.037480354309082</c:v>
                </c:pt>
                <c:pt idx="1252">
                  <c:v>1.0383074283599854</c:v>
                </c:pt>
                <c:pt idx="1253">
                  <c:v>1.0391436815261841</c:v>
                </c:pt>
                <c:pt idx="1254">
                  <c:v>1.0399750471115112</c:v>
                </c:pt>
                <c:pt idx="1255">
                  <c:v>1.0408288240432739</c:v>
                </c:pt>
                <c:pt idx="1256">
                  <c:v>1.0416284799575806</c:v>
                </c:pt>
                <c:pt idx="1257">
                  <c:v>1.0424971580505371</c:v>
                </c:pt>
                <c:pt idx="1258">
                  <c:v>1.0433176755905151</c:v>
                </c:pt>
                <c:pt idx="1259">
                  <c:v>1.0441666841506958</c:v>
                </c:pt>
                <c:pt idx="1260">
                  <c:v>1.0449808835983276</c:v>
                </c:pt>
                <c:pt idx="1261">
                  <c:v>1.0458076000213623</c:v>
                </c:pt>
                <c:pt idx="1262">
                  <c:v>1.046631932258606</c:v>
                </c:pt>
                <c:pt idx="1263">
                  <c:v>1.0475106239318848</c:v>
                </c:pt>
                <c:pt idx="1264">
                  <c:v>1.0483297109603882</c:v>
                </c:pt>
                <c:pt idx="1265">
                  <c:v>1.0491381883621216</c:v>
                </c:pt>
                <c:pt idx="1266">
                  <c:v>1.0499905347824097</c:v>
                </c:pt>
                <c:pt idx="1267">
                  <c:v>1.0508103370666504</c:v>
                </c:pt>
                <c:pt idx="1268">
                  <c:v>1.0516517162322998</c:v>
                </c:pt>
                <c:pt idx="1269">
                  <c:v>1.0524654388427734</c:v>
                </c:pt>
                <c:pt idx="1270">
                  <c:v>1.0533281564712524</c:v>
                </c:pt>
                <c:pt idx="1271">
                  <c:v>1.0541424751281738</c:v>
                </c:pt>
                <c:pt idx="1272">
                  <c:v>1.0549874305725098</c:v>
                </c:pt>
                <c:pt idx="1273">
                  <c:v>1.0558029413223267</c:v>
                </c:pt>
                <c:pt idx="1274">
                  <c:v>1.0566548109054565</c:v>
                </c:pt>
                <c:pt idx="1275">
                  <c:v>1.0574748516082764</c:v>
                </c:pt>
                <c:pt idx="1276">
                  <c:v>1.0583244562149048</c:v>
                </c:pt>
                <c:pt idx="1277">
                  <c:v>1.0591443777084351</c:v>
                </c:pt>
                <c:pt idx="1278">
                  <c:v>1.059983491897583</c:v>
                </c:pt>
                <c:pt idx="1279">
                  <c:v>1.0608291625976563</c:v>
                </c:pt>
                <c:pt idx="1280">
                  <c:v>1.0616540908813477</c:v>
                </c:pt>
                <c:pt idx="1281">
                  <c:v>1.0624967813491821</c:v>
                </c:pt>
                <c:pt idx="1282">
                  <c:v>1.0633225440979004</c:v>
                </c:pt>
                <c:pt idx="1283">
                  <c:v>1.0641589164733887</c:v>
                </c:pt>
                <c:pt idx="1284">
                  <c:v>1.0649911165237427</c:v>
                </c:pt>
                <c:pt idx="1285">
                  <c:v>1.0658136606216431</c:v>
                </c:pt>
                <c:pt idx="1286">
                  <c:v>1.0666520595550537</c:v>
                </c:pt>
                <c:pt idx="1287">
                  <c:v>1.0674848556518555</c:v>
                </c:pt>
                <c:pt idx="1288">
                  <c:v>1.0683063268661499</c:v>
                </c:pt>
                <c:pt idx="1289">
                  <c:v>1.0691206455230713</c:v>
                </c:pt>
                <c:pt idx="1290">
                  <c:v>1.0699886083602905</c:v>
                </c:pt>
                <c:pt idx="1291">
                  <c:v>1.0708217620849609</c:v>
                </c:pt>
                <c:pt idx="1292">
                  <c:v>1.0716662406921387</c:v>
                </c:pt>
                <c:pt idx="1293">
                  <c:v>1.0724821090698242</c:v>
                </c:pt>
                <c:pt idx="1294">
                  <c:v>1.0733252763748169</c:v>
                </c:pt>
                <c:pt idx="1295">
                  <c:v>1.0741399526596069</c:v>
                </c:pt>
                <c:pt idx="1296">
                  <c:v>1.0749616622924805</c:v>
                </c:pt>
                <c:pt idx="1297">
                  <c:v>1.0758260488510132</c:v>
                </c:pt>
                <c:pt idx="1298">
                  <c:v>1.0766348838806152</c:v>
                </c:pt>
                <c:pt idx="1299">
                  <c:v>1.0774786472320557</c:v>
                </c:pt>
                <c:pt idx="1300">
                  <c:v>1.0783326625823975</c:v>
                </c:pt>
                <c:pt idx="1301">
                  <c:v>1.0791549682617188</c:v>
                </c:pt>
                <c:pt idx="1302">
                  <c:v>1.0799994468688965</c:v>
                </c:pt>
                <c:pt idx="1303">
                  <c:v>1.0808192491531372</c:v>
                </c:pt>
                <c:pt idx="1304">
                  <c:v>1.0816373825073242</c:v>
                </c:pt>
                <c:pt idx="1305">
                  <c:v>1.0824704170227051</c:v>
                </c:pt>
                <c:pt idx="1306">
                  <c:v>1.0832972526550293</c:v>
                </c:pt>
                <c:pt idx="1307">
                  <c:v>1.0841577053070068</c:v>
                </c:pt>
                <c:pt idx="1308">
                  <c:v>1.0849791765213013</c:v>
                </c:pt>
                <c:pt idx="1309">
                  <c:v>1.0858167409896851</c:v>
                </c:pt>
                <c:pt idx="1310">
                  <c:v>1.0866612195968628</c:v>
                </c:pt>
                <c:pt idx="1311">
                  <c:v>1.0874936580657959</c:v>
                </c:pt>
                <c:pt idx="1312">
                  <c:v>1.0883063077926636</c:v>
                </c:pt>
                <c:pt idx="1313">
                  <c:v>1.089138388633728</c:v>
                </c:pt>
                <c:pt idx="1314">
                  <c:v>1.0899909734725952</c:v>
                </c:pt>
                <c:pt idx="1315">
                  <c:v>1.0908164978027344</c:v>
                </c:pt>
                <c:pt idx="1316">
                  <c:v>1.0916811227798462</c:v>
                </c:pt>
                <c:pt idx="1317">
                  <c:v>1.0924632549285889</c:v>
                </c:pt>
                <c:pt idx="1318">
                  <c:v>1.0933099985122681</c:v>
                </c:pt>
                <c:pt idx="1319">
                  <c:v>1.0941237211227417</c:v>
                </c:pt>
                <c:pt idx="1320">
                  <c:v>1.0949746370315552</c:v>
                </c:pt>
                <c:pt idx="1321">
                  <c:v>1.0958148241043091</c:v>
                </c:pt>
                <c:pt idx="1322">
                  <c:v>1.0966620445251465</c:v>
                </c:pt>
                <c:pt idx="1323">
                  <c:v>1.0974831581115723</c:v>
                </c:pt>
                <c:pt idx="1324">
                  <c:v>1.0983078479766846</c:v>
                </c:pt>
                <c:pt idx="1325">
                  <c:v>1.0991530418395996</c:v>
                </c:pt>
                <c:pt idx="1326">
                  <c:v>1.099998950958252</c:v>
                </c:pt>
                <c:pt idx="1327">
                  <c:v>1.1008149385452271</c:v>
                </c:pt>
                <c:pt idx="1328">
                  <c:v>1.1016476154327393</c:v>
                </c:pt>
                <c:pt idx="1329">
                  <c:v>1.1024669408798218</c:v>
                </c:pt>
                <c:pt idx="1330">
                  <c:v>1.1033133268356323</c:v>
                </c:pt>
                <c:pt idx="1331">
                  <c:v>1.104140043258667</c:v>
                </c:pt>
                <c:pt idx="1332">
                  <c:v>1.1049926280975342</c:v>
                </c:pt>
                <c:pt idx="1333">
                  <c:v>1.1058050394058228</c:v>
                </c:pt>
                <c:pt idx="1334">
                  <c:v>1.1066590547561646</c:v>
                </c:pt>
                <c:pt idx="1335">
                  <c:v>1.1074732542037964</c:v>
                </c:pt>
                <c:pt idx="1336">
                  <c:v>1.1083301305770874</c:v>
                </c:pt>
                <c:pt idx="1337">
                  <c:v>1.1091479063034058</c:v>
                </c:pt>
                <c:pt idx="1338">
                  <c:v>1.1099889278411865</c:v>
                </c:pt>
                <c:pt idx="1339">
                  <c:v>1.110821008682251</c:v>
                </c:pt>
                <c:pt idx="1340">
                  <c:v>1.1116670370101929</c:v>
                </c:pt>
                <c:pt idx="1341">
                  <c:v>1.1124922037124634</c:v>
                </c:pt>
                <c:pt idx="1342">
                  <c:v>1.1133136749267578</c:v>
                </c:pt>
                <c:pt idx="1343">
                  <c:v>1.1141430139541626</c:v>
                </c:pt>
                <c:pt idx="1344">
                  <c:v>1.1149851083755493</c:v>
                </c:pt>
                <c:pt idx="1345">
                  <c:v>1.1157983541488647</c:v>
                </c:pt>
                <c:pt idx="1346">
                  <c:v>1.1166353225708008</c:v>
                </c:pt>
                <c:pt idx="1347">
                  <c:v>1.117475152015686</c:v>
                </c:pt>
                <c:pt idx="1348">
                  <c:v>1.118316650390625</c:v>
                </c:pt>
                <c:pt idx="1349">
                  <c:v>1.1191526651382446</c:v>
                </c:pt>
                <c:pt idx="1350">
                  <c:v>1.1199887990951538</c:v>
                </c:pt>
                <c:pt idx="1351">
                  <c:v>1.1208418607711792</c:v>
                </c:pt>
                <c:pt idx="1352">
                  <c:v>1.121654748916626</c:v>
                </c:pt>
                <c:pt idx="1353">
                  <c:v>1.1224997043609619</c:v>
                </c:pt>
                <c:pt idx="1354">
                  <c:v>1.1233105659484863</c:v>
                </c:pt>
                <c:pt idx="1355">
                  <c:v>1.1241557598114014</c:v>
                </c:pt>
                <c:pt idx="1356">
                  <c:v>1.1249691247940063</c:v>
                </c:pt>
                <c:pt idx="1357">
                  <c:v>1.1258254051208496</c:v>
                </c:pt>
                <c:pt idx="1358">
                  <c:v>1.1266337633132935</c:v>
                </c:pt>
                <c:pt idx="1359">
                  <c:v>1.1274799108505249</c:v>
                </c:pt>
                <c:pt idx="1360">
                  <c:v>1.1282966136932373</c:v>
                </c:pt>
                <c:pt idx="1361">
                  <c:v>1.1291502714157104</c:v>
                </c:pt>
                <c:pt idx="1362">
                  <c:v>1.1299949884414673</c:v>
                </c:pt>
                <c:pt idx="1363">
                  <c:v>1.1308311223983765</c:v>
                </c:pt>
                <c:pt idx="1364">
                  <c:v>1.1316496133804321</c:v>
                </c:pt>
                <c:pt idx="1365">
                  <c:v>1.1324812173843384</c:v>
                </c:pt>
                <c:pt idx="1366">
                  <c:v>1.1332995891571045</c:v>
                </c:pt>
                <c:pt idx="1367">
                  <c:v>1.1341586112976074</c:v>
                </c:pt>
                <c:pt idx="1368">
                  <c:v>1.1349852085113525</c:v>
                </c:pt>
                <c:pt idx="1369">
                  <c:v>1.1358178853988647</c:v>
                </c:pt>
                <c:pt idx="1370">
                  <c:v>1.1366653442382813</c:v>
                </c:pt>
                <c:pt idx="1371">
                  <c:v>1.1374931335449219</c:v>
                </c:pt>
                <c:pt idx="1372">
                  <c:v>1.1383066177368164</c:v>
                </c:pt>
                <c:pt idx="1373">
                  <c:v>1.1391346454620361</c:v>
                </c:pt>
                <c:pt idx="1374">
                  <c:v>1.1399815082550049</c:v>
                </c:pt>
                <c:pt idx="1375">
                  <c:v>1.1408056020736694</c:v>
                </c:pt>
                <c:pt idx="1376">
                  <c:v>1.1416751146316528</c:v>
                </c:pt>
                <c:pt idx="1377">
                  <c:v>1.1424999237060547</c:v>
                </c:pt>
                <c:pt idx="1378">
                  <c:v>1.1433175802230835</c:v>
                </c:pt>
                <c:pt idx="1379">
                  <c:v>1.1441534757614136</c:v>
                </c:pt>
                <c:pt idx="1380">
                  <c:v>1.1449964046478271</c:v>
                </c:pt>
                <c:pt idx="1381">
                  <c:v>1.145825982093811</c:v>
                </c:pt>
                <c:pt idx="1382">
                  <c:v>1.1466482877731323</c:v>
                </c:pt>
                <c:pt idx="1383">
                  <c:v>1.1475015878677368</c:v>
                </c:pt>
                <c:pt idx="1384">
                  <c:v>1.1483231782913208</c:v>
                </c:pt>
                <c:pt idx="1385">
                  <c:v>1.1491678953170776</c:v>
                </c:pt>
                <c:pt idx="1386">
                  <c:v>1.1499913930892944</c:v>
                </c:pt>
                <c:pt idx="1387">
                  <c:v>1.1508160829544067</c:v>
                </c:pt>
                <c:pt idx="1388">
                  <c:v>1.1516436338424683</c:v>
                </c:pt>
                <c:pt idx="1389">
                  <c:v>1.1524966955184937</c:v>
                </c:pt>
                <c:pt idx="1390">
                  <c:v>1.1533232927322388</c:v>
                </c:pt>
                <c:pt idx="1391">
                  <c:v>1.1541571617126465</c:v>
                </c:pt>
                <c:pt idx="1392">
                  <c:v>1.1549878120422363</c:v>
                </c:pt>
                <c:pt idx="1393">
                  <c:v>1.1558201313018799</c:v>
                </c:pt>
                <c:pt idx="1394">
                  <c:v>1.1566396951675415</c:v>
                </c:pt>
                <c:pt idx="1395">
                  <c:v>1.1574791669845581</c:v>
                </c:pt>
                <c:pt idx="1396">
                  <c:v>1.1583285331726074</c:v>
                </c:pt>
                <c:pt idx="1397">
                  <c:v>1.1591421365737915</c:v>
                </c:pt>
                <c:pt idx="1398">
                  <c:v>1.1599736213684082</c:v>
                </c:pt>
                <c:pt idx="1399">
                  <c:v>1.1608113050460815</c:v>
                </c:pt>
                <c:pt idx="1400">
                  <c:v>1.1616582870483398</c:v>
                </c:pt>
                <c:pt idx="1401">
                  <c:v>1.1624778509140015</c:v>
                </c:pt>
                <c:pt idx="1402">
                  <c:v>1.1633210182189941</c:v>
                </c:pt>
                <c:pt idx="1403">
                  <c:v>1.1641405820846558</c:v>
                </c:pt>
                <c:pt idx="1404">
                  <c:v>1.1649664640426636</c:v>
                </c:pt>
                <c:pt idx="1405">
                  <c:v>1.1658332347869873</c:v>
                </c:pt>
                <c:pt idx="1406">
                  <c:v>1.1666504144668579</c:v>
                </c:pt>
                <c:pt idx="1407">
                  <c:v>1.167494535446167</c:v>
                </c:pt>
                <c:pt idx="1408">
                  <c:v>1.1683367490768433</c:v>
                </c:pt>
                <c:pt idx="1409">
                  <c:v>1.1691412925720215</c:v>
                </c:pt>
                <c:pt idx="1410">
                  <c:v>1.1699821949005127</c:v>
                </c:pt>
                <c:pt idx="1411">
                  <c:v>1.1708329916000366</c:v>
                </c:pt>
                <c:pt idx="1412">
                  <c:v>1.171625018119812</c:v>
                </c:pt>
                <c:pt idx="1413">
                  <c:v>1.1724722385406494</c:v>
                </c:pt>
                <c:pt idx="1414">
                  <c:v>1.1733282804489136</c:v>
                </c:pt>
                <c:pt idx="1415">
                  <c:v>1.1741515398025513</c:v>
                </c:pt>
                <c:pt idx="1416">
                  <c:v>1.174983024597168</c:v>
                </c:pt>
                <c:pt idx="1417">
                  <c:v>1.1758166551589966</c:v>
                </c:pt>
                <c:pt idx="1418">
                  <c:v>1.176667332649231</c:v>
                </c:pt>
                <c:pt idx="1419">
                  <c:v>1.1774824857711792</c:v>
                </c:pt>
                <c:pt idx="1420">
                  <c:v>1.1783212423324585</c:v>
                </c:pt>
                <c:pt idx="1421">
                  <c:v>1.1791362762451172</c:v>
                </c:pt>
                <c:pt idx="1422">
                  <c:v>1.1799830198287964</c:v>
                </c:pt>
                <c:pt idx="1423">
                  <c:v>1.1808304786682129</c:v>
                </c:pt>
                <c:pt idx="1424">
                  <c:v>1.1816768646240234</c:v>
                </c:pt>
                <c:pt idx="1425">
                  <c:v>1.1824915409088135</c:v>
                </c:pt>
                <c:pt idx="1426">
                  <c:v>1.18332839012146</c:v>
                </c:pt>
                <c:pt idx="1427">
                  <c:v>1.1841626167297363</c:v>
                </c:pt>
                <c:pt idx="1428">
                  <c:v>1.1849710941314697</c:v>
                </c:pt>
                <c:pt idx="1429">
                  <c:v>1.1858086585998535</c:v>
                </c:pt>
                <c:pt idx="1430">
                  <c:v>1.186639666557312</c:v>
                </c:pt>
                <c:pt idx="1431">
                  <c:v>1.1874932050704956</c:v>
                </c:pt>
                <c:pt idx="1432">
                  <c:v>1.1883147954940796</c:v>
                </c:pt>
                <c:pt idx="1433">
                  <c:v>1.189133882522583</c:v>
                </c:pt>
                <c:pt idx="1434">
                  <c:v>1.1899878978729248</c:v>
                </c:pt>
                <c:pt idx="1435">
                  <c:v>1.1907947063446045</c:v>
                </c:pt>
                <c:pt idx="1436">
                  <c:v>1.1916462182998657</c:v>
                </c:pt>
                <c:pt idx="1437">
                  <c:v>1.1924782991409302</c:v>
                </c:pt>
                <c:pt idx="1438">
                  <c:v>1.1933294534683228</c:v>
                </c:pt>
                <c:pt idx="1439">
                  <c:v>1.1941423416137695</c:v>
                </c:pt>
                <c:pt idx="1440">
                  <c:v>1.1949921846389771</c:v>
                </c:pt>
                <c:pt idx="1441">
                  <c:v>1.1958303451538086</c:v>
                </c:pt>
                <c:pt idx="1442">
                  <c:v>1.1966476440429688</c:v>
                </c:pt>
                <c:pt idx="1443">
                  <c:v>1.1974960565567017</c:v>
                </c:pt>
                <c:pt idx="1444">
                  <c:v>1.1983134746551514</c:v>
                </c:pt>
                <c:pt idx="1445">
                  <c:v>1.1991524696350098</c:v>
                </c:pt>
                <c:pt idx="1446">
                  <c:v>1.1999886035919189</c:v>
                </c:pt>
                <c:pt idx="1447">
                  <c:v>1.2008458375930786</c:v>
                </c:pt>
                <c:pt idx="1448">
                  <c:v>1.2016700506210327</c:v>
                </c:pt>
                <c:pt idx="1449">
                  <c:v>1.2024775743484497</c:v>
                </c:pt>
                <c:pt idx="1450">
                  <c:v>1.2033224105834961</c:v>
                </c:pt>
                <c:pt idx="1451">
                  <c:v>1.2041400671005249</c:v>
                </c:pt>
                <c:pt idx="1452">
                  <c:v>1.2049682140350342</c:v>
                </c:pt>
                <c:pt idx="1453">
                  <c:v>1.2058138847351074</c:v>
                </c:pt>
                <c:pt idx="1454">
                  <c:v>1.2066565752029419</c:v>
                </c:pt>
                <c:pt idx="1455">
                  <c:v>1.2074718475341797</c:v>
                </c:pt>
                <c:pt idx="1456">
                  <c:v>1.2083169221878052</c:v>
                </c:pt>
                <c:pt idx="1457">
                  <c:v>1.2091484069824219</c:v>
                </c:pt>
                <c:pt idx="1458">
                  <c:v>1.2099815607070923</c:v>
                </c:pt>
                <c:pt idx="1459">
                  <c:v>1.2108206748962402</c:v>
                </c:pt>
                <c:pt idx="1460">
                  <c:v>1.2116568088531494</c:v>
                </c:pt>
                <c:pt idx="1461">
                  <c:v>1.2124826908111572</c:v>
                </c:pt>
                <c:pt idx="1462">
                  <c:v>1.2133039236068726</c:v>
                </c:pt>
                <c:pt idx="1463">
                  <c:v>1.2141672372817993</c:v>
                </c:pt>
                <c:pt idx="1464">
                  <c:v>1.214988112449646</c:v>
                </c:pt>
                <c:pt idx="1465">
                  <c:v>1.2157979011535645</c:v>
                </c:pt>
                <c:pt idx="1466">
                  <c:v>1.2166574001312256</c:v>
                </c:pt>
                <c:pt idx="1467">
                  <c:v>1.2174936532974243</c:v>
                </c:pt>
                <c:pt idx="1468">
                  <c:v>1.2183166742324829</c:v>
                </c:pt>
                <c:pt idx="1469">
                  <c:v>1.2191556692123413</c:v>
                </c:pt>
                <c:pt idx="1470">
                  <c:v>1.2199994325637817</c:v>
                </c:pt>
                <c:pt idx="1471">
                  <c:v>1.2208181619644165</c:v>
                </c:pt>
                <c:pt idx="1472">
                  <c:v>1.2216644287109375</c:v>
                </c:pt>
                <c:pt idx="1473">
                  <c:v>1.2224836349487305</c:v>
                </c:pt>
                <c:pt idx="1474">
                  <c:v>1.2233322858810425</c:v>
                </c:pt>
                <c:pt idx="1475">
                  <c:v>1.2241529226303101</c:v>
                </c:pt>
                <c:pt idx="1476">
                  <c:v>1.2249932289123535</c:v>
                </c:pt>
                <c:pt idx="1477">
                  <c:v>1.2258018255233765</c:v>
                </c:pt>
                <c:pt idx="1478">
                  <c:v>1.2266565561294556</c:v>
                </c:pt>
                <c:pt idx="1479">
                  <c:v>1.227510929107666</c:v>
                </c:pt>
                <c:pt idx="1480">
                  <c:v>1.2283185720443726</c:v>
                </c:pt>
                <c:pt idx="1481">
                  <c:v>1.2291581630706787</c:v>
                </c:pt>
                <c:pt idx="1482">
                  <c:v>1.2299928665161133</c:v>
                </c:pt>
                <c:pt idx="1483">
                  <c:v>1.2308099269866943</c:v>
                </c:pt>
                <c:pt idx="1484">
                  <c:v>1.2316675186157227</c:v>
                </c:pt>
                <c:pt idx="1485">
                  <c:v>1.232454776763916</c:v>
                </c:pt>
                <c:pt idx="1486">
                  <c:v>1.233328104019165</c:v>
                </c:pt>
                <c:pt idx="1487">
                  <c:v>1.2341709136962891</c:v>
                </c:pt>
                <c:pt idx="1488">
                  <c:v>1.2349780797958374</c:v>
                </c:pt>
                <c:pt idx="1489">
                  <c:v>1.235801100730896</c:v>
                </c:pt>
                <c:pt idx="1490">
                  <c:v>1.2366582155227661</c:v>
                </c:pt>
                <c:pt idx="1491">
                  <c:v>1.237491250038147</c:v>
                </c:pt>
                <c:pt idx="1492">
                  <c:v>1.2383188009262085</c:v>
                </c:pt>
                <c:pt idx="1493">
                  <c:v>1.2391484975814819</c:v>
                </c:pt>
                <c:pt idx="1494">
                  <c:v>1.2399817705154419</c:v>
                </c:pt>
                <c:pt idx="1495">
                  <c:v>1.2407996654510498</c:v>
                </c:pt>
                <c:pt idx="1496">
                  <c:v>1.2416458129882813</c:v>
                </c:pt>
                <c:pt idx="1497">
                  <c:v>1.2425038814544678</c:v>
                </c:pt>
                <c:pt idx="1498">
                  <c:v>1.2433117628097534</c:v>
                </c:pt>
                <c:pt idx="1499">
                  <c:v>1.2441506385803223</c:v>
                </c:pt>
                <c:pt idx="1500">
                  <c:v>1.2449915409088135</c:v>
                </c:pt>
                <c:pt idx="1501">
                  <c:v>1.2458014488220215</c:v>
                </c:pt>
                <c:pt idx="1502">
                  <c:v>1.2466500997543335</c:v>
                </c:pt>
                <c:pt idx="1503">
                  <c:v>1.2474830150604248</c:v>
                </c:pt>
                <c:pt idx="1504">
                  <c:v>1.2483317852020264</c:v>
                </c:pt>
                <c:pt idx="1505">
                  <c:v>1.2491436004638672</c:v>
                </c:pt>
                <c:pt idx="1506">
                  <c:v>1.2499994039535522</c:v>
                </c:pt>
                <c:pt idx="1507">
                  <c:v>1.2508288621902466</c:v>
                </c:pt>
                <c:pt idx="1508">
                  <c:v>1.2516565322875977</c:v>
                </c:pt>
                <c:pt idx="1509">
                  <c:v>1.2525002956390381</c:v>
                </c:pt>
                <c:pt idx="1510">
                  <c:v>1.2533164024353027</c:v>
                </c:pt>
                <c:pt idx="1511">
                  <c:v>1.2541642189025879</c:v>
                </c:pt>
                <c:pt idx="1512">
                  <c:v>1.2550057172775269</c:v>
                </c:pt>
                <c:pt idx="1513">
                  <c:v>1.2558033466339111</c:v>
                </c:pt>
                <c:pt idx="1514">
                  <c:v>1.2566651105880737</c:v>
                </c:pt>
                <c:pt idx="1515">
                  <c:v>1.2574926614761353</c:v>
                </c:pt>
                <c:pt idx="1516">
                  <c:v>1.2583297491073608</c:v>
                </c:pt>
                <c:pt idx="1517">
                  <c:v>1.2591526508331299</c:v>
                </c:pt>
                <c:pt idx="1518">
                  <c:v>1.2599700689315796</c:v>
                </c:pt>
                <c:pt idx="1519">
                  <c:v>1.2608015537261963</c:v>
                </c:pt>
                <c:pt idx="1520">
                  <c:v>1.2616512775421143</c:v>
                </c:pt>
                <c:pt idx="1521">
                  <c:v>1.2625030279159546</c:v>
                </c:pt>
                <c:pt idx="1522">
                  <c:v>1.2633161544799805</c:v>
                </c:pt>
                <c:pt idx="1523">
                  <c:v>1.2641531229019165</c:v>
                </c:pt>
                <c:pt idx="1524">
                  <c:v>1.2649818658828735</c:v>
                </c:pt>
                <c:pt idx="1525">
                  <c:v>1.2658165693283081</c:v>
                </c:pt>
                <c:pt idx="1526">
                  <c:v>1.2666440010070801</c:v>
                </c:pt>
                <c:pt idx="1527">
                  <c:v>1.2674857378005981</c:v>
                </c:pt>
                <c:pt idx="1528">
                  <c:v>1.2683274745941162</c:v>
                </c:pt>
                <c:pt idx="1529">
                  <c:v>1.2691566944122314</c:v>
                </c:pt>
                <c:pt idx="1530">
                  <c:v>1.2699686288833618</c:v>
                </c:pt>
                <c:pt idx="1531">
                  <c:v>1.2707993984222412</c:v>
                </c:pt>
                <c:pt idx="1532">
                  <c:v>1.2716604471206665</c:v>
                </c:pt>
                <c:pt idx="1533">
                  <c:v>1.2724931240081787</c:v>
                </c:pt>
                <c:pt idx="1534">
                  <c:v>1.2733194828033447</c:v>
                </c:pt>
                <c:pt idx="1535">
                  <c:v>1.274141788482666</c:v>
                </c:pt>
                <c:pt idx="1536">
                  <c:v>1.2749732732772827</c:v>
                </c:pt>
                <c:pt idx="1537">
                  <c:v>1.2758210897445679</c:v>
                </c:pt>
                <c:pt idx="1538">
                  <c:v>1.2766590118408203</c:v>
                </c:pt>
                <c:pt idx="1539">
                  <c:v>1.277489185333252</c:v>
                </c:pt>
                <c:pt idx="1540">
                  <c:v>1.2783312797546387</c:v>
                </c:pt>
                <c:pt idx="1541">
                  <c:v>1.2791461944580078</c:v>
                </c:pt>
                <c:pt idx="1542">
                  <c:v>1.2799994945526123</c:v>
                </c:pt>
                <c:pt idx="1543">
                  <c:v>1.2808223962783813</c:v>
                </c:pt>
                <c:pt idx="1544">
                  <c:v>1.2816715240478516</c:v>
                </c:pt>
                <c:pt idx="1545">
                  <c:v>1.2824740409851074</c:v>
                </c:pt>
                <c:pt idx="1546">
                  <c:v>1.2833167314529419</c:v>
                </c:pt>
                <c:pt idx="1547">
                  <c:v>1.2841408252716064</c:v>
                </c:pt>
                <c:pt idx="1548">
                  <c:v>1.2849801778793335</c:v>
                </c:pt>
                <c:pt idx="1549">
                  <c:v>1.2858090400695801</c:v>
                </c:pt>
                <c:pt idx="1550">
                  <c:v>1.2866432666778564</c:v>
                </c:pt>
                <c:pt idx="1551">
                  <c:v>1.2874715328216553</c:v>
                </c:pt>
                <c:pt idx="1552">
                  <c:v>1.2883131504058838</c:v>
                </c:pt>
                <c:pt idx="1553">
                  <c:v>1.2891545295715332</c:v>
                </c:pt>
                <c:pt idx="1554">
                  <c:v>1.289980411529541</c:v>
                </c:pt>
                <c:pt idx="1555">
                  <c:v>1.2908068895339966</c:v>
                </c:pt>
                <c:pt idx="1556">
                  <c:v>1.2916467189788818</c:v>
                </c:pt>
                <c:pt idx="1557">
                  <c:v>1.2924790382385254</c:v>
                </c:pt>
                <c:pt idx="1558">
                  <c:v>1.293329119682312</c:v>
                </c:pt>
                <c:pt idx="1559">
                  <c:v>1.2941304445266724</c:v>
                </c:pt>
                <c:pt idx="1560">
                  <c:v>1.2949995994567871</c:v>
                </c:pt>
                <c:pt idx="1561">
                  <c:v>1.2958227396011353</c:v>
                </c:pt>
                <c:pt idx="1562">
                  <c:v>1.2966570854187012</c:v>
                </c:pt>
                <c:pt idx="1563">
                  <c:v>1.2974686622619629</c:v>
                </c:pt>
                <c:pt idx="1564">
                  <c:v>1.2983239889144897</c:v>
                </c:pt>
                <c:pt idx="1565">
                  <c:v>1.2991534471511841</c:v>
                </c:pt>
                <c:pt idx="1566">
                  <c:v>1.2999699115753174</c:v>
                </c:pt>
                <c:pt idx="1567">
                  <c:v>1.3008384704589844</c:v>
                </c:pt>
                <c:pt idx="1568">
                  <c:v>1.3016339540481567</c:v>
                </c:pt>
                <c:pt idx="1569">
                  <c:v>1.3024672269821167</c:v>
                </c:pt>
                <c:pt idx="1570">
                  <c:v>1.3033100366592407</c:v>
                </c:pt>
                <c:pt idx="1571">
                  <c:v>1.3041478395462036</c:v>
                </c:pt>
                <c:pt idx="1572">
                  <c:v>1.3049807548522949</c:v>
                </c:pt>
                <c:pt idx="1573">
                  <c:v>1.3058148622512817</c:v>
                </c:pt>
                <c:pt idx="1574">
                  <c:v>1.3066489696502686</c:v>
                </c:pt>
                <c:pt idx="1575">
                  <c:v>1.3075031042098999</c:v>
                </c:pt>
                <c:pt idx="1576">
                  <c:v>1.3083281517028809</c:v>
                </c:pt>
                <c:pt idx="1577">
                  <c:v>1.309156060218811</c:v>
                </c:pt>
                <c:pt idx="1578">
                  <c:v>1.3099918365478516</c:v>
                </c:pt>
                <c:pt idx="1579">
                  <c:v>1.3108025789260864</c:v>
                </c:pt>
                <c:pt idx="1580">
                  <c:v>1.3116484880447388</c:v>
                </c:pt>
                <c:pt idx="1581">
                  <c:v>1.3124948740005493</c:v>
                </c:pt>
                <c:pt idx="1582">
                  <c:v>1.3132973909378052</c:v>
                </c:pt>
                <c:pt idx="1583">
                  <c:v>1.314176082611084</c:v>
                </c:pt>
                <c:pt idx="1584">
                  <c:v>1.3149839639663696</c:v>
                </c:pt>
                <c:pt idx="1585">
                  <c:v>1.3158314228057861</c:v>
                </c:pt>
                <c:pt idx="1586">
                  <c:v>1.3166803121566772</c:v>
                </c:pt>
                <c:pt idx="1587">
                  <c:v>1.3174923658370972</c:v>
                </c:pt>
                <c:pt idx="1588">
                  <c:v>1.3183184862136841</c:v>
                </c:pt>
                <c:pt idx="1589">
                  <c:v>1.3191519975662231</c:v>
                </c:pt>
                <c:pt idx="1590">
                  <c:v>1.3199900388717651</c:v>
                </c:pt>
                <c:pt idx="1591">
                  <c:v>1.3208074569702148</c:v>
                </c:pt>
                <c:pt idx="1592">
                  <c:v>1.3216663599014282</c:v>
                </c:pt>
                <c:pt idx="1593">
                  <c:v>1.3224818706512451</c:v>
                </c:pt>
                <c:pt idx="1594">
                  <c:v>1.3233065605163574</c:v>
                </c:pt>
                <c:pt idx="1595">
                  <c:v>1.324158787727356</c:v>
                </c:pt>
                <c:pt idx="1596">
                  <c:v>1.3249677419662476</c:v>
                </c:pt>
                <c:pt idx="1597">
                  <c:v>1.3258057832717896</c:v>
                </c:pt>
                <c:pt idx="1598">
                  <c:v>1.326650857925415</c:v>
                </c:pt>
                <c:pt idx="1599">
                  <c:v>1.3274797201156616</c:v>
                </c:pt>
                <c:pt idx="1600">
                  <c:v>1.32831871509552</c:v>
                </c:pt>
                <c:pt idx="1601">
                  <c:v>1.3291391134262085</c:v>
                </c:pt>
                <c:pt idx="1602">
                  <c:v>1.3299660682678223</c:v>
                </c:pt>
                <c:pt idx="1603">
                  <c:v>1.3308213949203491</c:v>
                </c:pt>
                <c:pt idx="1604">
                  <c:v>1.3316596746444702</c:v>
                </c:pt>
                <c:pt idx="1605">
                  <c:v>1.3324894905090332</c:v>
                </c:pt>
                <c:pt idx="1606">
                  <c:v>1.3333197832107544</c:v>
                </c:pt>
                <c:pt idx="1607">
                  <c:v>1.3341561555862427</c:v>
                </c:pt>
                <c:pt idx="1608">
                  <c:v>1.3349734544754028</c:v>
                </c:pt>
                <c:pt idx="1609">
                  <c:v>1.3358098268508911</c:v>
                </c:pt>
                <c:pt idx="1610">
                  <c:v>1.3366389274597168</c:v>
                </c:pt>
                <c:pt idx="1611">
                  <c:v>1.337464451789856</c:v>
                </c:pt>
                <c:pt idx="1612">
                  <c:v>1.3383291959762573</c:v>
                </c:pt>
                <c:pt idx="1613">
                  <c:v>1.3391456604003906</c:v>
                </c:pt>
                <c:pt idx="1614">
                  <c:v>1.3399920463562012</c:v>
                </c:pt>
                <c:pt idx="1615">
                  <c:v>1.3408108949661255</c:v>
                </c:pt>
                <c:pt idx="1616">
                  <c:v>1.3416240215301514</c:v>
                </c:pt>
                <c:pt idx="1617">
                  <c:v>1.3424872159957886</c:v>
                </c:pt>
                <c:pt idx="1618">
                  <c:v>1.3433095216751099</c:v>
                </c:pt>
                <c:pt idx="1619">
                  <c:v>1.344147801399231</c:v>
                </c:pt>
                <c:pt idx="1620">
                  <c:v>1.3449815511703491</c:v>
                </c:pt>
                <c:pt idx="1621">
                  <c:v>1.3458141088485718</c:v>
                </c:pt>
                <c:pt idx="1622">
                  <c:v>1.3466522693634033</c:v>
                </c:pt>
                <c:pt idx="1623">
                  <c:v>1.3474860191345215</c:v>
                </c:pt>
                <c:pt idx="1624">
                  <c:v>1.3483041524887085</c:v>
                </c:pt>
                <c:pt idx="1625">
                  <c:v>1.3491475582122803</c:v>
                </c:pt>
                <c:pt idx="1626">
                  <c:v>1.3499844074249268</c:v>
                </c:pt>
                <c:pt idx="1627">
                  <c:v>1.3508284091949463</c:v>
                </c:pt>
                <c:pt idx="1628">
                  <c:v>1.3516560792922974</c:v>
                </c:pt>
                <c:pt idx="1629">
                  <c:v>1.3524981737136841</c:v>
                </c:pt>
                <c:pt idx="1630">
                  <c:v>1.3532954454421997</c:v>
                </c:pt>
                <c:pt idx="1631">
                  <c:v>1.3541582822799683</c:v>
                </c:pt>
                <c:pt idx="1632">
                  <c:v>1.3549795150756836</c:v>
                </c:pt>
                <c:pt idx="1633">
                  <c:v>1.3558003902435303</c:v>
                </c:pt>
                <c:pt idx="1634">
                  <c:v>1.3566303253173828</c:v>
                </c:pt>
                <c:pt idx="1635">
                  <c:v>1.3574867248535156</c:v>
                </c:pt>
                <c:pt idx="1636">
                  <c:v>1.358318567276001</c:v>
                </c:pt>
                <c:pt idx="1637">
                  <c:v>1.3591489791870117</c:v>
                </c:pt>
                <c:pt idx="1638">
                  <c:v>1.3599884510040283</c:v>
                </c:pt>
                <c:pt idx="1639">
                  <c:v>1.3608266115188599</c:v>
                </c:pt>
                <c:pt idx="1640">
                  <c:v>1.3616480827331543</c:v>
                </c:pt>
                <c:pt idx="1641">
                  <c:v>1.3625046014785767</c:v>
                </c:pt>
                <c:pt idx="1642">
                  <c:v>1.3633228540420532</c:v>
                </c:pt>
                <c:pt idx="1643">
                  <c:v>1.3641426563262939</c:v>
                </c:pt>
                <c:pt idx="1644">
                  <c:v>1.3649841547012329</c:v>
                </c:pt>
                <c:pt idx="1645">
                  <c:v>1.365818977355957</c:v>
                </c:pt>
                <c:pt idx="1646">
                  <c:v>1.366666316986084</c:v>
                </c:pt>
                <c:pt idx="1647">
                  <c:v>1.3674821853637695</c:v>
                </c:pt>
                <c:pt idx="1648">
                  <c:v>1.3683061599731445</c:v>
                </c:pt>
                <c:pt idx="1649">
                  <c:v>1.3691534996032715</c:v>
                </c:pt>
                <c:pt idx="1650">
                  <c:v>1.3699849843978882</c:v>
                </c:pt>
                <c:pt idx="1651">
                  <c:v>1.370810866355896</c:v>
                </c:pt>
                <c:pt idx="1652">
                  <c:v>1.3716422319412231</c:v>
                </c:pt>
                <c:pt idx="1653">
                  <c:v>1.3724759817123413</c:v>
                </c:pt>
                <c:pt idx="1654">
                  <c:v>1.3733056783676147</c:v>
                </c:pt>
                <c:pt idx="1655">
                  <c:v>1.3741607666015625</c:v>
                </c:pt>
                <c:pt idx="1656">
                  <c:v>1.374963641166687</c:v>
                </c:pt>
                <c:pt idx="1657">
                  <c:v>1.3758320808410645</c:v>
                </c:pt>
                <c:pt idx="1658">
                  <c:v>1.3766496181488037</c:v>
                </c:pt>
                <c:pt idx="1659">
                  <c:v>1.3774988651275635</c:v>
                </c:pt>
                <c:pt idx="1660">
                  <c:v>1.378312349319458</c:v>
                </c:pt>
                <c:pt idx="1661">
                  <c:v>1.3791413307189941</c:v>
                </c:pt>
                <c:pt idx="1662">
                  <c:v>1.3799639940261841</c:v>
                </c:pt>
                <c:pt idx="1663">
                  <c:v>1.3808425664901733</c:v>
                </c:pt>
                <c:pt idx="1664">
                  <c:v>1.3816620111465454</c:v>
                </c:pt>
                <c:pt idx="1665">
                  <c:v>1.3824737071990967</c:v>
                </c:pt>
                <c:pt idx="1666">
                  <c:v>1.3833260536193848</c:v>
                </c:pt>
                <c:pt idx="1667">
                  <c:v>1.3841454982757568</c:v>
                </c:pt>
                <c:pt idx="1668">
                  <c:v>1.3849852085113525</c:v>
                </c:pt>
                <c:pt idx="1669">
                  <c:v>1.3857978582382202</c:v>
                </c:pt>
                <c:pt idx="1670">
                  <c:v>1.3866630792617798</c:v>
                </c:pt>
                <c:pt idx="1671">
                  <c:v>1.3874747753143311</c:v>
                </c:pt>
                <c:pt idx="1672">
                  <c:v>1.3883188962936401</c:v>
                </c:pt>
                <c:pt idx="1673">
                  <c:v>1.3891363143920898</c:v>
                </c:pt>
                <c:pt idx="1674">
                  <c:v>1.3899883031845093</c:v>
                </c:pt>
                <c:pt idx="1675">
                  <c:v>1.3908076286315918</c:v>
                </c:pt>
                <c:pt idx="1676">
                  <c:v>1.3916565179824829</c:v>
                </c:pt>
                <c:pt idx="1677">
                  <c:v>1.3924785852432251</c:v>
                </c:pt>
                <c:pt idx="1678">
                  <c:v>1.3933182954788208</c:v>
                </c:pt>
                <c:pt idx="1679">
                  <c:v>1.3941588401794434</c:v>
                </c:pt>
                <c:pt idx="1680">
                  <c:v>1.3949896097183228</c:v>
                </c:pt>
                <c:pt idx="1681">
                  <c:v>1.3958338499069214</c:v>
                </c:pt>
                <c:pt idx="1682">
                  <c:v>1.3966509103775024</c:v>
                </c:pt>
                <c:pt idx="1683">
                  <c:v>1.3974936008453369</c:v>
                </c:pt>
                <c:pt idx="1684">
                  <c:v>1.3983223438262939</c:v>
                </c:pt>
                <c:pt idx="1685">
                  <c:v>1.3991478681564331</c:v>
                </c:pt>
                <c:pt idx="1686">
                  <c:v>1.3999873399734497</c:v>
                </c:pt>
                <c:pt idx="1687">
                  <c:v>1.400820255279541</c:v>
                </c:pt>
                <c:pt idx="1688">
                  <c:v>1.4016413688659668</c:v>
                </c:pt>
                <c:pt idx="1689">
                  <c:v>1.402452826499939</c:v>
                </c:pt>
                <c:pt idx="1690">
                  <c:v>1.4033211469650269</c:v>
                </c:pt>
                <c:pt idx="1691">
                  <c:v>1.4041574001312256</c:v>
                </c:pt>
                <c:pt idx="1692">
                  <c:v>1.4049990177154541</c:v>
                </c:pt>
                <c:pt idx="1693">
                  <c:v>1.4058161973953247</c:v>
                </c:pt>
                <c:pt idx="1694">
                  <c:v>1.4066570997238159</c:v>
                </c:pt>
                <c:pt idx="1695">
                  <c:v>1.4074704647064209</c:v>
                </c:pt>
                <c:pt idx="1696">
                  <c:v>1.4082943201065063</c:v>
                </c:pt>
                <c:pt idx="1697">
                  <c:v>1.4091567993164063</c:v>
                </c:pt>
                <c:pt idx="1698">
                  <c:v>1.4099715948104858</c:v>
                </c:pt>
                <c:pt idx="1699">
                  <c:v>1.4108110666275024</c:v>
                </c:pt>
                <c:pt idx="1700">
                  <c:v>1.411664605140686</c:v>
                </c:pt>
                <c:pt idx="1701">
                  <c:v>1.4124870300292969</c:v>
                </c:pt>
                <c:pt idx="1702">
                  <c:v>1.4133346080780029</c:v>
                </c:pt>
                <c:pt idx="1703">
                  <c:v>1.4141530990600586</c:v>
                </c:pt>
                <c:pt idx="1704">
                  <c:v>1.4149718284606934</c:v>
                </c:pt>
                <c:pt idx="1705">
                  <c:v>1.4158037900924683</c:v>
                </c:pt>
                <c:pt idx="1706">
                  <c:v>1.4166302680969238</c:v>
                </c:pt>
                <c:pt idx="1707">
                  <c:v>1.4174906015396118</c:v>
                </c:pt>
                <c:pt idx="1708">
                  <c:v>1.4183131456375122</c:v>
                </c:pt>
                <c:pt idx="1709">
                  <c:v>1.4191498756408691</c:v>
                </c:pt>
                <c:pt idx="1710">
                  <c:v>1.4199966192245483</c:v>
                </c:pt>
                <c:pt idx="1711">
                  <c:v>1.4208295345306396</c:v>
                </c:pt>
                <c:pt idx="1712">
                  <c:v>1.4216456413269043</c:v>
                </c:pt>
                <c:pt idx="1713">
                  <c:v>1.4224706888198853</c:v>
                </c:pt>
                <c:pt idx="1714">
                  <c:v>1.4233213663101196</c:v>
                </c:pt>
                <c:pt idx="1715">
                  <c:v>1.4241493940353394</c:v>
                </c:pt>
                <c:pt idx="1716">
                  <c:v>1.4250122308731079</c:v>
                </c:pt>
                <c:pt idx="1717">
                  <c:v>1.4257972240447998</c:v>
                </c:pt>
                <c:pt idx="1718">
                  <c:v>1.426640510559082</c:v>
                </c:pt>
                <c:pt idx="1719">
                  <c:v>1.4274554252624512</c:v>
                </c:pt>
                <c:pt idx="1720">
                  <c:v>1.4283078908920288</c:v>
                </c:pt>
                <c:pt idx="1721">
                  <c:v>1.4291473627090454</c:v>
                </c:pt>
                <c:pt idx="1722">
                  <c:v>1.4299958944320679</c:v>
                </c:pt>
                <c:pt idx="1723">
                  <c:v>1.4308158159255981</c:v>
                </c:pt>
                <c:pt idx="1724">
                  <c:v>1.4316411018371582</c:v>
                </c:pt>
                <c:pt idx="1725">
                  <c:v>1.4324854612350464</c:v>
                </c:pt>
                <c:pt idx="1726">
                  <c:v>1.4333318471908569</c:v>
                </c:pt>
                <c:pt idx="1727">
                  <c:v>1.4341471195220947</c:v>
                </c:pt>
                <c:pt idx="1728">
                  <c:v>1.4349795579910278</c:v>
                </c:pt>
                <c:pt idx="1729">
                  <c:v>1.4357998371124268</c:v>
                </c:pt>
                <c:pt idx="1730">
                  <c:v>1.4366481304168701</c:v>
                </c:pt>
                <c:pt idx="1731">
                  <c:v>1.4374756813049316</c:v>
                </c:pt>
                <c:pt idx="1732">
                  <c:v>1.4383269548416138</c:v>
                </c:pt>
                <c:pt idx="1733">
                  <c:v>1.439133882522583</c:v>
                </c:pt>
                <c:pt idx="1734">
                  <c:v>1.4399921894073486</c:v>
                </c:pt>
                <c:pt idx="1735">
                  <c:v>1.4408087730407715</c:v>
                </c:pt>
                <c:pt idx="1736">
                  <c:v>1.4416612386703491</c:v>
                </c:pt>
                <c:pt idx="1737">
                  <c:v>1.4424804449081421</c:v>
                </c:pt>
                <c:pt idx="1738">
                  <c:v>1.4433214664459229</c:v>
                </c:pt>
                <c:pt idx="1739">
                  <c:v>1.4441542625427246</c:v>
                </c:pt>
                <c:pt idx="1740">
                  <c:v>1.4449973106384277</c:v>
                </c:pt>
                <c:pt idx="1741">
                  <c:v>1.4458271265029907</c:v>
                </c:pt>
                <c:pt idx="1742">
                  <c:v>1.446648120880127</c:v>
                </c:pt>
                <c:pt idx="1743">
                  <c:v>1.4474775791168213</c:v>
                </c:pt>
                <c:pt idx="1744">
                  <c:v>1.4483164548873901</c:v>
                </c:pt>
                <c:pt idx="1745">
                  <c:v>1.4491307735443115</c:v>
                </c:pt>
                <c:pt idx="1746">
                  <c:v>1.4499716758728027</c:v>
                </c:pt>
                <c:pt idx="1747">
                  <c:v>1.4508088827133179</c:v>
                </c:pt>
                <c:pt idx="1748">
                  <c:v>1.4516488313674927</c:v>
                </c:pt>
                <c:pt idx="1749">
                  <c:v>1.4524843692779541</c:v>
                </c:pt>
                <c:pt idx="1750">
                  <c:v>1.4533162117004395</c:v>
                </c:pt>
                <c:pt idx="1751">
                  <c:v>1.4541707038879395</c:v>
                </c:pt>
                <c:pt idx="1752">
                  <c:v>1.4549881219863892</c:v>
                </c:pt>
                <c:pt idx="1753">
                  <c:v>1.4558323621749878</c:v>
                </c:pt>
                <c:pt idx="1754">
                  <c:v>1.4566437005996704</c:v>
                </c:pt>
                <c:pt idx="1755">
                  <c:v>1.4574916362762451</c:v>
                </c:pt>
                <c:pt idx="1756">
                  <c:v>1.4583033323287964</c:v>
                </c:pt>
                <c:pt idx="1757">
                  <c:v>1.4591614007949829</c:v>
                </c:pt>
                <c:pt idx="1758">
                  <c:v>1.4599674940109253</c:v>
                </c:pt>
                <c:pt idx="1759">
                  <c:v>1.4608120918273926</c:v>
                </c:pt>
                <c:pt idx="1760">
                  <c:v>1.4616304636001587</c:v>
                </c:pt>
                <c:pt idx="1761">
                  <c:v>1.4624817371368408</c:v>
                </c:pt>
                <c:pt idx="1762">
                  <c:v>1.4633282423019409</c:v>
                </c:pt>
                <c:pt idx="1763">
                  <c:v>1.4641631841659546</c:v>
                </c:pt>
                <c:pt idx="1764">
                  <c:v>1.4649817943572998</c:v>
                </c:pt>
                <c:pt idx="1765">
                  <c:v>1.4658181667327881</c:v>
                </c:pt>
                <c:pt idx="1766">
                  <c:v>1.466633677482605</c:v>
                </c:pt>
                <c:pt idx="1767">
                  <c:v>1.4674930572509766</c:v>
                </c:pt>
                <c:pt idx="1768">
                  <c:v>1.4683188199996948</c:v>
                </c:pt>
                <c:pt idx="1769">
                  <c:v>1.4691511392593384</c:v>
                </c:pt>
                <c:pt idx="1770">
                  <c:v>1.4699980020523071</c:v>
                </c:pt>
                <c:pt idx="1771">
                  <c:v>1.4708282947540283</c:v>
                </c:pt>
                <c:pt idx="1772">
                  <c:v>1.4716434478759766</c:v>
                </c:pt>
                <c:pt idx="1773">
                  <c:v>1.4724693298339844</c:v>
                </c:pt>
                <c:pt idx="1774">
                  <c:v>1.4733158349990845</c:v>
                </c:pt>
                <c:pt idx="1775">
                  <c:v>1.4741382598876953</c:v>
                </c:pt>
                <c:pt idx="1776">
                  <c:v>1.4750087261199951</c:v>
                </c:pt>
                <c:pt idx="1777">
                  <c:v>1.4758369922637939</c:v>
                </c:pt>
                <c:pt idx="1778">
                  <c:v>1.4766485691070557</c:v>
                </c:pt>
                <c:pt idx="1779">
                  <c:v>1.4774878025054932</c:v>
                </c:pt>
                <c:pt idx="1780">
                  <c:v>1.4783327579498291</c:v>
                </c:pt>
                <c:pt idx="1781">
                  <c:v>1.479161262512207</c:v>
                </c:pt>
                <c:pt idx="1782">
                  <c:v>1.4799818992614746</c:v>
                </c:pt>
                <c:pt idx="1783">
                  <c:v>1.480836033821106</c:v>
                </c:pt>
                <c:pt idx="1784">
                  <c:v>1.4816560745239258</c:v>
                </c:pt>
                <c:pt idx="1785">
                  <c:v>1.4825019836425781</c:v>
                </c:pt>
                <c:pt idx="1786">
                  <c:v>1.483324408531189</c:v>
                </c:pt>
                <c:pt idx="1787">
                  <c:v>1.4841462373733521</c:v>
                </c:pt>
                <c:pt idx="1788">
                  <c:v>1.4849774837493896</c:v>
                </c:pt>
                <c:pt idx="1789">
                  <c:v>1.485825777053833</c:v>
                </c:pt>
                <c:pt idx="1790">
                  <c:v>1.4866551160812378</c:v>
                </c:pt>
                <c:pt idx="1791">
                  <c:v>1.4874892234802246</c:v>
                </c:pt>
                <c:pt idx="1792">
                  <c:v>1.48832106590271</c:v>
                </c:pt>
                <c:pt idx="1793">
                  <c:v>1.4891527891159058</c:v>
                </c:pt>
                <c:pt idx="1794">
                  <c:v>1.4899755716323853</c:v>
                </c:pt>
                <c:pt idx="1795">
                  <c:v>1.4908132553100586</c:v>
                </c:pt>
                <c:pt idx="1796">
                  <c:v>1.4916632175445557</c:v>
                </c:pt>
                <c:pt idx="1797">
                  <c:v>1.4924759864807129</c:v>
                </c:pt>
                <c:pt idx="1798">
                  <c:v>1.4933053255081177</c:v>
                </c:pt>
                <c:pt idx="1799">
                  <c:v>1.4941431283950806</c:v>
                </c:pt>
                <c:pt idx="1800">
                  <c:v>1.4949904680252075</c:v>
                </c:pt>
                <c:pt idx="1801">
                  <c:v>1.4958080053329468</c:v>
                </c:pt>
                <c:pt idx="1802">
                  <c:v>1.496654748916626</c:v>
                </c:pt>
                <c:pt idx="1803">
                  <c:v>1.4974697828292847</c:v>
                </c:pt>
                <c:pt idx="1804">
                  <c:v>1.4983011484146118</c:v>
                </c:pt>
                <c:pt idx="1805">
                  <c:v>1.4991658926010132</c:v>
                </c:pt>
                <c:pt idx="1806">
                  <c:v>1.4999814033508301</c:v>
                </c:pt>
                <c:pt idx="1807">
                  <c:v>1.5008276700973511</c:v>
                </c:pt>
                <c:pt idx="1808">
                  <c:v>1.5016679763793945</c:v>
                </c:pt>
                <c:pt idx="1809">
                  <c:v>1.5024734735488892</c:v>
                </c:pt>
                <c:pt idx="1810">
                  <c:v>1.5033130645751953</c:v>
                </c:pt>
                <c:pt idx="1811">
                  <c:v>1.5041673183441162</c:v>
                </c:pt>
                <c:pt idx="1812">
                  <c:v>1.5049593448638916</c:v>
                </c:pt>
                <c:pt idx="1813">
                  <c:v>1.5058046579360962</c:v>
                </c:pt>
                <c:pt idx="1814">
                  <c:v>1.5066632032394409</c:v>
                </c:pt>
                <c:pt idx="1815">
                  <c:v>1.5074807405471802</c:v>
                </c:pt>
                <c:pt idx="1816">
                  <c:v>1.5083147287368774</c:v>
                </c:pt>
                <c:pt idx="1817">
                  <c:v>1.5091508626937866</c:v>
                </c:pt>
                <c:pt idx="1818">
                  <c:v>1.5100023746490479</c:v>
                </c:pt>
                <c:pt idx="1819">
                  <c:v>1.5108156204223633</c:v>
                </c:pt>
                <c:pt idx="1820">
                  <c:v>1.5116525888442993</c:v>
                </c:pt>
                <c:pt idx="1821">
                  <c:v>1.5124666690826416</c:v>
                </c:pt>
                <c:pt idx="1822">
                  <c:v>1.5133159160614014</c:v>
                </c:pt>
                <c:pt idx="1823">
                  <c:v>1.5141609907150269</c:v>
                </c:pt>
                <c:pt idx="1824">
                  <c:v>1.5150102376937866</c:v>
                </c:pt>
                <c:pt idx="1825">
                  <c:v>1.5158226490020752</c:v>
                </c:pt>
                <c:pt idx="1826">
                  <c:v>1.5166609287261963</c:v>
                </c:pt>
                <c:pt idx="1827">
                  <c:v>1.5174952745437622</c:v>
                </c:pt>
                <c:pt idx="1828">
                  <c:v>1.5183042287826538</c:v>
                </c:pt>
                <c:pt idx="1829">
                  <c:v>1.5191440582275391</c:v>
                </c:pt>
                <c:pt idx="1830">
                  <c:v>1.5199724435806274</c:v>
                </c:pt>
                <c:pt idx="1831">
                  <c:v>1.5208245515823364</c:v>
                </c:pt>
                <c:pt idx="1832">
                  <c:v>1.521648645401001</c:v>
                </c:pt>
                <c:pt idx="1833">
                  <c:v>1.5224707126617432</c:v>
                </c:pt>
                <c:pt idx="1834">
                  <c:v>1.5233232975006104</c:v>
                </c:pt>
                <c:pt idx="1835">
                  <c:v>1.5241291522979736</c:v>
                </c:pt>
                <c:pt idx="1836">
                  <c:v>1.5249831676483154</c:v>
                </c:pt>
                <c:pt idx="1837">
                  <c:v>1.5258138179779053</c:v>
                </c:pt>
                <c:pt idx="1838">
                  <c:v>1.5266647338867188</c:v>
                </c:pt>
                <c:pt idx="1839">
                  <c:v>1.5274727344512939</c:v>
                </c:pt>
                <c:pt idx="1840">
                  <c:v>1.5283269882202148</c:v>
                </c:pt>
                <c:pt idx="1841">
                  <c:v>1.5291621685028076</c:v>
                </c:pt>
                <c:pt idx="1842">
                  <c:v>1.5299786329269409</c:v>
                </c:pt>
                <c:pt idx="1843">
                  <c:v>1.5308288335800171</c:v>
                </c:pt>
                <c:pt idx="1844">
                  <c:v>1.5316474437713623</c:v>
                </c:pt>
                <c:pt idx="1845">
                  <c:v>1.5324838161468506</c:v>
                </c:pt>
                <c:pt idx="1846">
                  <c:v>1.5333209037780762</c:v>
                </c:pt>
                <c:pt idx="1847">
                  <c:v>1.5341764688491821</c:v>
                </c:pt>
                <c:pt idx="1848">
                  <c:v>1.5350042581558228</c:v>
                </c:pt>
                <c:pt idx="1849">
                  <c:v>1.5358071327209473</c:v>
                </c:pt>
                <c:pt idx="1850">
                  <c:v>1.5366541147232056</c:v>
                </c:pt>
                <c:pt idx="1851">
                  <c:v>1.5374734401702881</c:v>
                </c:pt>
                <c:pt idx="1852">
                  <c:v>1.5383024215698242</c:v>
                </c:pt>
                <c:pt idx="1853">
                  <c:v>1.5391509532928467</c:v>
                </c:pt>
                <c:pt idx="1854">
                  <c:v>1.5399889945983887</c:v>
                </c:pt>
                <c:pt idx="1855">
                  <c:v>1.5408065319061279</c:v>
                </c:pt>
                <c:pt idx="1856">
                  <c:v>1.5416495800018311</c:v>
                </c:pt>
                <c:pt idx="1857">
                  <c:v>1.5424811840057373</c:v>
                </c:pt>
                <c:pt idx="1858">
                  <c:v>1.5433145761489868</c:v>
                </c:pt>
                <c:pt idx="1859">
                  <c:v>1.5441594123840332</c:v>
                </c:pt>
                <c:pt idx="1860">
                  <c:v>1.544991135597229</c:v>
                </c:pt>
                <c:pt idx="1861">
                  <c:v>1.5458188056945801</c:v>
                </c:pt>
                <c:pt idx="1862">
                  <c:v>1.546640157699585</c:v>
                </c:pt>
                <c:pt idx="1863">
                  <c:v>1.5474996566772461</c:v>
                </c:pt>
                <c:pt idx="1864">
                  <c:v>1.5483238697052002</c:v>
                </c:pt>
                <c:pt idx="1865">
                  <c:v>1.5491383075714111</c:v>
                </c:pt>
                <c:pt idx="1866">
                  <c:v>1.5499935150146484</c:v>
                </c:pt>
                <c:pt idx="1867">
                  <c:v>1.5508251190185547</c:v>
                </c:pt>
                <c:pt idx="1868">
                  <c:v>1.5516489744186401</c:v>
                </c:pt>
                <c:pt idx="1869">
                  <c:v>1.5524859428405762</c:v>
                </c:pt>
                <c:pt idx="1870">
                  <c:v>1.5533289909362793</c:v>
                </c:pt>
                <c:pt idx="1871">
                  <c:v>1.5541510581970215</c:v>
                </c:pt>
                <c:pt idx="1872">
                  <c:v>1.5549975633621216</c:v>
                </c:pt>
                <c:pt idx="1873">
                  <c:v>1.5558204650878906</c:v>
                </c:pt>
                <c:pt idx="1874">
                  <c:v>1.5566649436950684</c:v>
                </c:pt>
                <c:pt idx="1875">
                  <c:v>1.5574856996536255</c:v>
                </c:pt>
                <c:pt idx="1876">
                  <c:v>1.55832839012146</c:v>
                </c:pt>
                <c:pt idx="1877">
                  <c:v>1.5591360330581665</c:v>
                </c:pt>
                <c:pt idx="1878">
                  <c:v>1.5599902868270874</c:v>
                </c:pt>
                <c:pt idx="1879">
                  <c:v>1.5608476400375366</c:v>
                </c:pt>
                <c:pt idx="1880">
                  <c:v>1.5616568326950073</c:v>
                </c:pt>
                <c:pt idx="1881">
                  <c:v>1.5624884366989136</c:v>
                </c:pt>
                <c:pt idx="1882">
                  <c:v>1.5633226633071899</c:v>
                </c:pt>
                <c:pt idx="1883">
                  <c:v>1.5641409158706665</c:v>
                </c:pt>
                <c:pt idx="1884">
                  <c:v>1.5649982690811157</c:v>
                </c:pt>
                <c:pt idx="1885">
                  <c:v>1.5657904148101807</c:v>
                </c:pt>
                <c:pt idx="1886">
                  <c:v>1.5666605234146118</c:v>
                </c:pt>
                <c:pt idx="1887">
                  <c:v>1.5675027370452881</c:v>
                </c:pt>
                <c:pt idx="1888">
                  <c:v>1.5683127641677856</c:v>
                </c:pt>
                <c:pt idx="1889">
                  <c:v>1.5691356658935547</c:v>
                </c:pt>
                <c:pt idx="1890">
                  <c:v>1.569988489151001</c:v>
                </c:pt>
                <c:pt idx="1891">
                  <c:v>1.5708247423171997</c:v>
                </c:pt>
                <c:pt idx="1892">
                  <c:v>1.5716500282287598</c:v>
                </c:pt>
                <c:pt idx="1893">
                  <c:v>1.5724813938140869</c:v>
                </c:pt>
                <c:pt idx="1894">
                  <c:v>1.5733108520507813</c:v>
                </c:pt>
                <c:pt idx="1895">
                  <c:v>1.5741311311721802</c:v>
                </c:pt>
                <c:pt idx="1896">
                  <c:v>1.5749787092208862</c:v>
                </c:pt>
                <c:pt idx="1897">
                  <c:v>1.5758376121520996</c:v>
                </c:pt>
                <c:pt idx="1898">
                  <c:v>1.5766488313674927</c:v>
                </c:pt>
                <c:pt idx="1899">
                  <c:v>1.5774828195571899</c:v>
                </c:pt>
                <c:pt idx="1900">
                  <c:v>1.5783265829086304</c:v>
                </c:pt>
                <c:pt idx="1901">
                  <c:v>1.5791367292404175</c:v>
                </c:pt>
                <c:pt idx="1902">
                  <c:v>1.5799828767776489</c:v>
                </c:pt>
                <c:pt idx="1903">
                  <c:v>1.5808141231536865</c:v>
                </c:pt>
                <c:pt idx="1904">
                  <c:v>1.5816646814346313</c:v>
                </c:pt>
                <c:pt idx="1905">
                  <c:v>1.5824738740921021</c:v>
                </c:pt>
                <c:pt idx="1906">
                  <c:v>1.5833359956741333</c:v>
                </c:pt>
                <c:pt idx="1907">
                  <c:v>1.584160327911377</c:v>
                </c:pt>
                <c:pt idx="1908">
                  <c:v>1.5849899053573608</c:v>
                </c:pt>
                <c:pt idx="1909">
                  <c:v>1.5858279466629028</c:v>
                </c:pt>
                <c:pt idx="1910">
                  <c:v>1.5866515636444092</c:v>
                </c:pt>
                <c:pt idx="1911">
                  <c:v>1.587497353553772</c:v>
                </c:pt>
                <c:pt idx="1912">
                  <c:v>1.5883375406265259</c:v>
                </c:pt>
                <c:pt idx="1913">
                  <c:v>1.5891356468200684</c:v>
                </c:pt>
                <c:pt idx="1914">
                  <c:v>1.5899962186813354</c:v>
                </c:pt>
                <c:pt idx="1915">
                  <c:v>1.5908278226852417</c:v>
                </c:pt>
                <c:pt idx="1916">
                  <c:v>1.5916650295257568</c:v>
                </c:pt>
                <c:pt idx="1917">
                  <c:v>1.5924867391586304</c:v>
                </c:pt>
                <c:pt idx="1918">
                  <c:v>1.593302845954895</c:v>
                </c:pt>
                <c:pt idx="1919">
                  <c:v>1.5941303968429565</c:v>
                </c:pt>
                <c:pt idx="1920">
                  <c:v>1.5949864387512207</c:v>
                </c:pt>
                <c:pt idx="1921">
                  <c:v>1.5958348512649536</c:v>
                </c:pt>
                <c:pt idx="1922">
                  <c:v>1.5966476202011108</c:v>
                </c:pt>
                <c:pt idx="1923">
                  <c:v>1.5974793434143066</c:v>
                </c:pt>
                <c:pt idx="1924">
                  <c:v>1.5983142852783203</c:v>
                </c:pt>
                <c:pt idx="1925">
                  <c:v>1.599149227142334</c:v>
                </c:pt>
                <c:pt idx="1926">
                  <c:v>1.5999805927276611</c:v>
                </c:pt>
                <c:pt idx="1927">
                  <c:v>1.6008175611495972</c:v>
                </c:pt>
                <c:pt idx="1928">
                  <c:v>1.6016606092453003</c:v>
                </c:pt>
                <c:pt idx="1929">
                  <c:v>1.6024885177612305</c:v>
                </c:pt>
                <c:pt idx="1930">
                  <c:v>1.6032994985580444</c:v>
                </c:pt>
                <c:pt idx="1931">
                  <c:v>1.6041305065155029</c:v>
                </c:pt>
                <c:pt idx="1932">
                  <c:v>1.6049938201904297</c:v>
                </c:pt>
                <c:pt idx="1933">
                  <c:v>1.6058285236358643</c:v>
                </c:pt>
                <c:pt idx="1934">
                  <c:v>1.6066532135009766</c:v>
                </c:pt>
                <c:pt idx="1935">
                  <c:v>1.607475757598877</c:v>
                </c:pt>
                <c:pt idx="1936">
                  <c:v>1.6083067655563354</c:v>
                </c:pt>
                <c:pt idx="1937">
                  <c:v>1.6091547012329102</c:v>
                </c:pt>
                <c:pt idx="1938">
                  <c:v>1.6099931001663208</c:v>
                </c:pt>
                <c:pt idx="1939">
                  <c:v>1.6108225584030151</c:v>
                </c:pt>
                <c:pt idx="1940">
                  <c:v>1.6116620302200317</c:v>
                </c:pt>
                <c:pt idx="1941">
                  <c:v>1.6124808788299561</c:v>
                </c:pt>
                <c:pt idx="1942">
                  <c:v>1.6133346557617188</c:v>
                </c:pt>
                <c:pt idx="1943">
                  <c:v>1.6141552925109863</c:v>
                </c:pt>
                <c:pt idx="1944">
                  <c:v>1.6150074005126953</c:v>
                </c:pt>
                <c:pt idx="1945">
                  <c:v>1.6158096790313721</c:v>
                </c:pt>
                <c:pt idx="1946">
                  <c:v>1.616652250289917</c:v>
                </c:pt>
                <c:pt idx="1947">
                  <c:v>1.617476224899292</c:v>
                </c:pt>
                <c:pt idx="1948">
                  <c:v>1.6183120012283325</c:v>
                </c:pt>
                <c:pt idx="1949">
                  <c:v>1.6191422939300537</c:v>
                </c:pt>
                <c:pt idx="1950">
                  <c:v>1.6199774742126465</c:v>
                </c:pt>
                <c:pt idx="1951">
                  <c:v>1.6208008527755737</c:v>
                </c:pt>
                <c:pt idx="1952">
                  <c:v>1.6216498613357544</c:v>
                </c:pt>
                <c:pt idx="1953">
                  <c:v>1.62248694896698</c:v>
                </c:pt>
                <c:pt idx="1954">
                  <c:v>1.6233147382736206</c:v>
                </c:pt>
                <c:pt idx="1955">
                  <c:v>1.6241414546966553</c:v>
                </c:pt>
                <c:pt idx="1956">
                  <c:v>1.6249827146530151</c:v>
                </c:pt>
                <c:pt idx="1957">
                  <c:v>1.6258139610290527</c:v>
                </c:pt>
                <c:pt idx="1958">
                  <c:v>1.6266628503799438</c:v>
                </c:pt>
                <c:pt idx="1959">
                  <c:v>1.6274615526199341</c:v>
                </c:pt>
                <c:pt idx="1960">
                  <c:v>1.6283344030380249</c:v>
                </c:pt>
                <c:pt idx="1961">
                  <c:v>1.629155158996582</c:v>
                </c:pt>
                <c:pt idx="1962">
                  <c:v>1.6299889087677002</c:v>
                </c:pt>
                <c:pt idx="1963">
                  <c:v>1.6307991743087769</c:v>
                </c:pt>
                <c:pt idx="1964">
                  <c:v>1.631657600402832</c:v>
                </c:pt>
                <c:pt idx="1965">
                  <c:v>1.6324865818023682</c:v>
                </c:pt>
                <c:pt idx="1966">
                  <c:v>1.6332999467849731</c:v>
                </c:pt>
                <c:pt idx="1967">
                  <c:v>1.6341696977615356</c:v>
                </c:pt>
                <c:pt idx="1968">
                  <c:v>1.6349694728851318</c:v>
                </c:pt>
                <c:pt idx="1969">
                  <c:v>1.6357978582382202</c:v>
                </c:pt>
                <c:pt idx="1970">
                  <c:v>1.6366418600082397</c:v>
                </c:pt>
                <c:pt idx="1971">
                  <c:v>1.6374828815460205</c:v>
                </c:pt>
                <c:pt idx="1972">
                  <c:v>1.638313889503479</c:v>
                </c:pt>
                <c:pt idx="1973">
                  <c:v>1.6391503810882568</c:v>
                </c:pt>
                <c:pt idx="1974">
                  <c:v>1.6399831771850586</c:v>
                </c:pt>
                <c:pt idx="1975">
                  <c:v>1.6408376693725586</c:v>
                </c:pt>
                <c:pt idx="1976">
                  <c:v>1.6416599750518799</c:v>
                </c:pt>
                <c:pt idx="1977">
                  <c:v>1.6424878835678101</c:v>
                </c:pt>
                <c:pt idx="1978">
                  <c:v>1.6433259248733521</c:v>
                </c:pt>
                <c:pt idx="1979">
                  <c:v>1.644137978553772</c:v>
                </c:pt>
                <c:pt idx="1980">
                  <c:v>1.6449835300445557</c:v>
                </c:pt>
                <c:pt idx="1981">
                  <c:v>1.6458284854888916</c:v>
                </c:pt>
                <c:pt idx="1982">
                  <c:v>1.6466306447982788</c:v>
                </c:pt>
                <c:pt idx="1983">
                  <c:v>1.6475076675415039</c:v>
                </c:pt>
                <c:pt idx="1984">
                  <c:v>1.6483163833618164</c:v>
                </c:pt>
                <c:pt idx="1985">
                  <c:v>1.6491646766662598</c:v>
                </c:pt>
                <c:pt idx="1986">
                  <c:v>1.6500130891799927</c:v>
                </c:pt>
                <c:pt idx="1987">
                  <c:v>1.6508287191390991</c:v>
                </c:pt>
                <c:pt idx="1988">
                  <c:v>1.6516485214233398</c:v>
                </c:pt>
                <c:pt idx="1989">
                  <c:v>1.6524863243103027</c:v>
                </c:pt>
                <c:pt idx="1990">
                  <c:v>1.653323769569397</c:v>
                </c:pt>
                <c:pt idx="1991">
                  <c:v>1.6541422605514526</c:v>
                </c:pt>
                <c:pt idx="1992">
                  <c:v>1.6549991369247437</c:v>
                </c:pt>
                <c:pt idx="1993">
                  <c:v>1.6558191776275635</c:v>
                </c:pt>
                <c:pt idx="1994">
                  <c:v>1.6566423177719116</c:v>
                </c:pt>
                <c:pt idx="1995">
                  <c:v>1.6574927568435669</c:v>
                </c:pt>
                <c:pt idx="1996">
                  <c:v>1.6583027839660645</c:v>
                </c:pt>
                <c:pt idx="1997">
                  <c:v>1.6591402292251587</c:v>
                </c:pt>
                <c:pt idx="1998">
                  <c:v>1.6599830389022827</c:v>
                </c:pt>
                <c:pt idx="1999">
                  <c:v>1.6608123779296875</c:v>
                </c:pt>
                <c:pt idx="2000">
                  <c:v>1.661650538444519</c:v>
                </c:pt>
                <c:pt idx="2001">
                  <c:v>1.6624740362167358</c:v>
                </c:pt>
                <c:pt idx="2002">
                  <c:v>1.6632996797561646</c:v>
                </c:pt>
                <c:pt idx="2003">
                  <c:v>1.6641552448272705</c:v>
                </c:pt>
                <c:pt idx="2004">
                  <c:v>1.664989709854126</c:v>
                </c:pt>
                <c:pt idx="2005">
                  <c:v>1.6658252477645874</c:v>
                </c:pt>
                <c:pt idx="2006">
                  <c:v>1.6666537523269653</c:v>
                </c:pt>
                <c:pt idx="2007">
                  <c:v>1.6674898862838745</c:v>
                </c:pt>
                <c:pt idx="2008">
                  <c:v>1.6683100461959839</c:v>
                </c:pt>
                <c:pt idx="2009">
                  <c:v>1.6691467761993408</c:v>
                </c:pt>
                <c:pt idx="2010">
                  <c:v>1.6699713468551636</c:v>
                </c:pt>
                <c:pt idx="2011">
                  <c:v>1.6708003282546997</c:v>
                </c:pt>
                <c:pt idx="2012">
                  <c:v>1.6716618537902832</c:v>
                </c:pt>
                <c:pt idx="2013">
                  <c:v>1.6724783182144165</c:v>
                </c:pt>
                <c:pt idx="2014">
                  <c:v>1.673325777053833</c:v>
                </c:pt>
                <c:pt idx="2015">
                  <c:v>1.6741455793380737</c:v>
                </c:pt>
                <c:pt idx="2016">
                  <c:v>1.6749594211578369</c:v>
                </c:pt>
                <c:pt idx="2017">
                  <c:v>1.6758179664611816</c:v>
                </c:pt>
                <c:pt idx="2018">
                  <c:v>1.6766407489776611</c:v>
                </c:pt>
                <c:pt idx="2019">
                  <c:v>1.6774829626083374</c:v>
                </c:pt>
                <c:pt idx="2020">
                  <c:v>1.6783167123794556</c:v>
                </c:pt>
                <c:pt idx="2021">
                  <c:v>1.6791461706161499</c:v>
                </c:pt>
                <c:pt idx="2022">
                  <c:v>1.6799819469451904</c:v>
                </c:pt>
                <c:pt idx="2023">
                  <c:v>1.6808185577392578</c:v>
                </c:pt>
                <c:pt idx="2024">
                  <c:v>1.6816387176513672</c:v>
                </c:pt>
                <c:pt idx="2025">
                  <c:v>1.6824778318405151</c:v>
                </c:pt>
                <c:pt idx="2026">
                  <c:v>1.6833219528198242</c:v>
                </c:pt>
                <c:pt idx="2027">
                  <c:v>1.6841607093811035</c:v>
                </c:pt>
                <c:pt idx="2028">
                  <c:v>1.6849896907806396</c:v>
                </c:pt>
                <c:pt idx="2029">
                  <c:v>1.6858319044113159</c:v>
                </c:pt>
                <c:pt idx="2030">
                  <c:v>1.6866252422332764</c:v>
                </c:pt>
                <c:pt idx="2031">
                  <c:v>1.6874895095825195</c:v>
                </c:pt>
                <c:pt idx="2032">
                  <c:v>1.688313364982605</c:v>
                </c:pt>
                <c:pt idx="2033">
                  <c:v>1.6891348361968994</c:v>
                </c:pt>
                <c:pt idx="2034">
                  <c:v>1.6899659633636475</c:v>
                </c:pt>
                <c:pt idx="2035">
                  <c:v>1.6908198595046997</c:v>
                </c:pt>
                <c:pt idx="2036">
                  <c:v>1.6916468143463135</c:v>
                </c:pt>
                <c:pt idx="2037">
                  <c:v>1.69248366355896</c:v>
                </c:pt>
                <c:pt idx="2038">
                  <c:v>1.6933220624923706</c:v>
                </c:pt>
                <c:pt idx="2039">
                  <c:v>1.6941604614257813</c:v>
                </c:pt>
                <c:pt idx="2040">
                  <c:v>1.6949812173843384</c:v>
                </c:pt>
                <c:pt idx="2041">
                  <c:v>1.6958367824554443</c:v>
                </c:pt>
                <c:pt idx="2042">
                  <c:v>1.6966599225997925</c:v>
                </c:pt>
                <c:pt idx="2043">
                  <c:v>1.6974775791168213</c:v>
                </c:pt>
                <c:pt idx="2044">
                  <c:v>1.6983213424682617</c:v>
                </c:pt>
                <c:pt idx="2045">
                  <c:v>1.6991522312164307</c:v>
                </c:pt>
                <c:pt idx="2046">
                  <c:v>1.7000041007995605</c:v>
                </c:pt>
                <c:pt idx="2047">
                  <c:v>1.7008150815963745</c:v>
                </c:pt>
                <c:pt idx="2048">
                  <c:v>1.7016407251358032</c:v>
                </c:pt>
                <c:pt idx="2049">
                  <c:v>1.7024881839752197</c:v>
                </c:pt>
                <c:pt idx="2050">
                  <c:v>1.7033164501190186</c:v>
                </c:pt>
                <c:pt idx="2051">
                  <c:v>1.7041463851928711</c:v>
                </c:pt>
                <c:pt idx="2052">
                  <c:v>1.7049775123596191</c:v>
                </c:pt>
                <c:pt idx="2053">
                  <c:v>1.7058084011077881</c:v>
                </c:pt>
                <c:pt idx="2054">
                  <c:v>1.7066402435302734</c:v>
                </c:pt>
                <c:pt idx="2055">
                  <c:v>1.7074939012527466</c:v>
                </c:pt>
                <c:pt idx="2056">
                  <c:v>1.7082966566085815</c:v>
                </c:pt>
                <c:pt idx="2057">
                  <c:v>1.7091630697250366</c:v>
                </c:pt>
                <c:pt idx="2058">
                  <c:v>1.709986686706543</c:v>
                </c:pt>
                <c:pt idx="2059">
                  <c:v>1.7108302116394043</c:v>
                </c:pt>
                <c:pt idx="2060">
                  <c:v>1.7116459608078003</c:v>
                </c:pt>
                <c:pt idx="2061">
                  <c:v>1.7124766111373901</c:v>
                </c:pt>
                <c:pt idx="2062">
                  <c:v>1.7132978439331055</c:v>
                </c:pt>
                <c:pt idx="2063">
                  <c:v>1.7141761779785156</c:v>
                </c:pt>
                <c:pt idx="2064">
                  <c:v>1.7149951457977295</c:v>
                </c:pt>
                <c:pt idx="2065">
                  <c:v>1.7158050537109375</c:v>
                </c:pt>
                <c:pt idx="2066">
                  <c:v>1.7166582345962524</c:v>
                </c:pt>
                <c:pt idx="2067">
                  <c:v>1.7174769639968872</c:v>
                </c:pt>
                <c:pt idx="2068">
                  <c:v>1.7183165550231934</c:v>
                </c:pt>
                <c:pt idx="2069">
                  <c:v>1.7191321849822998</c:v>
                </c:pt>
                <c:pt idx="2070">
                  <c:v>1.7199941873550415</c:v>
                </c:pt>
                <c:pt idx="2071">
                  <c:v>1.7208098173141479</c:v>
                </c:pt>
                <c:pt idx="2072">
                  <c:v>1.7216557264328003</c:v>
                </c:pt>
                <c:pt idx="2073">
                  <c:v>1.7224686145782471</c:v>
                </c:pt>
                <c:pt idx="2074">
                  <c:v>1.7233213186264038</c:v>
                </c:pt>
                <c:pt idx="2075">
                  <c:v>1.7241417169570923</c:v>
                </c:pt>
                <c:pt idx="2076">
                  <c:v>1.7249881029129028</c:v>
                </c:pt>
                <c:pt idx="2077">
                  <c:v>1.72580885887146</c:v>
                </c:pt>
                <c:pt idx="2078">
                  <c:v>1.7266523838043213</c:v>
                </c:pt>
                <c:pt idx="2079">
                  <c:v>1.7274967432022095</c:v>
                </c:pt>
                <c:pt idx="2080">
                  <c:v>1.7283259630203247</c:v>
                </c:pt>
                <c:pt idx="2081">
                  <c:v>1.7291643619537354</c:v>
                </c:pt>
                <c:pt idx="2082">
                  <c:v>1.7299842834472656</c:v>
                </c:pt>
                <c:pt idx="2083">
                  <c:v>1.7308239936828613</c:v>
                </c:pt>
                <c:pt idx="2084">
                  <c:v>1.7316591739654541</c:v>
                </c:pt>
                <c:pt idx="2085">
                  <c:v>1.7324807643890381</c:v>
                </c:pt>
                <c:pt idx="2086">
                  <c:v>1.7333203554153442</c:v>
                </c:pt>
                <c:pt idx="2087">
                  <c:v>1.7341548204421997</c:v>
                </c:pt>
                <c:pt idx="2088">
                  <c:v>1.7349728345870972</c:v>
                </c:pt>
                <c:pt idx="2089">
                  <c:v>1.7357860803604126</c:v>
                </c:pt>
                <c:pt idx="2090">
                  <c:v>1.7366558313369751</c:v>
                </c:pt>
                <c:pt idx="2091">
                  <c:v>1.7374889850616455</c:v>
                </c:pt>
                <c:pt idx="2092">
                  <c:v>1.7383334636688232</c:v>
                </c:pt>
                <c:pt idx="2093">
                  <c:v>1.7391513586044312</c:v>
                </c:pt>
                <c:pt idx="2094">
                  <c:v>1.7399890422821045</c:v>
                </c:pt>
                <c:pt idx="2095">
                  <c:v>1.7408022880554199</c:v>
                </c:pt>
                <c:pt idx="2096">
                  <c:v>1.7416268587112427</c:v>
                </c:pt>
                <c:pt idx="2097">
                  <c:v>1.7424889802932739</c:v>
                </c:pt>
                <c:pt idx="2098">
                  <c:v>1.7433019876480103</c:v>
                </c:pt>
                <c:pt idx="2099">
                  <c:v>1.7441458702087402</c:v>
                </c:pt>
                <c:pt idx="2100">
                  <c:v>1.7450015544891357</c:v>
                </c:pt>
                <c:pt idx="2101">
                  <c:v>1.7458195686340332</c:v>
                </c:pt>
                <c:pt idx="2102">
                  <c:v>1.7466673851013184</c:v>
                </c:pt>
                <c:pt idx="2103">
                  <c:v>1.7474884986877441</c:v>
                </c:pt>
                <c:pt idx="2104">
                  <c:v>1.7483052015304565</c:v>
                </c:pt>
                <c:pt idx="2105">
                  <c:v>1.7491385936737061</c:v>
                </c:pt>
                <c:pt idx="2106">
                  <c:v>1.7499666213989258</c:v>
                </c:pt>
                <c:pt idx="2107">
                  <c:v>1.7508246898651123</c:v>
                </c:pt>
                <c:pt idx="2108">
                  <c:v>1.7516478300094604</c:v>
                </c:pt>
                <c:pt idx="2109">
                  <c:v>1.7524834871292114</c:v>
                </c:pt>
                <c:pt idx="2110">
                  <c:v>1.7533279657363892</c:v>
                </c:pt>
                <c:pt idx="2111">
                  <c:v>1.754162073135376</c:v>
                </c:pt>
                <c:pt idx="2112">
                  <c:v>1.7549731731414795</c:v>
                </c:pt>
                <c:pt idx="2113">
                  <c:v>1.7558038234710693</c:v>
                </c:pt>
                <c:pt idx="2114">
                  <c:v>1.7566585540771484</c:v>
                </c:pt>
                <c:pt idx="2115">
                  <c:v>1.7574825286865234</c:v>
                </c:pt>
                <c:pt idx="2116">
                  <c:v>1.7583471536636353</c:v>
                </c:pt>
                <c:pt idx="2117">
                  <c:v>1.759129524230957</c:v>
                </c:pt>
                <c:pt idx="2118">
                  <c:v>1.7599748373031616</c:v>
                </c:pt>
                <c:pt idx="2119">
                  <c:v>1.7607880830764771</c:v>
                </c:pt>
                <c:pt idx="2120">
                  <c:v>1.7616409063339233</c:v>
                </c:pt>
                <c:pt idx="2121">
                  <c:v>1.762484073638916</c:v>
                </c:pt>
                <c:pt idx="2122">
                  <c:v>1.7633309364318848</c:v>
                </c:pt>
                <c:pt idx="2123">
                  <c:v>1.7641506195068359</c:v>
                </c:pt>
                <c:pt idx="2124">
                  <c:v>1.764972448348999</c:v>
                </c:pt>
                <c:pt idx="2125">
                  <c:v>1.7658202648162842</c:v>
                </c:pt>
                <c:pt idx="2126">
                  <c:v>1.7666668891906738</c:v>
                </c:pt>
                <c:pt idx="2127">
                  <c:v>1.7674791812896729</c:v>
                </c:pt>
                <c:pt idx="2128">
                  <c:v>1.7683095932006836</c:v>
                </c:pt>
                <c:pt idx="2129">
                  <c:v>1.7691363096237183</c:v>
                </c:pt>
                <c:pt idx="2130">
                  <c:v>1.7699805498123169</c:v>
                </c:pt>
                <c:pt idx="2131">
                  <c:v>1.7708092927932739</c:v>
                </c:pt>
                <c:pt idx="2132">
                  <c:v>1.7716580629348755</c:v>
                </c:pt>
                <c:pt idx="2133">
                  <c:v>1.7724697589874268</c:v>
                </c:pt>
                <c:pt idx="2134">
                  <c:v>1.7733246088027954</c:v>
                </c:pt>
                <c:pt idx="2135">
                  <c:v>1.7741413116455078</c:v>
                </c:pt>
                <c:pt idx="2136">
                  <c:v>1.7749937772750854</c:v>
                </c:pt>
                <c:pt idx="2137">
                  <c:v>1.7758176326751709</c:v>
                </c:pt>
                <c:pt idx="2138">
                  <c:v>1.7766532897949219</c:v>
                </c:pt>
                <c:pt idx="2139">
                  <c:v>1.7774901390075684</c:v>
                </c:pt>
                <c:pt idx="2140">
                  <c:v>1.7783342599868774</c:v>
                </c:pt>
                <c:pt idx="2141">
                  <c:v>1.779160737991333</c:v>
                </c:pt>
                <c:pt idx="2142">
                  <c:v>1.7799807786941528</c:v>
                </c:pt>
                <c:pt idx="2143">
                  <c:v>1.7808067798614502</c:v>
                </c:pt>
                <c:pt idx="2144">
                  <c:v>1.7816495895385742</c:v>
                </c:pt>
                <c:pt idx="2145">
                  <c:v>1.7824651002883911</c:v>
                </c:pt>
                <c:pt idx="2146">
                  <c:v>1.7833054065704346</c:v>
                </c:pt>
                <c:pt idx="2147">
                  <c:v>1.7841403484344482</c:v>
                </c:pt>
                <c:pt idx="2148">
                  <c:v>1.7849833965301514</c:v>
                </c:pt>
                <c:pt idx="2149">
                  <c:v>1.7858177423477173</c:v>
                </c:pt>
                <c:pt idx="2150">
                  <c:v>1.7866523265838623</c:v>
                </c:pt>
                <c:pt idx="2151">
                  <c:v>1.787505030632019</c:v>
                </c:pt>
                <c:pt idx="2152">
                  <c:v>1.7883200645446777</c:v>
                </c:pt>
                <c:pt idx="2153">
                  <c:v>1.7891672849655151</c:v>
                </c:pt>
                <c:pt idx="2154">
                  <c:v>1.7899744510650635</c:v>
                </c:pt>
                <c:pt idx="2155">
                  <c:v>1.7908245325088501</c:v>
                </c:pt>
                <c:pt idx="2156">
                  <c:v>1.7916328907012939</c:v>
                </c:pt>
                <c:pt idx="2157">
                  <c:v>1.7924937009811401</c:v>
                </c:pt>
                <c:pt idx="2158">
                  <c:v>1.7933017015457153</c:v>
                </c:pt>
                <c:pt idx="2159">
                  <c:v>1.7941458225250244</c:v>
                </c:pt>
                <c:pt idx="2160">
                  <c:v>1.7949625253677368</c:v>
                </c:pt>
                <c:pt idx="2161">
                  <c:v>1.7958143949508667</c:v>
                </c:pt>
                <c:pt idx="2162">
                  <c:v>1.7966612577438354</c:v>
                </c:pt>
                <c:pt idx="2163">
                  <c:v>1.7974988222122192</c:v>
                </c:pt>
                <c:pt idx="2164">
                  <c:v>1.7983167171478271</c:v>
                </c:pt>
                <c:pt idx="2165">
                  <c:v>1.7991470098495483</c:v>
                </c:pt>
                <c:pt idx="2166">
                  <c:v>1.7999664545059204</c:v>
                </c:pt>
                <c:pt idx="2167">
                  <c:v>1.8008248805999756</c:v>
                </c:pt>
                <c:pt idx="2168">
                  <c:v>1.8016531467437744</c:v>
                </c:pt>
                <c:pt idx="2169">
                  <c:v>1.8024846315383911</c:v>
                </c:pt>
                <c:pt idx="2170">
                  <c:v>1.8033308982849121</c:v>
                </c:pt>
                <c:pt idx="2171">
                  <c:v>1.804161548614502</c:v>
                </c:pt>
                <c:pt idx="2172">
                  <c:v>1.8049731254577637</c:v>
                </c:pt>
                <c:pt idx="2173">
                  <c:v>1.8058024644851685</c:v>
                </c:pt>
                <c:pt idx="2174">
                  <c:v>1.8066486120223999</c:v>
                </c:pt>
                <c:pt idx="2175">
                  <c:v>1.8074731826782227</c:v>
                </c:pt>
                <c:pt idx="2176">
                  <c:v>1.8083391189575195</c:v>
                </c:pt>
                <c:pt idx="2177">
                  <c:v>1.8091681003570557</c:v>
                </c:pt>
                <c:pt idx="2178">
                  <c:v>1.8099790811538696</c:v>
                </c:pt>
                <c:pt idx="2179">
                  <c:v>1.8108190298080444</c:v>
                </c:pt>
                <c:pt idx="2180">
                  <c:v>1.8116625547409058</c:v>
                </c:pt>
                <c:pt idx="2181">
                  <c:v>1.8124918937683105</c:v>
                </c:pt>
                <c:pt idx="2182">
                  <c:v>1.8133170604705811</c:v>
                </c:pt>
                <c:pt idx="2183">
                  <c:v>1.814172625541687</c:v>
                </c:pt>
                <c:pt idx="2184">
                  <c:v>1.8149889707565308</c:v>
                </c:pt>
                <c:pt idx="2185">
                  <c:v>1.8158376216888428</c:v>
                </c:pt>
                <c:pt idx="2186">
                  <c:v>1.81666100025177</c:v>
                </c:pt>
                <c:pt idx="2187">
                  <c:v>1.8174830675125122</c:v>
                </c:pt>
                <c:pt idx="2188">
                  <c:v>1.8183118104934692</c:v>
                </c:pt>
                <c:pt idx="2189">
                  <c:v>1.8191580772399902</c:v>
                </c:pt>
                <c:pt idx="2190">
                  <c:v>1.8199901580810547</c:v>
                </c:pt>
                <c:pt idx="2191">
                  <c:v>1.8208217620849609</c:v>
                </c:pt>
                <c:pt idx="2192">
                  <c:v>1.8216532468795776</c:v>
                </c:pt>
                <c:pt idx="2193">
                  <c:v>1.8224837779998779</c:v>
                </c:pt>
                <c:pt idx="2194">
                  <c:v>1.8233069181442261</c:v>
                </c:pt>
                <c:pt idx="2195">
                  <c:v>1.8241453170776367</c:v>
                </c:pt>
                <c:pt idx="2196">
                  <c:v>1.8249944448471069</c:v>
                </c:pt>
                <c:pt idx="2197">
                  <c:v>1.8258076906204224</c:v>
                </c:pt>
                <c:pt idx="2198">
                  <c:v>1.8266419172286987</c:v>
                </c:pt>
                <c:pt idx="2199">
                  <c:v>1.8274757862091064</c:v>
                </c:pt>
                <c:pt idx="2200">
                  <c:v>1.8283239603042603</c:v>
                </c:pt>
                <c:pt idx="2201">
                  <c:v>1.8291435241699219</c:v>
                </c:pt>
                <c:pt idx="2202">
                  <c:v>1.8299896717071533</c:v>
                </c:pt>
                <c:pt idx="2203">
                  <c:v>1.8308060169219971</c:v>
                </c:pt>
                <c:pt idx="2204">
                  <c:v>1.8316346406936646</c:v>
                </c:pt>
                <c:pt idx="2205">
                  <c:v>1.8324979543685913</c:v>
                </c:pt>
                <c:pt idx="2206">
                  <c:v>1.8333151340484619</c:v>
                </c:pt>
                <c:pt idx="2207">
                  <c:v>1.8341617584228516</c:v>
                </c:pt>
                <c:pt idx="2208">
                  <c:v>1.8350049257278442</c:v>
                </c:pt>
                <c:pt idx="2209">
                  <c:v>1.8358060121536255</c:v>
                </c:pt>
                <c:pt idx="2210">
                  <c:v>1.83664870262146</c:v>
                </c:pt>
                <c:pt idx="2211">
                  <c:v>1.837499737739563</c:v>
                </c:pt>
                <c:pt idx="2212">
                  <c:v>1.8382936716079712</c:v>
                </c:pt>
                <c:pt idx="2213">
                  <c:v>1.8391427993774414</c:v>
                </c:pt>
                <c:pt idx="2214">
                  <c:v>1.839996337890625</c:v>
                </c:pt>
                <c:pt idx="2215">
                  <c:v>1.8408141136169434</c:v>
                </c:pt>
                <c:pt idx="2216">
                  <c:v>1.8416465520858765</c:v>
                </c:pt>
                <c:pt idx="2217">
                  <c:v>1.842484712600708</c:v>
                </c:pt>
                <c:pt idx="2218">
                  <c:v>1.8433339595794678</c:v>
                </c:pt>
                <c:pt idx="2219">
                  <c:v>1.8441454172134399</c:v>
                </c:pt>
                <c:pt idx="2220">
                  <c:v>1.8449839353561401</c:v>
                </c:pt>
                <c:pt idx="2221">
                  <c:v>1.845802903175354</c:v>
                </c:pt>
                <c:pt idx="2222">
                  <c:v>1.8466483354568481</c:v>
                </c:pt>
                <c:pt idx="2223">
                  <c:v>1.8474997282028198</c:v>
                </c:pt>
                <c:pt idx="2224">
                  <c:v>1.8483467102050781</c:v>
                </c:pt>
                <c:pt idx="2225">
                  <c:v>1.8491570949554443</c:v>
                </c:pt>
                <c:pt idx="2226">
                  <c:v>1.8499947786331177</c:v>
                </c:pt>
                <c:pt idx="2227">
                  <c:v>1.8508321046829224</c:v>
                </c:pt>
                <c:pt idx="2228">
                  <c:v>1.8516405820846558</c:v>
                </c:pt>
                <c:pt idx="2229">
                  <c:v>1.8524742126464844</c:v>
                </c:pt>
                <c:pt idx="2230">
                  <c:v>1.8533059358596802</c:v>
                </c:pt>
                <c:pt idx="2231">
                  <c:v>1.8541622161865234</c:v>
                </c:pt>
                <c:pt idx="2232">
                  <c:v>1.854978084564209</c:v>
                </c:pt>
                <c:pt idx="2233">
                  <c:v>1.8558032512664795</c:v>
                </c:pt>
                <c:pt idx="2234">
                  <c:v>1.8566575050354004</c:v>
                </c:pt>
                <c:pt idx="2235">
                  <c:v>1.8574644327163696</c:v>
                </c:pt>
                <c:pt idx="2236">
                  <c:v>1.8583171367645264</c:v>
                </c:pt>
                <c:pt idx="2237">
                  <c:v>1.8591470718383789</c:v>
                </c:pt>
                <c:pt idx="2238">
                  <c:v>1.8600000143051147</c:v>
                </c:pt>
                <c:pt idx="2239">
                  <c:v>1.8608046770095825</c:v>
                </c:pt>
                <c:pt idx="2240">
                  <c:v>1.8616604804992676</c:v>
                </c:pt>
                <c:pt idx="2241">
                  <c:v>1.8625001907348633</c:v>
                </c:pt>
                <c:pt idx="2242">
                  <c:v>1.8633134365081787</c:v>
                </c:pt>
                <c:pt idx="2243">
                  <c:v>1.8641619682312012</c:v>
                </c:pt>
                <c:pt idx="2244">
                  <c:v>1.8649805784225464</c:v>
                </c:pt>
                <c:pt idx="2245">
                  <c:v>1.8658170700073242</c:v>
                </c:pt>
                <c:pt idx="2246">
                  <c:v>1.8666590452194214</c:v>
                </c:pt>
                <c:pt idx="2247">
                  <c:v>1.8675097227096558</c:v>
                </c:pt>
                <c:pt idx="2248">
                  <c:v>1.8683387041091919</c:v>
                </c:pt>
                <c:pt idx="2249">
                  <c:v>1.869143009185791</c:v>
                </c:pt>
                <c:pt idx="2250">
                  <c:v>1.8699886798858643</c:v>
                </c:pt>
                <c:pt idx="2251">
                  <c:v>1.8708087205886841</c:v>
                </c:pt>
                <c:pt idx="2252">
                  <c:v>1.8716334104537964</c:v>
                </c:pt>
                <c:pt idx="2253">
                  <c:v>1.8724799156188965</c:v>
                </c:pt>
                <c:pt idx="2254">
                  <c:v>1.8733216524124146</c:v>
                </c:pt>
                <c:pt idx="2255">
                  <c:v>1.8741402626037598</c:v>
                </c:pt>
                <c:pt idx="2256">
                  <c:v>1.8749831914901733</c:v>
                </c:pt>
                <c:pt idx="2257">
                  <c:v>1.8758128881454468</c:v>
                </c:pt>
                <c:pt idx="2258">
                  <c:v>1.876649022102356</c:v>
                </c:pt>
                <c:pt idx="2259">
                  <c:v>1.8774892091751099</c:v>
                </c:pt>
                <c:pt idx="2260">
                  <c:v>1.8783218860626221</c:v>
                </c:pt>
                <c:pt idx="2261">
                  <c:v>1.8791512250900269</c:v>
                </c:pt>
                <c:pt idx="2262">
                  <c:v>1.8799711465835571</c:v>
                </c:pt>
                <c:pt idx="2263">
                  <c:v>1.8808339834213257</c:v>
                </c:pt>
                <c:pt idx="2264">
                  <c:v>1.8816559314727783</c:v>
                </c:pt>
                <c:pt idx="2265">
                  <c:v>1.8824679851531982</c:v>
                </c:pt>
                <c:pt idx="2266">
                  <c:v>1.8833259344100952</c:v>
                </c:pt>
                <c:pt idx="2267">
                  <c:v>1.8841588497161865</c:v>
                </c:pt>
                <c:pt idx="2268">
                  <c:v>1.8849818706512451</c:v>
                </c:pt>
                <c:pt idx="2269">
                  <c:v>1.8858214616775513</c:v>
                </c:pt>
                <c:pt idx="2270">
                  <c:v>1.8866654634475708</c:v>
                </c:pt>
                <c:pt idx="2271">
                  <c:v>1.8874868154525757</c:v>
                </c:pt>
                <c:pt idx="2272">
                  <c:v>1.8883323669433594</c:v>
                </c:pt>
                <c:pt idx="2273">
                  <c:v>1.8891538381576538</c:v>
                </c:pt>
                <c:pt idx="2274">
                  <c:v>1.8900011777877808</c:v>
                </c:pt>
                <c:pt idx="2275">
                  <c:v>1.8908207416534424</c:v>
                </c:pt>
                <c:pt idx="2276">
                  <c:v>1.8916617631912231</c:v>
                </c:pt>
                <c:pt idx="2277">
                  <c:v>1.8924679756164551</c:v>
                </c:pt>
                <c:pt idx="2278">
                  <c:v>1.8933241367340088</c:v>
                </c:pt>
                <c:pt idx="2279">
                  <c:v>1.894178032875061</c:v>
                </c:pt>
                <c:pt idx="2280">
                  <c:v>1.8949868679046631</c:v>
                </c:pt>
                <c:pt idx="2281">
                  <c:v>1.8958206176757813</c:v>
                </c:pt>
                <c:pt idx="2282">
                  <c:v>1.89665687084198</c:v>
                </c:pt>
                <c:pt idx="2283">
                  <c:v>1.8974738121032715</c:v>
                </c:pt>
                <c:pt idx="2284">
                  <c:v>1.8983324766159058</c:v>
                </c:pt>
                <c:pt idx="2285">
                  <c:v>1.8991237878799438</c:v>
                </c:pt>
                <c:pt idx="2286">
                  <c:v>1.8999946117401123</c:v>
                </c:pt>
                <c:pt idx="2287">
                  <c:v>1.9008362293243408</c:v>
                </c:pt>
                <c:pt idx="2288">
                  <c:v>1.9016485214233398</c:v>
                </c:pt>
                <c:pt idx="2289">
                  <c:v>1.9024697542190552</c:v>
                </c:pt>
                <c:pt idx="2290">
                  <c:v>1.9033222198486328</c:v>
                </c:pt>
                <c:pt idx="2291">
                  <c:v>1.9041577577590942</c:v>
                </c:pt>
                <c:pt idx="2292">
                  <c:v>1.9049865007400513</c:v>
                </c:pt>
                <c:pt idx="2293">
                  <c:v>1.9058126211166382</c:v>
                </c:pt>
                <c:pt idx="2294">
                  <c:v>1.9066439867019653</c:v>
                </c:pt>
                <c:pt idx="2295">
                  <c:v>1.9074662923812866</c:v>
                </c:pt>
                <c:pt idx="2296">
                  <c:v>1.9083112478256226</c:v>
                </c:pt>
                <c:pt idx="2297">
                  <c:v>1.9091737270355225</c:v>
                </c:pt>
                <c:pt idx="2298">
                  <c:v>1.9099808931350708</c:v>
                </c:pt>
                <c:pt idx="2299">
                  <c:v>1.9108158349990845</c:v>
                </c:pt>
                <c:pt idx="2300">
                  <c:v>1.9116573333740234</c:v>
                </c:pt>
                <c:pt idx="2301">
                  <c:v>1.9124689102172852</c:v>
                </c:pt>
                <c:pt idx="2302">
                  <c:v>1.9133161306381226</c:v>
                </c:pt>
                <c:pt idx="2303">
                  <c:v>1.914146900177002</c:v>
                </c:pt>
                <c:pt idx="2304">
                  <c:v>1.9149975776672363</c:v>
                </c:pt>
                <c:pt idx="2305">
                  <c:v>1.9158095121383667</c:v>
                </c:pt>
                <c:pt idx="2306">
                  <c:v>1.9166719913482666</c:v>
                </c:pt>
                <c:pt idx="2307">
                  <c:v>1.9174951314926147</c:v>
                </c:pt>
                <c:pt idx="2308">
                  <c:v>1.9183241128921509</c:v>
                </c:pt>
                <c:pt idx="2309">
                  <c:v>1.9191595315933228</c:v>
                </c:pt>
                <c:pt idx="2310">
                  <c:v>1.9199835062026978</c:v>
                </c:pt>
                <c:pt idx="2311">
                  <c:v>1.9208288192749023</c:v>
                </c:pt>
                <c:pt idx="2312">
                  <c:v>1.9216712713241577</c:v>
                </c:pt>
                <c:pt idx="2313">
                  <c:v>1.9224686622619629</c:v>
                </c:pt>
                <c:pt idx="2314">
                  <c:v>1.9233311414718628</c:v>
                </c:pt>
                <c:pt idx="2315">
                  <c:v>1.9241609573364258</c:v>
                </c:pt>
                <c:pt idx="2316">
                  <c:v>1.9249981641769409</c:v>
                </c:pt>
                <c:pt idx="2317">
                  <c:v>1.9258186817169189</c:v>
                </c:pt>
                <c:pt idx="2318">
                  <c:v>1.9266357421875</c:v>
                </c:pt>
                <c:pt idx="2319">
                  <c:v>1.9274629354476929</c:v>
                </c:pt>
                <c:pt idx="2320">
                  <c:v>1.9283167123794556</c:v>
                </c:pt>
                <c:pt idx="2321">
                  <c:v>1.9291704893112183</c:v>
                </c:pt>
                <c:pt idx="2322">
                  <c:v>1.9299801588058472</c:v>
                </c:pt>
                <c:pt idx="2323">
                  <c:v>1.9308195114135742</c:v>
                </c:pt>
                <c:pt idx="2324">
                  <c:v>1.9316465854644775</c:v>
                </c:pt>
                <c:pt idx="2325">
                  <c:v>1.9324873685836792</c:v>
                </c:pt>
                <c:pt idx="2326">
                  <c:v>1.933311939239502</c:v>
                </c:pt>
                <c:pt idx="2327">
                  <c:v>1.9341526031494141</c:v>
                </c:pt>
                <c:pt idx="2328">
                  <c:v>1.934994101524353</c:v>
                </c:pt>
                <c:pt idx="2329">
                  <c:v>1.9358202219009399</c:v>
                </c:pt>
                <c:pt idx="2330">
                  <c:v>1.9366347789764404</c:v>
                </c:pt>
                <c:pt idx="2331">
                  <c:v>1.9374648332595825</c:v>
                </c:pt>
                <c:pt idx="2332">
                  <c:v>1.9383260011672974</c:v>
                </c:pt>
                <c:pt idx="2333">
                  <c:v>1.9391583204269409</c:v>
                </c:pt>
                <c:pt idx="2334">
                  <c:v>1.9399882555007935</c:v>
                </c:pt>
                <c:pt idx="2335">
                  <c:v>1.9408093690872192</c:v>
                </c:pt>
                <c:pt idx="2336">
                  <c:v>1.9416409730911255</c:v>
                </c:pt>
                <c:pt idx="2337">
                  <c:v>1.9424902200698853</c:v>
                </c:pt>
                <c:pt idx="2338">
                  <c:v>1.943327784538269</c:v>
                </c:pt>
                <c:pt idx="2339">
                  <c:v>1.9441579580307007</c:v>
                </c:pt>
                <c:pt idx="2340">
                  <c:v>1.9449970722198486</c:v>
                </c:pt>
                <c:pt idx="2341">
                  <c:v>1.9458125829696655</c:v>
                </c:pt>
                <c:pt idx="2342">
                  <c:v>1.9466694593429565</c:v>
                </c:pt>
                <c:pt idx="2343">
                  <c:v>1.9474895000457764</c:v>
                </c:pt>
                <c:pt idx="2344">
                  <c:v>1.9483400583267212</c:v>
                </c:pt>
                <c:pt idx="2345">
                  <c:v>1.9491420984268188</c:v>
                </c:pt>
                <c:pt idx="2346">
                  <c:v>1.9499859809875488</c:v>
                </c:pt>
                <c:pt idx="2347">
                  <c:v>1.9508090019226074</c:v>
                </c:pt>
                <c:pt idx="2348">
                  <c:v>1.9516457319259644</c:v>
                </c:pt>
                <c:pt idx="2349">
                  <c:v>1.9524754285812378</c:v>
                </c:pt>
                <c:pt idx="2350">
                  <c:v>1.9533072710037231</c:v>
                </c:pt>
                <c:pt idx="2351">
                  <c:v>1.9541370868682861</c:v>
                </c:pt>
                <c:pt idx="2352">
                  <c:v>1.9549814462661743</c:v>
                </c:pt>
                <c:pt idx="2353">
                  <c:v>1.9558217525482178</c:v>
                </c:pt>
                <c:pt idx="2354">
                  <c:v>1.9566470384597778</c:v>
                </c:pt>
                <c:pt idx="2355">
                  <c:v>1.9574731588363647</c:v>
                </c:pt>
                <c:pt idx="2356">
                  <c:v>1.958315372467041</c:v>
                </c:pt>
                <c:pt idx="2357">
                  <c:v>1.9591472148895264</c:v>
                </c:pt>
                <c:pt idx="2358">
                  <c:v>1.9599951505661011</c:v>
                </c:pt>
                <c:pt idx="2359">
                  <c:v>1.9607948064804077</c:v>
                </c:pt>
                <c:pt idx="2360">
                  <c:v>1.9616678953170776</c:v>
                </c:pt>
                <c:pt idx="2361">
                  <c:v>1.9624896049499512</c:v>
                </c:pt>
                <c:pt idx="2362">
                  <c:v>1.9633193016052246</c:v>
                </c:pt>
                <c:pt idx="2363">
                  <c:v>1.9641327857971191</c:v>
                </c:pt>
                <c:pt idx="2364">
                  <c:v>1.9649944305419922</c:v>
                </c:pt>
                <c:pt idx="2365">
                  <c:v>1.9658209085464478</c:v>
                </c:pt>
                <c:pt idx="2366">
                  <c:v>1.9666348695755005</c:v>
                </c:pt>
                <c:pt idx="2367">
                  <c:v>1.9675005674362183</c:v>
                </c:pt>
                <c:pt idx="2368">
                  <c:v>1.9683036804199219</c:v>
                </c:pt>
                <c:pt idx="2369">
                  <c:v>1.9691348075866699</c:v>
                </c:pt>
                <c:pt idx="2370">
                  <c:v>1.969975471496582</c:v>
                </c:pt>
                <c:pt idx="2371">
                  <c:v>1.9708160161972046</c:v>
                </c:pt>
                <c:pt idx="2372">
                  <c:v>1.9716466665267944</c:v>
                </c:pt>
                <c:pt idx="2373">
                  <c:v>1.9724806547164917</c:v>
                </c:pt>
                <c:pt idx="2374">
                  <c:v>1.9733161926269531</c:v>
                </c:pt>
                <c:pt idx="2375">
                  <c:v>1.97417151927948</c:v>
                </c:pt>
                <c:pt idx="2376">
                  <c:v>1.9749915599822998</c:v>
                </c:pt>
                <c:pt idx="2377">
                  <c:v>1.9758232831954956</c:v>
                </c:pt>
                <c:pt idx="2378">
                  <c:v>1.9766585826873779</c:v>
                </c:pt>
                <c:pt idx="2379">
                  <c:v>1.9774680137634277</c:v>
                </c:pt>
                <c:pt idx="2380">
                  <c:v>1.9783108234405518</c:v>
                </c:pt>
                <c:pt idx="2381">
                  <c:v>1.9791654348373413</c:v>
                </c:pt>
                <c:pt idx="2382">
                  <c:v>1.9799630641937256</c:v>
                </c:pt>
                <c:pt idx="2383">
                  <c:v>1.980842113494873</c:v>
                </c:pt>
                <c:pt idx="2384">
                  <c:v>1.981650710105896</c:v>
                </c:pt>
                <c:pt idx="2385">
                  <c:v>1.9825012683868408</c:v>
                </c:pt>
                <c:pt idx="2386">
                  <c:v>1.9833458662033081</c:v>
                </c:pt>
                <c:pt idx="2387">
                  <c:v>1.9841592311859131</c:v>
                </c:pt>
                <c:pt idx="2388">
                  <c:v>1.9849876165390015</c:v>
                </c:pt>
                <c:pt idx="2389">
                  <c:v>1.9858217239379883</c:v>
                </c:pt>
                <c:pt idx="2390">
                  <c:v>1.9866572618484497</c:v>
                </c:pt>
                <c:pt idx="2391">
                  <c:v>1.9874768257141113</c:v>
                </c:pt>
                <c:pt idx="2392">
                  <c:v>1.9883296489715576</c:v>
                </c:pt>
                <c:pt idx="2393">
                  <c:v>1.9891471862792969</c:v>
                </c:pt>
                <c:pt idx="2394">
                  <c:v>1.9899748563766479</c:v>
                </c:pt>
                <c:pt idx="2395">
                  <c:v>1.9908287525177002</c:v>
                </c:pt>
                <c:pt idx="2396">
                  <c:v>1.9916363954544067</c:v>
                </c:pt>
                <c:pt idx="2397">
                  <c:v>1.9924726486206055</c:v>
                </c:pt>
                <c:pt idx="2398">
                  <c:v>1.9933154582977295</c:v>
                </c:pt>
                <c:pt idx="2399">
                  <c:v>1.9941433668136597</c:v>
                </c:pt>
                <c:pt idx="2400">
                  <c:v>1.9949859380722046</c:v>
                </c:pt>
                <c:pt idx="2401">
                  <c:v>1.9958063364028931</c:v>
                </c:pt>
                <c:pt idx="2402">
                  <c:v>1.9966315031051636</c:v>
                </c:pt>
                <c:pt idx="2403">
                  <c:v>1.9974861145019531</c:v>
                </c:pt>
                <c:pt idx="2404">
                  <c:v>1.9983270168304443</c:v>
                </c:pt>
                <c:pt idx="2405">
                  <c:v>1.99915611743927</c:v>
                </c:pt>
                <c:pt idx="2406">
                  <c:v>1.9999867677688599</c:v>
                </c:pt>
                <c:pt idx="2407">
                  <c:v>2.0008223056793213</c:v>
                </c:pt>
                <c:pt idx="2408">
                  <c:v>2.0016415119171143</c:v>
                </c:pt>
                <c:pt idx="2409">
                  <c:v>2.0024771690368652</c:v>
                </c:pt>
                <c:pt idx="2410">
                  <c:v>2.0033035278320313</c:v>
                </c:pt>
                <c:pt idx="2411">
                  <c:v>2.0041327476501465</c:v>
                </c:pt>
                <c:pt idx="2412">
                  <c:v>2.0049946308135986</c:v>
                </c:pt>
                <c:pt idx="2413">
                  <c:v>2.0058121681213379</c:v>
                </c:pt>
                <c:pt idx="2414">
                  <c:v>2.0066609382629395</c:v>
                </c:pt>
                <c:pt idx="2415">
                  <c:v>2.0074789524078369</c:v>
                </c:pt>
                <c:pt idx="2416">
                  <c:v>2.0082907676696777</c:v>
                </c:pt>
                <c:pt idx="2417">
                  <c:v>2.0091524124145508</c:v>
                </c:pt>
                <c:pt idx="2418">
                  <c:v>2.0099718570709229</c:v>
                </c:pt>
                <c:pt idx="2419">
                  <c:v>2.0108146667480469</c:v>
                </c:pt>
                <c:pt idx="2420">
                  <c:v>2.0116479396820068</c:v>
                </c:pt>
                <c:pt idx="2421">
                  <c:v>2.0124814510345459</c:v>
                </c:pt>
                <c:pt idx="2422">
                  <c:v>2.0133159160614014</c:v>
                </c:pt>
                <c:pt idx="2423">
                  <c:v>2.0141522884368896</c:v>
                </c:pt>
                <c:pt idx="2424">
                  <c:v>2.0149712562561035</c:v>
                </c:pt>
                <c:pt idx="2425">
                  <c:v>2.0158119201660156</c:v>
                </c:pt>
                <c:pt idx="2426">
                  <c:v>2.0166523456573486</c:v>
                </c:pt>
                <c:pt idx="2427">
                  <c:v>2.0174927711486816</c:v>
                </c:pt>
                <c:pt idx="2428">
                  <c:v>2.0183248519897461</c:v>
                </c:pt>
                <c:pt idx="2429">
                  <c:v>2.0191640853881836</c:v>
                </c:pt>
                <c:pt idx="2430">
                  <c:v>2.0199596881866455</c:v>
                </c:pt>
                <c:pt idx="2431">
                  <c:v>2.0208220481872559</c:v>
                </c:pt>
                <c:pt idx="2432">
                  <c:v>2.0216484069824219</c:v>
                </c:pt>
                <c:pt idx="2433">
                  <c:v>2.0224659442901611</c:v>
                </c:pt>
                <c:pt idx="2434">
                  <c:v>2.0233006477355957</c:v>
                </c:pt>
                <c:pt idx="2435">
                  <c:v>2.0241489410400391</c:v>
                </c:pt>
                <c:pt idx="2436">
                  <c:v>2.0249855518341064</c:v>
                </c:pt>
                <c:pt idx="2437">
                  <c:v>2.02581787109375</c:v>
                </c:pt>
                <c:pt idx="2438">
                  <c:v>2.0266573429107666</c:v>
                </c:pt>
                <c:pt idx="2439">
                  <c:v>2.027493953704834</c:v>
                </c:pt>
                <c:pt idx="2440">
                  <c:v>2.0283160209655762</c:v>
                </c:pt>
                <c:pt idx="2441">
                  <c:v>2.0291719436645508</c:v>
                </c:pt>
                <c:pt idx="2442">
                  <c:v>2.0299906730651855</c:v>
                </c:pt>
                <c:pt idx="2443">
                  <c:v>2.0308122634887695</c:v>
                </c:pt>
                <c:pt idx="2444">
                  <c:v>2.0316505432128906</c:v>
                </c:pt>
                <c:pt idx="2445">
                  <c:v>2.032487154006958</c:v>
                </c:pt>
                <c:pt idx="2446">
                  <c:v>2.0333347320556641</c:v>
                </c:pt>
                <c:pt idx="2447">
                  <c:v>2.0341498851776123</c:v>
                </c:pt>
                <c:pt idx="2448">
                  <c:v>2.0349743366241455</c:v>
                </c:pt>
                <c:pt idx="2449">
                  <c:v>2.0358214378356934</c:v>
                </c:pt>
                <c:pt idx="2450">
                  <c:v>2.0366518497467041</c:v>
                </c:pt>
                <c:pt idx="2451">
                  <c:v>2.0374770164489746</c:v>
                </c:pt>
                <c:pt idx="2452">
                  <c:v>2.0383093357086182</c:v>
                </c:pt>
                <c:pt idx="2453">
                  <c:v>2.0391395092010498</c:v>
                </c:pt>
                <c:pt idx="2454">
                  <c:v>2.0399730205535889</c:v>
                </c:pt>
                <c:pt idx="2455">
                  <c:v>2.0408287048339844</c:v>
                </c:pt>
                <c:pt idx="2456">
                  <c:v>2.0416281223297119</c:v>
                </c:pt>
                <c:pt idx="2457">
                  <c:v>2.0424964427947998</c:v>
                </c:pt>
                <c:pt idx="2458">
                  <c:v>2.0433175563812256</c:v>
                </c:pt>
                <c:pt idx="2459">
                  <c:v>2.0441620349884033</c:v>
                </c:pt>
                <c:pt idx="2460">
                  <c:v>2.0449812412261963</c:v>
                </c:pt>
                <c:pt idx="2461">
                  <c:v>2.0458073616027832</c:v>
                </c:pt>
                <c:pt idx="2462">
                  <c:v>2.0466287136077881</c:v>
                </c:pt>
                <c:pt idx="2463">
                  <c:v>2.0475091934204102</c:v>
                </c:pt>
                <c:pt idx="2464">
                  <c:v>2.0483317375183105</c:v>
                </c:pt>
                <c:pt idx="2465">
                  <c:v>2.0491397380828857</c:v>
                </c:pt>
                <c:pt idx="2466">
                  <c:v>2.0499944686889648</c:v>
                </c:pt>
                <c:pt idx="2467">
                  <c:v>2.0508134365081787</c:v>
                </c:pt>
                <c:pt idx="2468">
                  <c:v>2.0516502857208252</c:v>
                </c:pt>
                <c:pt idx="2469">
                  <c:v>2.0524642467498779</c:v>
                </c:pt>
                <c:pt idx="2470">
                  <c:v>2.0533292293548584</c:v>
                </c:pt>
                <c:pt idx="2471">
                  <c:v>2.0541422367095947</c:v>
                </c:pt>
                <c:pt idx="2472">
                  <c:v>2.0549886226654053</c:v>
                </c:pt>
                <c:pt idx="2473">
                  <c:v>2.0558032989501953</c:v>
                </c:pt>
                <c:pt idx="2474">
                  <c:v>2.0566582679748535</c:v>
                </c:pt>
                <c:pt idx="2475">
                  <c:v>2.05747389793396</c:v>
                </c:pt>
                <c:pt idx="2476">
                  <c:v>2.0583243370056152</c:v>
                </c:pt>
                <c:pt idx="2477">
                  <c:v>2.05914306640625</c:v>
                </c:pt>
                <c:pt idx="2478">
                  <c:v>2.0599849224090576</c:v>
                </c:pt>
                <c:pt idx="2479">
                  <c:v>2.060828685760498</c:v>
                </c:pt>
                <c:pt idx="2480">
                  <c:v>2.0616574287414551</c:v>
                </c:pt>
                <c:pt idx="2481">
                  <c:v>2.0624971389770508</c:v>
                </c:pt>
                <c:pt idx="2482">
                  <c:v>2.0633187294006348</c:v>
                </c:pt>
                <c:pt idx="2483">
                  <c:v>2.0641586780548096</c:v>
                </c:pt>
                <c:pt idx="2484">
                  <c:v>2.0649912357330322</c:v>
                </c:pt>
                <c:pt idx="2485">
                  <c:v>2.0658135414123535</c:v>
                </c:pt>
                <c:pt idx="2486">
                  <c:v>2.0666542053222656</c:v>
                </c:pt>
                <c:pt idx="2487">
                  <c:v>2.0674829483032227</c:v>
                </c:pt>
                <c:pt idx="2488">
                  <c:v>2.0683040618896484</c:v>
                </c:pt>
                <c:pt idx="2489">
                  <c:v>2.0691187381744385</c:v>
                </c:pt>
                <c:pt idx="2490">
                  <c:v>2.0699875354766846</c:v>
                </c:pt>
                <c:pt idx="2491">
                  <c:v>2.0708224773406982</c:v>
                </c:pt>
                <c:pt idx="2492">
                  <c:v>2.0716660022735596</c:v>
                </c:pt>
                <c:pt idx="2493">
                  <c:v>2.0724844932556152</c:v>
                </c:pt>
                <c:pt idx="2494">
                  <c:v>2.0733230113983154</c:v>
                </c:pt>
                <c:pt idx="2495">
                  <c:v>2.074138879776001</c:v>
                </c:pt>
                <c:pt idx="2496">
                  <c:v>2.0749621391296387</c:v>
                </c:pt>
                <c:pt idx="2497">
                  <c:v>2.075822114944458</c:v>
                </c:pt>
                <c:pt idx="2498">
                  <c:v>2.0766348838806152</c:v>
                </c:pt>
                <c:pt idx="2499">
                  <c:v>2.0774796009063721</c:v>
                </c:pt>
                <c:pt idx="2500">
                  <c:v>2.0783340930938721</c:v>
                </c:pt>
                <c:pt idx="2501">
                  <c:v>2.0791528224945068</c:v>
                </c:pt>
                <c:pt idx="2502">
                  <c:v>2.0800011157989502</c:v>
                </c:pt>
                <c:pt idx="2503">
                  <c:v>2.0808181762695313</c:v>
                </c:pt>
                <c:pt idx="2504">
                  <c:v>2.0816380977630615</c:v>
                </c:pt>
                <c:pt idx="2505">
                  <c:v>2.0824723243713379</c:v>
                </c:pt>
                <c:pt idx="2506">
                  <c:v>2.0832996368408203</c:v>
                </c:pt>
                <c:pt idx="2507">
                  <c:v>2.0841584205627441</c:v>
                </c:pt>
                <c:pt idx="2508">
                  <c:v>2.0849838256835938</c:v>
                </c:pt>
                <c:pt idx="2509">
                  <c:v>2.085817813873291</c:v>
                </c:pt>
                <c:pt idx="2510">
                  <c:v>2.086665153503418</c:v>
                </c:pt>
                <c:pt idx="2511">
                  <c:v>2.0874955654144287</c:v>
                </c:pt>
                <c:pt idx="2512">
                  <c:v>2.0883104801177979</c:v>
                </c:pt>
                <c:pt idx="2513">
                  <c:v>2.0891375541687012</c:v>
                </c:pt>
                <c:pt idx="2514">
                  <c:v>2.0899910926818848</c:v>
                </c:pt>
                <c:pt idx="2515">
                  <c:v>2.0908150672912598</c:v>
                </c:pt>
                <c:pt idx="2516">
                  <c:v>2.0916821956634521</c:v>
                </c:pt>
                <c:pt idx="2517">
                  <c:v>2.0924623012542725</c:v>
                </c:pt>
                <c:pt idx="2518">
                  <c:v>2.0933094024658203</c:v>
                </c:pt>
                <c:pt idx="2519">
                  <c:v>2.0941267013549805</c:v>
                </c:pt>
                <c:pt idx="2520">
                  <c:v>2.0949752330780029</c:v>
                </c:pt>
                <c:pt idx="2521">
                  <c:v>2.0958166122436523</c:v>
                </c:pt>
                <c:pt idx="2522">
                  <c:v>2.0966601371765137</c:v>
                </c:pt>
                <c:pt idx="2523">
                  <c:v>2.0974836349487305</c:v>
                </c:pt>
                <c:pt idx="2524">
                  <c:v>2.0983071327209473</c:v>
                </c:pt>
                <c:pt idx="2525">
                  <c:v>2.0991504192352295</c:v>
                </c:pt>
                <c:pt idx="2526">
                  <c:v>2.0999977588653564</c:v>
                </c:pt>
                <c:pt idx="2527">
                  <c:v>2.100813627243042</c:v>
                </c:pt>
                <c:pt idx="2528">
                  <c:v>2.1016495227813721</c:v>
                </c:pt>
                <c:pt idx="2529">
                  <c:v>2.1024665832519531</c:v>
                </c:pt>
                <c:pt idx="2530">
                  <c:v>2.1033139228820801</c:v>
                </c:pt>
                <c:pt idx="2531">
                  <c:v>2.1041395664215088</c:v>
                </c:pt>
                <c:pt idx="2532">
                  <c:v>2.1049919128417969</c:v>
                </c:pt>
                <c:pt idx="2533">
                  <c:v>2.1058027744293213</c:v>
                </c:pt>
                <c:pt idx="2534">
                  <c:v>2.1066610813140869</c:v>
                </c:pt>
                <c:pt idx="2535">
                  <c:v>2.1074762344360352</c:v>
                </c:pt>
                <c:pt idx="2536">
                  <c:v>2.1083285808563232</c:v>
                </c:pt>
                <c:pt idx="2537">
                  <c:v>2.1091487407684326</c:v>
                </c:pt>
                <c:pt idx="2538">
                  <c:v>2.1099874973297119</c:v>
                </c:pt>
                <c:pt idx="2539">
                  <c:v>2.1108200550079346</c:v>
                </c:pt>
                <c:pt idx="2540">
                  <c:v>2.1116666793823242</c:v>
                </c:pt>
                <c:pt idx="2541">
                  <c:v>2.1124944686889648</c:v>
                </c:pt>
                <c:pt idx="2542">
                  <c:v>2.113311767578125</c:v>
                </c:pt>
                <c:pt idx="2543">
                  <c:v>2.1141452789306641</c:v>
                </c:pt>
                <c:pt idx="2544">
                  <c:v>2.1149823665618896</c:v>
                </c:pt>
                <c:pt idx="2545">
                  <c:v>2.1158030033111572</c:v>
                </c:pt>
                <c:pt idx="2546">
                  <c:v>2.1166391372680664</c:v>
                </c:pt>
                <c:pt idx="2547">
                  <c:v>2.1174750328063965</c:v>
                </c:pt>
                <c:pt idx="2548">
                  <c:v>2.1183147430419922</c:v>
                </c:pt>
                <c:pt idx="2549">
                  <c:v>2.1191520690917969</c:v>
                </c:pt>
                <c:pt idx="2550">
                  <c:v>2.1199870109558105</c:v>
                </c:pt>
                <c:pt idx="2551">
                  <c:v>2.1208398342132568</c:v>
                </c:pt>
                <c:pt idx="2552">
                  <c:v>2.1216516494750977</c:v>
                </c:pt>
                <c:pt idx="2553">
                  <c:v>2.1224970817565918</c:v>
                </c:pt>
                <c:pt idx="2554">
                  <c:v>2.1233110427856445</c:v>
                </c:pt>
                <c:pt idx="2555">
                  <c:v>2.1241576671600342</c:v>
                </c:pt>
                <c:pt idx="2556">
                  <c:v>2.1249680519104004</c:v>
                </c:pt>
                <c:pt idx="2557">
                  <c:v>2.1258268356323242</c:v>
                </c:pt>
                <c:pt idx="2558">
                  <c:v>2.1266345977783203</c:v>
                </c:pt>
                <c:pt idx="2559">
                  <c:v>2.1274781227111816</c:v>
                </c:pt>
                <c:pt idx="2560">
                  <c:v>2.1282949447631836</c:v>
                </c:pt>
                <c:pt idx="2561">
                  <c:v>2.1291482448577881</c:v>
                </c:pt>
                <c:pt idx="2562">
                  <c:v>2.1299943923950195</c:v>
                </c:pt>
                <c:pt idx="2563">
                  <c:v>2.1308305263519287</c:v>
                </c:pt>
                <c:pt idx="2564">
                  <c:v>2.1316506862640381</c:v>
                </c:pt>
                <c:pt idx="2565">
                  <c:v>2.1324820518493652</c:v>
                </c:pt>
                <c:pt idx="2566">
                  <c:v>2.1332979202270508</c:v>
                </c:pt>
                <c:pt idx="2567">
                  <c:v>2.1341595649719238</c:v>
                </c:pt>
                <c:pt idx="2568">
                  <c:v>2.1349875926971436</c:v>
                </c:pt>
                <c:pt idx="2569">
                  <c:v>2.1358160972595215</c:v>
                </c:pt>
                <c:pt idx="2570">
                  <c:v>2.1366665363311768</c:v>
                </c:pt>
                <c:pt idx="2571">
                  <c:v>2.1374945640563965</c:v>
                </c:pt>
                <c:pt idx="2572">
                  <c:v>2.1383073329925537</c:v>
                </c:pt>
                <c:pt idx="2573">
                  <c:v>2.1391377449035645</c:v>
                </c:pt>
                <c:pt idx="2574">
                  <c:v>2.1399805545806885</c:v>
                </c:pt>
                <c:pt idx="2575">
                  <c:v>2.1408042907714844</c:v>
                </c:pt>
                <c:pt idx="2576">
                  <c:v>2.1416723728179932</c:v>
                </c:pt>
                <c:pt idx="2577">
                  <c:v>2.1425015926361084</c:v>
                </c:pt>
                <c:pt idx="2578">
                  <c:v>2.1433157920837402</c:v>
                </c:pt>
                <c:pt idx="2579">
                  <c:v>2.144150972366333</c:v>
                </c:pt>
                <c:pt idx="2580">
                  <c:v>2.1449995040893555</c:v>
                </c:pt>
                <c:pt idx="2581">
                  <c:v>2.1458249092102051</c:v>
                </c:pt>
                <c:pt idx="2582">
                  <c:v>2.1466498374938965</c:v>
                </c:pt>
                <c:pt idx="2583">
                  <c:v>2.1475048065185547</c:v>
                </c:pt>
                <c:pt idx="2584">
                  <c:v>2.1483216285705566</c:v>
                </c:pt>
                <c:pt idx="2585">
                  <c:v>2.1491692066192627</c:v>
                </c:pt>
                <c:pt idx="2586">
                  <c:v>2.1499955654144287</c:v>
                </c:pt>
                <c:pt idx="2587">
                  <c:v>2.1508133411407471</c:v>
                </c:pt>
                <c:pt idx="2588">
                  <c:v>2.151644229888916</c:v>
                </c:pt>
                <c:pt idx="2589">
                  <c:v>2.1524930000305176</c:v>
                </c:pt>
                <c:pt idx="2590">
                  <c:v>2.153322696685791</c:v>
                </c:pt>
                <c:pt idx="2591">
                  <c:v>2.1541581153869629</c:v>
                </c:pt>
                <c:pt idx="2592">
                  <c:v>2.1549875736236572</c:v>
                </c:pt>
                <c:pt idx="2593">
                  <c:v>2.155817985534668</c:v>
                </c:pt>
                <c:pt idx="2594">
                  <c:v>2.1566398143768311</c:v>
                </c:pt>
                <c:pt idx="2595">
                  <c:v>2.1574766635894775</c:v>
                </c:pt>
                <c:pt idx="2596">
                  <c:v>2.1583278179168701</c:v>
                </c:pt>
                <c:pt idx="2597">
                  <c:v>2.1591396331787109</c:v>
                </c:pt>
                <c:pt idx="2598">
                  <c:v>2.1599740982055664</c:v>
                </c:pt>
                <c:pt idx="2599">
                  <c:v>2.1608076095581055</c:v>
                </c:pt>
                <c:pt idx="2600">
                  <c:v>2.1616585254669189</c:v>
                </c:pt>
                <c:pt idx="2601">
                  <c:v>2.1624784469604492</c:v>
                </c:pt>
                <c:pt idx="2602">
                  <c:v>2.1633231639862061</c:v>
                </c:pt>
                <c:pt idx="2603">
                  <c:v>2.1641383171081543</c:v>
                </c:pt>
                <c:pt idx="2604">
                  <c:v>2.1649649143218994</c:v>
                </c:pt>
                <c:pt idx="2605">
                  <c:v>2.16583251953125</c:v>
                </c:pt>
                <c:pt idx="2606">
                  <c:v>2.1666498184204102</c:v>
                </c:pt>
                <c:pt idx="2607">
                  <c:v>2.1674933433532715</c:v>
                </c:pt>
                <c:pt idx="2608">
                  <c:v>2.1683363914489746</c:v>
                </c:pt>
                <c:pt idx="2609">
                  <c:v>2.1691408157348633</c:v>
                </c:pt>
                <c:pt idx="2610">
                  <c:v>2.1699788570404053</c:v>
                </c:pt>
                <c:pt idx="2611">
                  <c:v>2.1708333492279053</c:v>
                </c:pt>
                <c:pt idx="2612">
                  <c:v>2.1716287136077881</c:v>
                </c:pt>
                <c:pt idx="2613">
                  <c:v>2.1724717617034912</c:v>
                </c:pt>
                <c:pt idx="2614">
                  <c:v>2.1733300685882568</c:v>
                </c:pt>
                <c:pt idx="2615">
                  <c:v>2.1741478443145752</c:v>
                </c:pt>
                <c:pt idx="2616">
                  <c:v>2.1749837398529053</c:v>
                </c:pt>
                <c:pt idx="2617">
                  <c:v>2.1758172512054443</c:v>
                </c:pt>
                <c:pt idx="2618">
                  <c:v>2.1766681671142578</c:v>
                </c:pt>
                <c:pt idx="2619">
                  <c:v>2.1774790287017822</c:v>
                </c:pt>
                <c:pt idx="2620">
                  <c:v>2.1783192157745361</c:v>
                </c:pt>
                <c:pt idx="2621">
                  <c:v>2.1791350841522217</c:v>
                </c:pt>
                <c:pt idx="2622">
                  <c:v>2.1799819469451904</c:v>
                </c:pt>
                <c:pt idx="2623">
                  <c:v>2.1808309555053711</c:v>
                </c:pt>
                <c:pt idx="2624">
                  <c:v>2.1816792488098145</c:v>
                </c:pt>
                <c:pt idx="2625">
                  <c:v>2.1824934482574463</c:v>
                </c:pt>
                <c:pt idx="2626">
                  <c:v>2.1833281517028809</c:v>
                </c:pt>
                <c:pt idx="2627">
                  <c:v>2.1841635704040527</c:v>
                </c:pt>
                <c:pt idx="2628">
                  <c:v>2.1849699020385742</c:v>
                </c:pt>
                <c:pt idx="2629">
                  <c:v>2.1858081817626953</c:v>
                </c:pt>
                <c:pt idx="2630">
                  <c:v>2.1866385936737061</c:v>
                </c:pt>
                <c:pt idx="2631">
                  <c:v>2.1874921321868896</c:v>
                </c:pt>
                <c:pt idx="2632">
                  <c:v>2.1883139610290527</c:v>
                </c:pt>
                <c:pt idx="2633">
                  <c:v>2.1891343593597412</c:v>
                </c:pt>
                <c:pt idx="2634">
                  <c:v>2.1899867057800293</c:v>
                </c:pt>
                <c:pt idx="2635">
                  <c:v>2.1907942295074463</c:v>
                </c:pt>
                <c:pt idx="2636">
                  <c:v>2.1916458606719971</c:v>
                </c:pt>
                <c:pt idx="2637">
                  <c:v>2.1924784183502197</c:v>
                </c:pt>
                <c:pt idx="2638">
                  <c:v>2.1933314800262451</c:v>
                </c:pt>
                <c:pt idx="2639">
                  <c:v>2.1941401958465576</c:v>
                </c:pt>
                <c:pt idx="2640">
                  <c:v>2.1949925422668457</c:v>
                </c:pt>
                <c:pt idx="2641">
                  <c:v>2.1958286762237549</c:v>
                </c:pt>
                <c:pt idx="2642">
                  <c:v>2.1966471672058105</c:v>
                </c:pt>
                <c:pt idx="2643">
                  <c:v>2.1974973678588867</c:v>
                </c:pt>
                <c:pt idx="2644">
                  <c:v>2.1983113288879395</c:v>
                </c:pt>
                <c:pt idx="2645">
                  <c:v>2.1991491317749023</c:v>
                </c:pt>
                <c:pt idx="2646">
                  <c:v>2.1999924182891846</c:v>
                </c:pt>
                <c:pt idx="2647">
                  <c:v>2.2008395195007324</c:v>
                </c:pt>
                <c:pt idx="2648">
                  <c:v>2.2016716003417969</c:v>
                </c:pt>
                <c:pt idx="2649">
                  <c:v>2.2024726867675781</c:v>
                </c:pt>
                <c:pt idx="2650">
                  <c:v>2.2033207416534424</c:v>
                </c:pt>
                <c:pt idx="2651">
                  <c:v>2.2041382789611816</c:v>
                </c:pt>
                <c:pt idx="2652">
                  <c:v>2.2049665451049805</c:v>
                </c:pt>
                <c:pt idx="2653">
                  <c:v>2.2058162689208984</c:v>
                </c:pt>
                <c:pt idx="2654">
                  <c:v>2.2066555023193359</c:v>
                </c:pt>
                <c:pt idx="2655">
                  <c:v>2.2074720859527588</c:v>
                </c:pt>
                <c:pt idx="2656">
                  <c:v>2.2083170413970947</c:v>
                </c:pt>
                <c:pt idx="2657">
                  <c:v>2.2091467380523682</c:v>
                </c:pt>
                <c:pt idx="2658">
                  <c:v>2.2099840641021729</c:v>
                </c:pt>
                <c:pt idx="2659">
                  <c:v>2.210822582244873</c:v>
                </c:pt>
                <c:pt idx="2660">
                  <c:v>2.211655855178833</c:v>
                </c:pt>
                <c:pt idx="2661">
                  <c:v>2.2124831676483154</c:v>
                </c:pt>
                <c:pt idx="2662">
                  <c:v>2.2133026123046875</c:v>
                </c:pt>
                <c:pt idx="2663">
                  <c:v>2.2141664028167725</c:v>
                </c:pt>
                <c:pt idx="2664">
                  <c:v>2.2149889469146729</c:v>
                </c:pt>
                <c:pt idx="2665">
                  <c:v>2.2158000469207764</c:v>
                </c:pt>
                <c:pt idx="2666">
                  <c:v>2.2166600227355957</c:v>
                </c:pt>
                <c:pt idx="2667">
                  <c:v>2.2174904346466064</c:v>
                </c:pt>
                <c:pt idx="2668">
                  <c:v>2.2183132171630859</c:v>
                </c:pt>
                <c:pt idx="2669">
                  <c:v>2.219151496887207</c:v>
                </c:pt>
                <c:pt idx="2670">
                  <c:v>2.2199993133544922</c:v>
                </c:pt>
                <c:pt idx="2671">
                  <c:v>2.2208142280578613</c:v>
                </c:pt>
                <c:pt idx="2672">
                  <c:v>2.2216639518737793</c:v>
                </c:pt>
                <c:pt idx="2673">
                  <c:v>2.2224869728088379</c:v>
                </c:pt>
                <c:pt idx="2674">
                  <c:v>2.2233307361602783</c:v>
                </c:pt>
                <c:pt idx="2675">
                  <c:v>2.2241528034210205</c:v>
                </c:pt>
                <c:pt idx="2676">
                  <c:v>2.2249932289123535</c:v>
                </c:pt>
                <c:pt idx="2677">
                  <c:v>2.2257990837097168</c:v>
                </c:pt>
                <c:pt idx="2678">
                  <c:v>2.2266576290130615</c:v>
                </c:pt>
                <c:pt idx="2679">
                  <c:v>2.2275092601776123</c:v>
                </c:pt>
                <c:pt idx="2680">
                  <c:v>2.2283225059509277</c:v>
                </c:pt>
                <c:pt idx="2681">
                  <c:v>2.2291576862335205</c:v>
                </c:pt>
                <c:pt idx="2682">
                  <c:v>2.2299880981445313</c:v>
                </c:pt>
                <c:pt idx="2683">
                  <c:v>2.2308094501495361</c:v>
                </c:pt>
                <c:pt idx="2684">
                  <c:v>2.2316646575927734</c:v>
                </c:pt>
                <c:pt idx="2685">
                  <c:v>2.2324552536010742</c:v>
                </c:pt>
                <c:pt idx="2686">
                  <c:v>2.2333292961120605</c:v>
                </c:pt>
                <c:pt idx="2687">
                  <c:v>2.2341718673706055</c:v>
                </c:pt>
                <c:pt idx="2688">
                  <c:v>2.2349798679351807</c:v>
                </c:pt>
                <c:pt idx="2689">
                  <c:v>2.2358052730560303</c:v>
                </c:pt>
                <c:pt idx="2690">
                  <c:v>2.2366588115692139</c:v>
                </c:pt>
                <c:pt idx="2691">
                  <c:v>2.2374882698059082</c:v>
                </c:pt>
                <c:pt idx="2692">
                  <c:v>2.2383162975311279</c:v>
                </c:pt>
                <c:pt idx="2693">
                  <c:v>2.2391507625579834</c:v>
                </c:pt>
                <c:pt idx="2694">
                  <c:v>2.2399799823760986</c:v>
                </c:pt>
                <c:pt idx="2695">
                  <c:v>2.240797758102417</c:v>
                </c:pt>
                <c:pt idx="2696">
                  <c:v>2.2416458129882813</c:v>
                </c:pt>
                <c:pt idx="2697">
                  <c:v>2.2425036430358887</c:v>
                </c:pt>
                <c:pt idx="2698">
                  <c:v>2.243311882019043</c:v>
                </c:pt>
                <c:pt idx="2699">
                  <c:v>2.2441513538360596</c:v>
                </c:pt>
                <c:pt idx="2700">
                  <c:v>2.2449924945831299</c:v>
                </c:pt>
                <c:pt idx="2701">
                  <c:v>2.2458021640777588</c:v>
                </c:pt>
                <c:pt idx="2702">
                  <c:v>2.2466497421264648</c:v>
                </c:pt>
                <c:pt idx="2703">
                  <c:v>2.2474827766418457</c:v>
                </c:pt>
                <c:pt idx="2704">
                  <c:v>2.248328685760498</c:v>
                </c:pt>
                <c:pt idx="2705">
                  <c:v>2.2491378784179688</c:v>
                </c:pt>
                <c:pt idx="2706">
                  <c:v>2.2500040531158447</c:v>
                </c:pt>
                <c:pt idx="2707">
                  <c:v>2.2508256435394287</c:v>
                </c:pt>
                <c:pt idx="2708">
                  <c:v>2.2516558170318604</c:v>
                </c:pt>
                <c:pt idx="2709">
                  <c:v>2.2524964809417725</c:v>
                </c:pt>
                <c:pt idx="2710">
                  <c:v>2.2533173561096191</c:v>
                </c:pt>
                <c:pt idx="2711">
                  <c:v>2.2541613578796387</c:v>
                </c:pt>
                <c:pt idx="2712">
                  <c:v>2.2550065517425537</c:v>
                </c:pt>
                <c:pt idx="2713">
                  <c:v>2.2557969093322754</c:v>
                </c:pt>
                <c:pt idx="2714">
                  <c:v>2.2566640377044678</c:v>
                </c:pt>
                <c:pt idx="2715">
                  <c:v>2.2574949264526367</c:v>
                </c:pt>
                <c:pt idx="2716">
                  <c:v>2.2583303451538086</c:v>
                </c:pt>
                <c:pt idx="2717">
                  <c:v>2.2591540813446045</c:v>
                </c:pt>
                <c:pt idx="2718">
                  <c:v>2.2599682807922363</c:v>
                </c:pt>
                <c:pt idx="2719">
                  <c:v>2.2607991695404053</c:v>
                </c:pt>
                <c:pt idx="2720">
                  <c:v>2.2616524696350098</c:v>
                </c:pt>
                <c:pt idx="2721">
                  <c:v>2.2625031471252441</c:v>
                </c:pt>
                <c:pt idx="2722">
                  <c:v>2.2633178234100342</c:v>
                </c:pt>
                <c:pt idx="2723">
                  <c:v>2.2641477584838867</c:v>
                </c:pt>
                <c:pt idx="2724">
                  <c:v>2.2649815082550049</c:v>
                </c:pt>
                <c:pt idx="2725">
                  <c:v>2.2658188343048096</c:v>
                </c:pt>
                <c:pt idx="2726">
                  <c:v>2.2666473388671875</c:v>
                </c:pt>
                <c:pt idx="2727">
                  <c:v>2.2674853801727295</c:v>
                </c:pt>
                <c:pt idx="2728">
                  <c:v>2.268326997756958</c:v>
                </c:pt>
                <c:pt idx="2729">
                  <c:v>2.2691564559936523</c:v>
                </c:pt>
                <c:pt idx="2730">
                  <c:v>2.2699668407440186</c:v>
                </c:pt>
                <c:pt idx="2731">
                  <c:v>2.2707986831665039</c:v>
                </c:pt>
                <c:pt idx="2732">
                  <c:v>2.271658182144165</c:v>
                </c:pt>
                <c:pt idx="2733">
                  <c:v>2.2724933624267578</c:v>
                </c:pt>
                <c:pt idx="2734">
                  <c:v>2.2733163833618164</c:v>
                </c:pt>
                <c:pt idx="2735">
                  <c:v>2.2741396427154541</c:v>
                </c:pt>
                <c:pt idx="2736">
                  <c:v>2.2749748229980469</c:v>
                </c:pt>
                <c:pt idx="2737">
                  <c:v>2.2758204936981201</c:v>
                </c:pt>
                <c:pt idx="2738">
                  <c:v>2.2766599655151367</c:v>
                </c:pt>
                <c:pt idx="2739">
                  <c:v>2.2774896621704102</c:v>
                </c:pt>
                <c:pt idx="2740">
                  <c:v>2.2783305644989014</c:v>
                </c:pt>
                <c:pt idx="2741">
                  <c:v>2.2791485786437988</c:v>
                </c:pt>
                <c:pt idx="2742">
                  <c:v>2.2800009250640869</c:v>
                </c:pt>
                <c:pt idx="2743">
                  <c:v>2.2808268070220947</c:v>
                </c:pt>
                <c:pt idx="2744">
                  <c:v>2.2816751003265381</c:v>
                </c:pt>
                <c:pt idx="2745">
                  <c:v>2.282475471496582</c:v>
                </c:pt>
                <c:pt idx="2746">
                  <c:v>2.2833194732666016</c:v>
                </c:pt>
                <c:pt idx="2747">
                  <c:v>2.2841429710388184</c:v>
                </c:pt>
                <c:pt idx="2748">
                  <c:v>2.2849764823913574</c:v>
                </c:pt>
                <c:pt idx="2749">
                  <c:v>2.285811185836792</c:v>
                </c:pt>
                <c:pt idx="2750">
                  <c:v>2.2866430282592773</c:v>
                </c:pt>
                <c:pt idx="2751">
                  <c:v>2.2874720096588135</c:v>
                </c:pt>
                <c:pt idx="2752">
                  <c:v>2.2883141040802002</c:v>
                </c:pt>
                <c:pt idx="2753">
                  <c:v>2.2891538143157959</c:v>
                </c:pt>
                <c:pt idx="2754">
                  <c:v>2.2899806499481201</c:v>
                </c:pt>
                <c:pt idx="2755">
                  <c:v>2.2908053398132324</c:v>
                </c:pt>
                <c:pt idx="2756">
                  <c:v>2.29164719581604</c:v>
                </c:pt>
                <c:pt idx="2757">
                  <c:v>2.2924802303314209</c:v>
                </c:pt>
                <c:pt idx="2758">
                  <c:v>2.2933292388916016</c:v>
                </c:pt>
                <c:pt idx="2759">
                  <c:v>2.2941300868988037</c:v>
                </c:pt>
                <c:pt idx="2760">
                  <c:v>2.2950026988983154</c:v>
                </c:pt>
                <c:pt idx="2761">
                  <c:v>2.2958221435546875</c:v>
                </c:pt>
                <c:pt idx="2762">
                  <c:v>2.2966525554656982</c:v>
                </c:pt>
                <c:pt idx="2763">
                  <c:v>2.2974679470062256</c:v>
                </c:pt>
                <c:pt idx="2764">
                  <c:v>2.2983248233795166</c:v>
                </c:pt>
                <c:pt idx="2765">
                  <c:v>2.2991557121276855</c:v>
                </c:pt>
                <c:pt idx="2766">
                  <c:v>2.2999715805053711</c:v>
                </c:pt>
                <c:pt idx="2767">
                  <c:v>2.3008337020874023</c:v>
                </c:pt>
                <c:pt idx="2768">
                  <c:v>2.3016359806060791</c:v>
                </c:pt>
                <c:pt idx="2769">
                  <c:v>2.3024678230285645</c:v>
                </c:pt>
                <c:pt idx="2770">
                  <c:v>2.3033072948455811</c:v>
                </c:pt>
                <c:pt idx="2771">
                  <c:v>2.3041501045227051</c:v>
                </c:pt>
                <c:pt idx="2772">
                  <c:v>2.3049807548522949</c:v>
                </c:pt>
                <c:pt idx="2773">
                  <c:v>2.3058152198791504</c:v>
                </c:pt>
                <c:pt idx="2774">
                  <c:v>2.3066511154174805</c:v>
                </c:pt>
                <c:pt idx="2775">
                  <c:v>2.3075032234191895</c:v>
                </c:pt>
                <c:pt idx="2776">
                  <c:v>2.30832839012146</c:v>
                </c:pt>
                <c:pt idx="2777">
                  <c:v>2.3091554641723633</c:v>
                </c:pt>
                <c:pt idx="2778">
                  <c:v>2.3099939823150635</c:v>
                </c:pt>
                <c:pt idx="2779">
                  <c:v>2.3108053207397461</c:v>
                </c:pt>
                <c:pt idx="2780">
                  <c:v>2.3116450309753418</c:v>
                </c:pt>
                <c:pt idx="2781">
                  <c:v>2.3124942779541016</c:v>
                </c:pt>
                <c:pt idx="2782">
                  <c:v>2.3132987022399902</c:v>
                </c:pt>
                <c:pt idx="2783">
                  <c:v>2.3141744136810303</c:v>
                </c:pt>
                <c:pt idx="2784">
                  <c:v>2.3149874210357666</c:v>
                </c:pt>
                <c:pt idx="2785">
                  <c:v>2.3158328533172607</c:v>
                </c:pt>
                <c:pt idx="2786">
                  <c:v>2.3166811466217041</c:v>
                </c:pt>
                <c:pt idx="2787">
                  <c:v>2.3174917697906494</c:v>
                </c:pt>
                <c:pt idx="2788">
                  <c:v>2.3183164596557617</c:v>
                </c:pt>
                <c:pt idx="2789">
                  <c:v>2.3191535472869873</c:v>
                </c:pt>
                <c:pt idx="2790">
                  <c:v>2.3199913501739502</c:v>
                </c:pt>
                <c:pt idx="2791">
                  <c:v>2.3208053112030029</c:v>
                </c:pt>
                <c:pt idx="2792">
                  <c:v>2.3216640949249268</c:v>
                </c:pt>
                <c:pt idx="2793">
                  <c:v>2.3224830627441406</c:v>
                </c:pt>
                <c:pt idx="2794">
                  <c:v>2.3233072757720947</c:v>
                </c:pt>
                <c:pt idx="2795">
                  <c:v>2.3241562843322754</c:v>
                </c:pt>
                <c:pt idx="2796">
                  <c:v>2.3249680995941162</c:v>
                </c:pt>
                <c:pt idx="2797">
                  <c:v>2.3258051872253418</c:v>
                </c:pt>
                <c:pt idx="2798">
                  <c:v>2.3266499042510986</c:v>
                </c:pt>
                <c:pt idx="2799">
                  <c:v>2.32747483253479</c:v>
                </c:pt>
                <c:pt idx="2800">
                  <c:v>2.3283190727233887</c:v>
                </c:pt>
                <c:pt idx="2801">
                  <c:v>2.3291420936584473</c:v>
                </c:pt>
                <c:pt idx="2802">
                  <c:v>2.3299665451049805</c:v>
                </c:pt>
                <c:pt idx="2803">
                  <c:v>2.3308203220367432</c:v>
                </c:pt>
                <c:pt idx="2804">
                  <c:v>2.3316605091094971</c:v>
                </c:pt>
                <c:pt idx="2805">
                  <c:v>2.332489013671875</c:v>
                </c:pt>
                <c:pt idx="2806">
                  <c:v>2.3333187103271484</c:v>
                </c:pt>
                <c:pt idx="2807">
                  <c:v>2.3341543674468994</c:v>
                </c:pt>
                <c:pt idx="2808">
                  <c:v>2.3349742889404297</c:v>
                </c:pt>
                <c:pt idx="2809">
                  <c:v>2.3358120918273926</c:v>
                </c:pt>
                <c:pt idx="2810">
                  <c:v>2.3366374969482422</c:v>
                </c:pt>
                <c:pt idx="2811">
                  <c:v>2.3374662399291992</c:v>
                </c:pt>
                <c:pt idx="2812">
                  <c:v>2.3383266925811768</c:v>
                </c:pt>
                <c:pt idx="2813">
                  <c:v>2.3391473293304443</c:v>
                </c:pt>
                <c:pt idx="2814">
                  <c:v>2.3399944305419922</c:v>
                </c:pt>
                <c:pt idx="2815">
                  <c:v>2.3408133983612061</c:v>
                </c:pt>
                <c:pt idx="2816">
                  <c:v>2.3416268825531006</c:v>
                </c:pt>
                <c:pt idx="2817">
                  <c:v>2.3424830436706543</c:v>
                </c:pt>
                <c:pt idx="2818">
                  <c:v>2.3433055877685547</c:v>
                </c:pt>
                <c:pt idx="2819">
                  <c:v>2.3441505432128906</c:v>
                </c:pt>
                <c:pt idx="2820">
                  <c:v>2.3449828624725342</c:v>
                </c:pt>
                <c:pt idx="2821">
                  <c:v>2.3458132743835449</c:v>
                </c:pt>
                <c:pt idx="2822">
                  <c:v>2.346649169921875</c:v>
                </c:pt>
                <c:pt idx="2823">
                  <c:v>2.3474864959716797</c:v>
                </c:pt>
                <c:pt idx="2824">
                  <c:v>2.3483068943023682</c:v>
                </c:pt>
                <c:pt idx="2825">
                  <c:v>2.3491480350494385</c:v>
                </c:pt>
                <c:pt idx="2826">
                  <c:v>2.3499877452850342</c:v>
                </c:pt>
                <c:pt idx="2827">
                  <c:v>2.3508286476135254</c:v>
                </c:pt>
                <c:pt idx="2828">
                  <c:v>2.3516545295715332</c:v>
                </c:pt>
                <c:pt idx="2829">
                  <c:v>2.3524973392486572</c:v>
                </c:pt>
                <c:pt idx="2830">
                  <c:v>2.3532922267913818</c:v>
                </c:pt>
                <c:pt idx="2831">
                  <c:v>2.3541574478149414</c:v>
                </c:pt>
                <c:pt idx="2832">
                  <c:v>2.3549797534942627</c:v>
                </c:pt>
                <c:pt idx="2833">
                  <c:v>2.3558003902435303</c:v>
                </c:pt>
                <c:pt idx="2834">
                  <c:v>2.3566315174102783</c:v>
                </c:pt>
                <c:pt idx="2835">
                  <c:v>2.3574881553649902</c:v>
                </c:pt>
                <c:pt idx="2836">
                  <c:v>2.3583171367645264</c:v>
                </c:pt>
                <c:pt idx="2837">
                  <c:v>2.3591530323028564</c:v>
                </c:pt>
                <c:pt idx="2838">
                  <c:v>2.3599894046783447</c:v>
                </c:pt>
                <c:pt idx="2839">
                  <c:v>2.3608250617980957</c:v>
                </c:pt>
                <c:pt idx="2840">
                  <c:v>2.3616459369659424</c:v>
                </c:pt>
                <c:pt idx="2841">
                  <c:v>2.3625059127807617</c:v>
                </c:pt>
                <c:pt idx="2842">
                  <c:v>2.3633286952972412</c:v>
                </c:pt>
                <c:pt idx="2843">
                  <c:v>2.3641421794891357</c:v>
                </c:pt>
                <c:pt idx="2844">
                  <c:v>2.364983081817627</c:v>
                </c:pt>
                <c:pt idx="2845">
                  <c:v>2.3658185005187988</c:v>
                </c:pt>
                <c:pt idx="2846">
                  <c:v>2.366668701171875</c:v>
                </c:pt>
                <c:pt idx="2847">
                  <c:v>2.3674843311309814</c:v>
                </c:pt>
                <c:pt idx="2848">
                  <c:v>2.3683044910430908</c:v>
                </c:pt>
                <c:pt idx="2849">
                  <c:v>2.3691513538360596</c:v>
                </c:pt>
                <c:pt idx="2850">
                  <c:v>2.3699820041656494</c:v>
                </c:pt>
                <c:pt idx="2851">
                  <c:v>2.3708138465881348</c:v>
                </c:pt>
                <c:pt idx="2852">
                  <c:v>2.3716409206390381</c:v>
                </c:pt>
                <c:pt idx="2853">
                  <c:v>2.3724772930145264</c:v>
                </c:pt>
                <c:pt idx="2854">
                  <c:v>2.3733079433441162</c:v>
                </c:pt>
                <c:pt idx="2855">
                  <c:v>2.3741626739501953</c:v>
                </c:pt>
                <c:pt idx="2856">
                  <c:v>2.3749625682830811</c:v>
                </c:pt>
                <c:pt idx="2857">
                  <c:v>2.3758296966552734</c:v>
                </c:pt>
                <c:pt idx="2858">
                  <c:v>2.3766510486602783</c:v>
                </c:pt>
                <c:pt idx="2859">
                  <c:v>2.377497673034668</c:v>
                </c:pt>
                <c:pt idx="2860">
                  <c:v>2.3783130645751953</c:v>
                </c:pt>
                <c:pt idx="2861">
                  <c:v>2.3791427612304688</c:v>
                </c:pt>
                <c:pt idx="2862">
                  <c:v>2.3799645900726318</c:v>
                </c:pt>
                <c:pt idx="2863">
                  <c:v>2.3808465003967285</c:v>
                </c:pt>
                <c:pt idx="2864">
                  <c:v>2.381662130355835</c:v>
                </c:pt>
                <c:pt idx="2865">
                  <c:v>2.3824734687805176</c:v>
                </c:pt>
                <c:pt idx="2866">
                  <c:v>2.3833255767822266</c:v>
                </c:pt>
                <c:pt idx="2867">
                  <c:v>2.3841431140899658</c:v>
                </c:pt>
                <c:pt idx="2868">
                  <c:v>2.3849873542785645</c:v>
                </c:pt>
                <c:pt idx="2869">
                  <c:v>2.3857975006103516</c:v>
                </c:pt>
                <c:pt idx="2870">
                  <c:v>2.3866627216339111</c:v>
                </c:pt>
                <c:pt idx="2871">
                  <c:v>2.3874752521514893</c:v>
                </c:pt>
                <c:pt idx="2872">
                  <c:v>2.3883211612701416</c:v>
                </c:pt>
                <c:pt idx="2873">
                  <c:v>2.3891334533691406</c:v>
                </c:pt>
                <c:pt idx="2874">
                  <c:v>2.3899903297424316</c:v>
                </c:pt>
                <c:pt idx="2875">
                  <c:v>2.3908064365386963</c:v>
                </c:pt>
                <c:pt idx="2876">
                  <c:v>2.3916604518890381</c:v>
                </c:pt>
                <c:pt idx="2877">
                  <c:v>2.39247727394104</c:v>
                </c:pt>
                <c:pt idx="2878">
                  <c:v>2.3933160305023193</c:v>
                </c:pt>
                <c:pt idx="2879">
                  <c:v>2.3941619396209717</c:v>
                </c:pt>
                <c:pt idx="2880">
                  <c:v>2.394991397857666</c:v>
                </c:pt>
                <c:pt idx="2881">
                  <c:v>2.3958306312561035</c:v>
                </c:pt>
                <c:pt idx="2882">
                  <c:v>2.3966517448425293</c:v>
                </c:pt>
                <c:pt idx="2883">
                  <c:v>2.397491455078125</c:v>
                </c:pt>
                <c:pt idx="2884">
                  <c:v>2.3983268737792969</c:v>
                </c:pt>
                <c:pt idx="2885">
                  <c:v>2.3991503715515137</c:v>
                </c:pt>
                <c:pt idx="2886">
                  <c:v>2.3999886512756348</c:v>
                </c:pt>
                <c:pt idx="2887">
                  <c:v>2.4008176326751709</c:v>
                </c:pt>
                <c:pt idx="2888">
                  <c:v>2.4016401767730713</c:v>
                </c:pt>
                <c:pt idx="2889">
                  <c:v>2.4024546146392822</c:v>
                </c:pt>
                <c:pt idx="2890">
                  <c:v>2.403322696685791</c:v>
                </c:pt>
                <c:pt idx="2891">
                  <c:v>2.4041552543640137</c:v>
                </c:pt>
                <c:pt idx="2892">
                  <c:v>2.404998779296875</c:v>
                </c:pt>
                <c:pt idx="2893">
                  <c:v>2.4058141708374023</c:v>
                </c:pt>
                <c:pt idx="2894">
                  <c:v>2.4066572189331055</c:v>
                </c:pt>
                <c:pt idx="2895">
                  <c:v>2.4074721336364746</c:v>
                </c:pt>
                <c:pt idx="2896">
                  <c:v>2.4082973003387451</c:v>
                </c:pt>
                <c:pt idx="2897">
                  <c:v>2.4091558456420898</c:v>
                </c:pt>
                <c:pt idx="2898">
                  <c:v>2.4099693298339844</c:v>
                </c:pt>
                <c:pt idx="2899">
                  <c:v>2.4108097553253174</c:v>
                </c:pt>
                <c:pt idx="2900">
                  <c:v>2.4116668701171875</c:v>
                </c:pt>
                <c:pt idx="2901">
                  <c:v>2.4124889373779297</c:v>
                </c:pt>
                <c:pt idx="2902">
                  <c:v>2.4133334159851074</c:v>
                </c:pt>
                <c:pt idx="2903">
                  <c:v>2.4141547679901123</c:v>
                </c:pt>
                <c:pt idx="2904">
                  <c:v>2.4149744510650635</c:v>
                </c:pt>
                <c:pt idx="2905">
                  <c:v>2.4158048629760742</c:v>
                </c:pt>
                <c:pt idx="2906">
                  <c:v>2.416630744934082</c:v>
                </c:pt>
                <c:pt idx="2907">
                  <c:v>2.417492151260376</c:v>
                </c:pt>
                <c:pt idx="2908">
                  <c:v>2.4183151721954346</c:v>
                </c:pt>
                <c:pt idx="2909">
                  <c:v>2.4191524982452393</c:v>
                </c:pt>
                <c:pt idx="2910">
                  <c:v>2.4199926853179932</c:v>
                </c:pt>
                <c:pt idx="2911">
                  <c:v>2.420830249786377</c:v>
                </c:pt>
                <c:pt idx="2912">
                  <c:v>2.4216423034667969</c:v>
                </c:pt>
                <c:pt idx="2913">
                  <c:v>2.4224703311920166</c:v>
                </c:pt>
                <c:pt idx="2914">
                  <c:v>2.4233260154724121</c:v>
                </c:pt>
                <c:pt idx="2915">
                  <c:v>2.4241461753845215</c:v>
                </c:pt>
                <c:pt idx="2916">
                  <c:v>2.4250152111053467</c:v>
                </c:pt>
                <c:pt idx="2917">
                  <c:v>2.425795316696167</c:v>
                </c:pt>
                <c:pt idx="2918">
                  <c:v>2.4266412258148193</c:v>
                </c:pt>
                <c:pt idx="2919">
                  <c:v>2.4274580478668213</c:v>
                </c:pt>
                <c:pt idx="2920">
                  <c:v>2.4283080101013184</c:v>
                </c:pt>
                <c:pt idx="2921">
                  <c:v>2.4291486740112305</c:v>
                </c:pt>
                <c:pt idx="2922">
                  <c:v>2.429995059967041</c:v>
                </c:pt>
                <c:pt idx="2923">
                  <c:v>2.4308171272277832</c:v>
                </c:pt>
                <c:pt idx="2924">
                  <c:v>2.4316387176513672</c:v>
                </c:pt>
                <c:pt idx="2925">
                  <c:v>2.4324867725372314</c:v>
                </c:pt>
                <c:pt idx="2926">
                  <c:v>2.4333317279815674</c:v>
                </c:pt>
                <c:pt idx="2927">
                  <c:v>2.4341464042663574</c:v>
                </c:pt>
                <c:pt idx="2928">
                  <c:v>2.4349789619445801</c:v>
                </c:pt>
                <c:pt idx="2929">
                  <c:v>2.435802698135376</c:v>
                </c:pt>
                <c:pt idx="2930">
                  <c:v>2.4366469383239746</c:v>
                </c:pt>
                <c:pt idx="2931">
                  <c:v>2.437471866607666</c:v>
                </c:pt>
                <c:pt idx="2932">
                  <c:v>2.4383249282836914</c:v>
                </c:pt>
                <c:pt idx="2933">
                  <c:v>2.4391357898712158</c:v>
                </c:pt>
                <c:pt idx="2934">
                  <c:v>2.4399929046630859</c:v>
                </c:pt>
                <c:pt idx="2935">
                  <c:v>2.4408092498779297</c:v>
                </c:pt>
                <c:pt idx="2936">
                  <c:v>2.4416606426239014</c:v>
                </c:pt>
                <c:pt idx="2937">
                  <c:v>2.4424803256988525</c:v>
                </c:pt>
                <c:pt idx="2938">
                  <c:v>2.4433178901672363</c:v>
                </c:pt>
                <c:pt idx="2939">
                  <c:v>2.4441521167755127</c:v>
                </c:pt>
                <c:pt idx="2940">
                  <c:v>2.445000171661377</c:v>
                </c:pt>
                <c:pt idx="2941">
                  <c:v>2.445828914642334</c:v>
                </c:pt>
                <c:pt idx="2942">
                  <c:v>2.4466502666473389</c:v>
                </c:pt>
                <c:pt idx="2943">
                  <c:v>2.4474747180938721</c:v>
                </c:pt>
                <c:pt idx="2944">
                  <c:v>2.448317289352417</c:v>
                </c:pt>
                <c:pt idx="2945">
                  <c:v>2.4491317272186279</c:v>
                </c:pt>
                <c:pt idx="2946">
                  <c:v>2.4499702453613281</c:v>
                </c:pt>
                <c:pt idx="2947">
                  <c:v>2.4508078098297119</c:v>
                </c:pt>
                <c:pt idx="2948">
                  <c:v>2.4516527652740479</c:v>
                </c:pt>
                <c:pt idx="2949">
                  <c:v>2.4524850845336914</c:v>
                </c:pt>
                <c:pt idx="2950">
                  <c:v>2.4533190727233887</c:v>
                </c:pt>
                <c:pt idx="2951">
                  <c:v>2.4541761875152588</c:v>
                </c:pt>
                <c:pt idx="2952">
                  <c:v>2.4549882411956787</c:v>
                </c:pt>
                <c:pt idx="2953">
                  <c:v>2.4558305740356445</c:v>
                </c:pt>
                <c:pt idx="2954">
                  <c:v>2.4566447734832764</c:v>
                </c:pt>
                <c:pt idx="2955">
                  <c:v>2.4574911594390869</c:v>
                </c:pt>
                <c:pt idx="2956">
                  <c:v>2.4583020210266113</c:v>
                </c:pt>
                <c:pt idx="2957">
                  <c:v>2.4591605663299561</c:v>
                </c:pt>
                <c:pt idx="2958">
                  <c:v>2.4599666595458984</c:v>
                </c:pt>
                <c:pt idx="2959">
                  <c:v>2.4608142375946045</c:v>
                </c:pt>
                <c:pt idx="2960">
                  <c:v>2.4616296291351318</c:v>
                </c:pt>
                <c:pt idx="2961">
                  <c:v>2.4624810218811035</c:v>
                </c:pt>
                <c:pt idx="2962">
                  <c:v>2.4633274078369141</c:v>
                </c:pt>
                <c:pt idx="2963">
                  <c:v>2.464165210723877</c:v>
                </c:pt>
                <c:pt idx="2964">
                  <c:v>2.4649801254272461</c:v>
                </c:pt>
                <c:pt idx="2965">
                  <c:v>2.465815544128418</c:v>
                </c:pt>
                <c:pt idx="2966">
                  <c:v>2.4666357040405273</c:v>
                </c:pt>
                <c:pt idx="2967">
                  <c:v>2.467491626739502</c:v>
                </c:pt>
                <c:pt idx="2968">
                  <c:v>2.4683201313018799</c:v>
                </c:pt>
                <c:pt idx="2969">
                  <c:v>2.469149112701416</c:v>
                </c:pt>
                <c:pt idx="2970">
                  <c:v>2.4699969291687012</c:v>
                </c:pt>
                <c:pt idx="2971">
                  <c:v>2.4708268642425537</c:v>
                </c:pt>
                <c:pt idx="2972">
                  <c:v>2.4716396331787109</c:v>
                </c:pt>
                <c:pt idx="2973">
                  <c:v>2.4724719524383545</c:v>
                </c:pt>
                <c:pt idx="2974">
                  <c:v>2.4733133316040039</c:v>
                </c:pt>
                <c:pt idx="2975">
                  <c:v>2.4741404056549072</c:v>
                </c:pt>
                <c:pt idx="2976">
                  <c:v>2.475006103515625</c:v>
                </c:pt>
                <c:pt idx="2977">
                  <c:v>2.4758350849151611</c:v>
                </c:pt>
                <c:pt idx="2978">
                  <c:v>2.4766511917114258</c:v>
                </c:pt>
                <c:pt idx="2979">
                  <c:v>2.4774878025054932</c:v>
                </c:pt>
                <c:pt idx="2980">
                  <c:v>2.4783313274383545</c:v>
                </c:pt>
                <c:pt idx="2981">
                  <c:v>2.4791605472564697</c:v>
                </c:pt>
                <c:pt idx="2982">
                  <c:v>2.4799811840057373</c:v>
                </c:pt>
                <c:pt idx="2983">
                  <c:v>2.4808344841003418</c:v>
                </c:pt>
                <c:pt idx="2984">
                  <c:v>2.4816546440124512</c:v>
                </c:pt>
                <c:pt idx="2985">
                  <c:v>2.4825019836425781</c:v>
                </c:pt>
                <c:pt idx="2986">
                  <c:v>2.4833283424377441</c:v>
                </c:pt>
                <c:pt idx="2987">
                  <c:v>2.4841454029083252</c:v>
                </c:pt>
                <c:pt idx="2988">
                  <c:v>2.4849758148193359</c:v>
                </c:pt>
                <c:pt idx="2989">
                  <c:v>2.4858291149139404</c:v>
                </c:pt>
                <c:pt idx="2990">
                  <c:v>2.4866552352905273</c:v>
                </c:pt>
                <c:pt idx="2991">
                  <c:v>2.4874904155731201</c:v>
                </c:pt>
                <c:pt idx="2992">
                  <c:v>2.4883198738098145</c:v>
                </c:pt>
                <c:pt idx="2993">
                  <c:v>2.4891500473022461</c:v>
                </c:pt>
                <c:pt idx="2994">
                  <c:v>2.4899718761444092</c:v>
                </c:pt>
                <c:pt idx="2995">
                  <c:v>2.4908163547515869</c:v>
                </c:pt>
                <c:pt idx="2996">
                  <c:v>2.4916627407073975</c:v>
                </c:pt>
                <c:pt idx="2997">
                  <c:v>2.4924752712249756</c:v>
                </c:pt>
                <c:pt idx="2998">
                  <c:v>2.4933059215545654</c:v>
                </c:pt>
                <c:pt idx="2999">
                  <c:v>2.4941403865814209</c:v>
                </c:pt>
                <c:pt idx="3000">
                  <c:v>2.4949917793273926</c:v>
                </c:pt>
                <c:pt idx="3001">
                  <c:v>2.4958086013793945</c:v>
                </c:pt>
                <c:pt idx="3002">
                  <c:v>2.4966528415679932</c:v>
                </c:pt>
                <c:pt idx="3003">
                  <c:v>2.4974701404571533</c:v>
                </c:pt>
                <c:pt idx="3004">
                  <c:v>2.4983022212982178</c:v>
                </c:pt>
                <c:pt idx="3005">
                  <c:v>2.4991655349731445</c:v>
                </c:pt>
                <c:pt idx="3006">
                  <c:v>2.4999837875366211</c:v>
                </c:pt>
                <c:pt idx="3007">
                  <c:v>2.5008292198181152</c:v>
                </c:pt>
                <c:pt idx="3008">
                  <c:v>2.5016717910766602</c:v>
                </c:pt>
                <c:pt idx="3009">
                  <c:v>2.5024716854095459</c:v>
                </c:pt>
                <c:pt idx="3010">
                  <c:v>2.5033135414123535</c:v>
                </c:pt>
                <c:pt idx="3011">
                  <c:v>2.5041663646697998</c:v>
                </c:pt>
                <c:pt idx="3012">
                  <c:v>2.5049595832824707</c:v>
                </c:pt>
                <c:pt idx="3013">
                  <c:v>2.5058069229125977</c:v>
                </c:pt>
                <c:pt idx="3014">
                  <c:v>2.506659984588623</c:v>
                </c:pt>
                <c:pt idx="3015">
                  <c:v>2.5074813365936279</c:v>
                </c:pt>
                <c:pt idx="3016">
                  <c:v>2.5083136558532715</c:v>
                </c:pt>
                <c:pt idx="3017">
                  <c:v>2.5091521739959717</c:v>
                </c:pt>
                <c:pt idx="3018">
                  <c:v>2.5100002288818359</c:v>
                </c:pt>
                <c:pt idx="3019">
                  <c:v>2.5108146667480469</c:v>
                </c:pt>
                <c:pt idx="3020">
                  <c:v>2.5116517543792725</c:v>
                </c:pt>
                <c:pt idx="3021">
                  <c:v>2.5124673843383789</c:v>
                </c:pt>
                <c:pt idx="3022">
                  <c:v>2.5133156776428223</c:v>
                </c:pt>
                <c:pt idx="3023">
                  <c:v>2.5141639709472656</c:v>
                </c:pt>
                <c:pt idx="3024">
                  <c:v>2.5150108337402344</c:v>
                </c:pt>
                <c:pt idx="3025">
                  <c:v>2.5158224105834961</c:v>
                </c:pt>
                <c:pt idx="3026">
                  <c:v>2.5166642665863037</c:v>
                </c:pt>
                <c:pt idx="3027">
                  <c:v>2.5174956321716309</c:v>
                </c:pt>
                <c:pt idx="3028">
                  <c:v>2.5183045864105225</c:v>
                </c:pt>
                <c:pt idx="3029">
                  <c:v>2.5191421508789063</c:v>
                </c:pt>
                <c:pt idx="3030">
                  <c:v>2.5199694633483887</c:v>
                </c:pt>
                <c:pt idx="3031">
                  <c:v>2.5208249092102051</c:v>
                </c:pt>
                <c:pt idx="3032">
                  <c:v>2.5216476917266846</c:v>
                </c:pt>
                <c:pt idx="3033">
                  <c:v>2.5224676132202148</c:v>
                </c:pt>
                <c:pt idx="3034">
                  <c:v>2.5233232975006104</c:v>
                </c:pt>
                <c:pt idx="3035">
                  <c:v>2.5241303443908691</c:v>
                </c:pt>
                <c:pt idx="3036">
                  <c:v>2.5249803066253662</c:v>
                </c:pt>
                <c:pt idx="3037">
                  <c:v>2.525810718536377</c:v>
                </c:pt>
                <c:pt idx="3038">
                  <c:v>2.5266637802124023</c:v>
                </c:pt>
                <c:pt idx="3039">
                  <c:v>2.5274715423583984</c:v>
                </c:pt>
                <c:pt idx="3040">
                  <c:v>2.5283267498016357</c:v>
                </c:pt>
                <c:pt idx="3041">
                  <c:v>2.5291590690612793</c:v>
                </c:pt>
                <c:pt idx="3042">
                  <c:v>2.529982328414917</c:v>
                </c:pt>
                <c:pt idx="3043">
                  <c:v>2.5308313369750977</c:v>
                </c:pt>
                <c:pt idx="3044">
                  <c:v>2.5316452980041504</c:v>
                </c:pt>
                <c:pt idx="3045">
                  <c:v>2.5324842929840088</c:v>
                </c:pt>
                <c:pt idx="3046">
                  <c:v>2.5333256721496582</c:v>
                </c:pt>
                <c:pt idx="3047">
                  <c:v>2.5341763496398926</c:v>
                </c:pt>
                <c:pt idx="3048">
                  <c:v>2.535006046295166</c:v>
                </c:pt>
                <c:pt idx="3049">
                  <c:v>2.5358099937438965</c:v>
                </c:pt>
                <c:pt idx="3050">
                  <c:v>2.5366547107696533</c:v>
                </c:pt>
                <c:pt idx="3051">
                  <c:v>2.5374741554260254</c:v>
                </c:pt>
                <c:pt idx="3052">
                  <c:v>2.5383026599884033</c:v>
                </c:pt>
                <c:pt idx="3053">
                  <c:v>2.5391483306884766</c:v>
                </c:pt>
                <c:pt idx="3054">
                  <c:v>2.5399885177612305</c:v>
                </c:pt>
                <c:pt idx="3055">
                  <c:v>2.5408074855804443</c:v>
                </c:pt>
                <c:pt idx="3056">
                  <c:v>2.5416488647460938</c:v>
                </c:pt>
                <c:pt idx="3057">
                  <c:v>2.5424799919128418</c:v>
                </c:pt>
                <c:pt idx="3058">
                  <c:v>2.5433158874511719</c:v>
                </c:pt>
                <c:pt idx="3059">
                  <c:v>2.5441555976867676</c:v>
                </c:pt>
                <c:pt idx="3060">
                  <c:v>2.5449907779693604</c:v>
                </c:pt>
                <c:pt idx="3061">
                  <c:v>2.5458147525787354</c:v>
                </c:pt>
                <c:pt idx="3062">
                  <c:v>2.546640157699585</c:v>
                </c:pt>
                <c:pt idx="3063">
                  <c:v>2.5474996566772461</c:v>
                </c:pt>
                <c:pt idx="3064">
                  <c:v>2.5483236312866211</c:v>
                </c:pt>
                <c:pt idx="3065">
                  <c:v>2.5491342544555664</c:v>
                </c:pt>
                <c:pt idx="3066">
                  <c:v>2.5499930381774902</c:v>
                </c:pt>
                <c:pt idx="3067">
                  <c:v>2.5508255958557129</c:v>
                </c:pt>
                <c:pt idx="3068">
                  <c:v>2.5516455173492432</c:v>
                </c:pt>
                <c:pt idx="3069">
                  <c:v>2.5524864196777344</c:v>
                </c:pt>
                <c:pt idx="3070">
                  <c:v>2.5533318519592285</c:v>
                </c:pt>
                <c:pt idx="3071">
                  <c:v>2.554149866104126</c:v>
                </c:pt>
                <c:pt idx="3072">
                  <c:v>2.5549986362457275</c:v>
                </c:pt>
                <c:pt idx="3073">
                  <c:v>2.5558173656463623</c:v>
                </c:pt>
                <c:pt idx="3074">
                  <c:v>2.5566680431365967</c:v>
                </c:pt>
                <c:pt idx="3075">
                  <c:v>2.5574843883514404</c:v>
                </c:pt>
                <c:pt idx="3076">
                  <c:v>2.5583286285400391</c:v>
                </c:pt>
                <c:pt idx="3077">
                  <c:v>2.5591349601745605</c:v>
                </c:pt>
                <c:pt idx="3078">
                  <c:v>2.5599935054779053</c:v>
                </c:pt>
                <c:pt idx="3079">
                  <c:v>2.5608375072479248</c:v>
                </c:pt>
                <c:pt idx="3080">
                  <c:v>2.561654806137085</c:v>
                </c:pt>
                <c:pt idx="3081">
                  <c:v>2.5624935626983643</c:v>
                </c:pt>
                <c:pt idx="3082">
                  <c:v>2.5633227825164795</c:v>
                </c:pt>
                <c:pt idx="3083">
                  <c:v>2.5641443729400635</c:v>
                </c:pt>
                <c:pt idx="3084">
                  <c:v>2.565000057220459</c:v>
                </c:pt>
                <c:pt idx="3085">
                  <c:v>2.5657892227172852</c:v>
                </c:pt>
                <c:pt idx="3086">
                  <c:v>2.5666594505310059</c:v>
                </c:pt>
                <c:pt idx="3087">
                  <c:v>2.5675067901611328</c:v>
                </c:pt>
                <c:pt idx="3088">
                  <c:v>2.5683138370513916</c:v>
                </c:pt>
                <c:pt idx="3089">
                  <c:v>2.5691375732421875</c:v>
                </c:pt>
                <c:pt idx="3090">
                  <c:v>2.5699899196624756</c:v>
                </c:pt>
                <c:pt idx="3091">
                  <c:v>2.57082200050354</c:v>
                </c:pt>
                <c:pt idx="3092">
                  <c:v>2.5716514587402344</c:v>
                </c:pt>
                <c:pt idx="3093">
                  <c:v>2.5724799633026123</c:v>
                </c:pt>
                <c:pt idx="3094">
                  <c:v>2.573310375213623</c:v>
                </c:pt>
                <c:pt idx="3095">
                  <c:v>2.5741348266601563</c:v>
                </c:pt>
                <c:pt idx="3096">
                  <c:v>2.5749773979187012</c:v>
                </c:pt>
                <c:pt idx="3097">
                  <c:v>2.5758388042449951</c:v>
                </c:pt>
                <c:pt idx="3098">
                  <c:v>2.5766477584838867</c:v>
                </c:pt>
                <c:pt idx="3099">
                  <c:v>2.5774824619293213</c:v>
                </c:pt>
                <c:pt idx="3100">
                  <c:v>2.5783238410949707</c:v>
                </c:pt>
                <c:pt idx="3101">
                  <c:v>2.5791373252868652</c:v>
                </c:pt>
                <c:pt idx="3102">
                  <c:v>2.5799837112426758</c:v>
                </c:pt>
                <c:pt idx="3103">
                  <c:v>2.5808155536651611</c:v>
                </c:pt>
                <c:pt idx="3104">
                  <c:v>2.5816617012023926</c:v>
                </c:pt>
                <c:pt idx="3105">
                  <c:v>2.5824744701385498</c:v>
                </c:pt>
                <c:pt idx="3106">
                  <c:v>2.5833365917205811</c:v>
                </c:pt>
                <c:pt idx="3107">
                  <c:v>2.584160327911377</c:v>
                </c:pt>
                <c:pt idx="3108">
                  <c:v>2.5849883556365967</c:v>
                </c:pt>
                <c:pt idx="3109">
                  <c:v>2.5858306884765625</c:v>
                </c:pt>
                <c:pt idx="3110">
                  <c:v>2.5866518020629883</c:v>
                </c:pt>
                <c:pt idx="3111">
                  <c:v>2.5874953269958496</c:v>
                </c:pt>
                <c:pt idx="3112">
                  <c:v>2.5883369445800781</c:v>
                </c:pt>
                <c:pt idx="3113">
                  <c:v>2.5891366004943848</c:v>
                </c:pt>
                <c:pt idx="3114">
                  <c:v>2.5899944305419922</c:v>
                </c:pt>
                <c:pt idx="3115">
                  <c:v>2.590827465057373</c:v>
                </c:pt>
                <c:pt idx="3116">
                  <c:v>2.591663122177124</c:v>
                </c:pt>
                <c:pt idx="3117">
                  <c:v>2.5924878120422363</c:v>
                </c:pt>
                <c:pt idx="3118">
                  <c:v>2.5933005809783936</c:v>
                </c:pt>
                <c:pt idx="3119">
                  <c:v>2.5941340923309326</c:v>
                </c:pt>
                <c:pt idx="3120">
                  <c:v>2.5949873924255371</c:v>
                </c:pt>
                <c:pt idx="3121">
                  <c:v>2.5958333015441895</c:v>
                </c:pt>
                <c:pt idx="3122">
                  <c:v>2.596651554107666</c:v>
                </c:pt>
                <c:pt idx="3123">
                  <c:v>2.5974867343902588</c:v>
                </c:pt>
                <c:pt idx="3124">
                  <c:v>2.5983157157897949</c:v>
                </c:pt>
                <c:pt idx="3125">
                  <c:v>2.5991508960723877</c:v>
                </c:pt>
                <c:pt idx="3126">
                  <c:v>2.5999815464019775</c:v>
                </c:pt>
                <c:pt idx="3127">
                  <c:v>2.6008195877075195</c:v>
                </c:pt>
                <c:pt idx="3128">
                  <c:v>2.601656436920166</c:v>
                </c:pt>
                <c:pt idx="3129">
                  <c:v>2.6024899482727051</c:v>
                </c:pt>
                <c:pt idx="3130">
                  <c:v>2.6033010482788086</c:v>
                </c:pt>
                <c:pt idx="3131">
                  <c:v>2.6041314601898193</c:v>
                </c:pt>
                <c:pt idx="3132">
                  <c:v>2.6049900054931641</c:v>
                </c:pt>
                <c:pt idx="3133">
                  <c:v>2.6058311462402344</c:v>
                </c:pt>
                <c:pt idx="3134">
                  <c:v>2.6066563129425049</c:v>
                </c:pt>
                <c:pt idx="3135">
                  <c:v>2.6074731349945068</c:v>
                </c:pt>
                <c:pt idx="3136">
                  <c:v>2.6083085536956787</c:v>
                </c:pt>
                <c:pt idx="3137">
                  <c:v>2.6091551780700684</c:v>
                </c:pt>
                <c:pt idx="3138">
                  <c:v>2.6099936962127686</c:v>
                </c:pt>
                <c:pt idx="3139">
                  <c:v>2.6108222007751465</c:v>
                </c:pt>
                <c:pt idx="3140">
                  <c:v>2.6116633415222168</c:v>
                </c:pt>
                <c:pt idx="3141">
                  <c:v>2.6124799251556396</c:v>
                </c:pt>
                <c:pt idx="3142">
                  <c:v>2.6133360862731934</c:v>
                </c:pt>
                <c:pt idx="3143">
                  <c:v>2.6141571998596191</c:v>
                </c:pt>
                <c:pt idx="3144">
                  <c:v>2.6150064468383789</c:v>
                </c:pt>
                <c:pt idx="3145">
                  <c:v>2.6158080101013184</c:v>
                </c:pt>
                <c:pt idx="3146">
                  <c:v>2.616649866104126</c:v>
                </c:pt>
                <c:pt idx="3147">
                  <c:v>2.6174769401550293</c:v>
                </c:pt>
                <c:pt idx="3148">
                  <c:v>2.6183104515075684</c:v>
                </c:pt>
                <c:pt idx="3149">
                  <c:v>2.6191434860229492</c:v>
                </c:pt>
                <c:pt idx="3150">
                  <c:v>2.6199774742126465</c:v>
                </c:pt>
                <c:pt idx="3151">
                  <c:v>2.6208052635192871</c:v>
                </c:pt>
                <c:pt idx="3152">
                  <c:v>2.6216514110565186</c:v>
                </c:pt>
                <c:pt idx="3153">
                  <c:v>2.6224880218505859</c:v>
                </c:pt>
                <c:pt idx="3154">
                  <c:v>2.6233158111572266</c:v>
                </c:pt>
                <c:pt idx="3155">
                  <c:v>2.6241412162780762</c:v>
                </c:pt>
                <c:pt idx="3156">
                  <c:v>2.6249816417694092</c:v>
                </c:pt>
                <c:pt idx="3157">
                  <c:v>2.6258118152618408</c:v>
                </c:pt>
                <c:pt idx="3158">
                  <c:v>2.6266615390777588</c:v>
                </c:pt>
                <c:pt idx="3159">
                  <c:v>2.6274614334106445</c:v>
                </c:pt>
                <c:pt idx="3160">
                  <c:v>2.6283354759216309</c:v>
                </c:pt>
                <c:pt idx="3161">
                  <c:v>2.6291565895080566</c:v>
                </c:pt>
                <c:pt idx="3162">
                  <c:v>2.6299858093261719</c:v>
                </c:pt>
                <c:pt idx="3163">
                  <c:v>2.6308014392852783</c:v>
                </c:pt>
                <c:pt idx="3164">
                  <c:v>2.6316602230072021</c:v>
                </c:pt>
                <c:pt idx="3165">
                  <c:v>2.6324889659881592</c:v>
                </c:pt>
                <c:pt idx="3166">
                  <c:v>2.6333029270172119</c:v>
                </c:pt>
                <c:pt idx="3167">
                  <c:v>2.6341655254364014</c:v>
                </c:pt>
                <c:pt idx="3168">
                  <c:v>2.6349713802337646</c:v>
                </c:pt>
                <c:pt idx="3169">
                  <c:v>2.6358003616333008</c:v>
                </c:pt>
                <c:pt idx="3170">
                  <c:v>2.6366403102874756</c:v>
                </c:pt>
                <c:pt idx="3171">
                  <c:v>2.6374809741973877</c:v>
                </c:pt>
                <c:pt idx="3172">
                  <c:v>2.6383132934570313</c:v>
                </c:pt>
                <c:pt idx="3173">
                  <c:v>2.6391479969024658</c:v>
                </c:pt>
                <c:pt idx="3174">
                  <c:v>2.6399867534637451</c:v>
                </c:pt>
                <c:pt idx="3175">
                  <c:v>2.6408367156982422</c:v>
                </c:pt>
                <c:pt idx="3176">
                  <c:v>2.6416599750518799</c:v>
                </c:pt>
                <c:pt idx="3177">
                  <c:v>2.6424891948699951</c:v>
                </c:pt>
                <c:pt idx="3178">
                  <c:v>2.6433284282684326</c:v>
                </c:pt>
                <c:pt idx="3179">
                  <c:v>2.6441359519958496</c:v>
                </c:pt>
                <c:pt idx="3180">
                  <c:v>2.6449782848358154</c:v>
                </c:pt>
                <c:pt idx="3181">
                  <c:v>2.6458296775817871</c:v>
                </c:pt>
                <c:pt idx="3182">
                  <c:v>2.6466300487518311</c:v>
                </c:pt>
                <c:pt idx="3183">
                  <c:v>2.6475093364715576</c:v>
                </c:pt>
                <c:pt idx="3184">
                  <c:v>2.6483180522918701</c:v>
                </c:pt>
                <c:pt idx="3185">
                  <c:v>2.6491668224334717</c:v>
                </c:pt>
                <c:pt idx="3186">
                  <c:v>2.6500122547149658</c:v>
                </c:pt>
                <c:pt idx="3187">
                  <c:v>2.650827169418335</c:v>
                </c:pt>
                <c:pt idx="3188">
                  <c:v>2.6516478061676025</c:v>
                </c:pt>
                <c:pt idx="3189">
                  <c:v>2.6524844169616699</c:v>
                </c:pt>
                <c:pt idx="3190">
                  <c:v>2.653322696685791</c:v>
                </c:pt>
                <c:pt idx="3191">
                  <c:v>2.6541399955749512</c:v>
                </c:pt>
                <c:pt idx="3192">
                  <c:v>2.6549968719482422</c:v>
                </c:pt>
                <c:pt idx="3193">
                  <c:v>2.6558153629302979</c:v>
                </c:pt>
                <c:pt idx="3194">
                  <c:v>2.65663743019104</c:v>
                </c:pt>
                <c:pt idx="3195">
                  <c:v>2.6574943065643311</c:v>
                </c:pt>
                <c:pt idx="3196">
                  <c:v>2.6583023071289063</c:v>
                </c:pt>
                <c:pt idx="3197">
                  <c:v>2.6591393947601318</c:v>
                </c:pt>
                <c:pt idx="3198">
                  <c:v>2.6599819660186768</c:v>
                </c:pt>
                <c:pt idx="3199">
                  <c:v>2.6608104705810547</c:v>
                </c:pt>
                <c:pt idx="3200">
                  <c:v>2.6616511344909668</c:v>
                </c:pt>
                <c:pt idx="3201">
                  <c:v>2.6624763011932373</c:v>
                </c:pt>
                <c:pt idx="3202">
                  <c:v>2.6632988452911377</c:v>
                </c:pt>
                <c:pt idx="3203">
                  <c:v>2.664154052734375</c:v>
                </c:pt>
                <c:pt idx="3204">
                  <c:v>2.6649885177612305</c:v>
                </c:pt>
                <c:pt idx="3205">
                  <c:v>2.6658236980438232</c:v>
                </c:pt>
                <c:pt idx="3206">
                  <c:v>2.6666495800018311</c:v>
                </c:pt>
                <c:pt idx="3207">
                  <c:v>2.6674888134002686</c:v>
                </c:pt>
                <c:pt idx="3208">
                  <c:v>2.6683080196380615</c:v>
                </c:pt>
                <c:pt idx="3209">
                  <c:v>2.6691474914550781</c:v>
                </c:pt>
                <c:pt idx="3210">
                  <c:v>2.6699693202972412</c:v>
                </c:pt>
                <c:pt idx="3211">
                  <c:v>2.6707994937896729</c:v>
                </c:pt>
                <c:pt idx="3212">
                  <c:v>2.6716630458831787</c:v>
                </c:pt>
                <c:pt idx="3213">
                  <c:v>2.6724798679351807</c:v>
                </c:pt>
                <c:pt idx="3214">
                  <c:v>2.6733245849609375</c:v>
                </c:pt>
                <c:pt idx="3215">
                  <c:v>2.6741440296173096</c:v>
                </c:pt>
                <c:pt idx="3216">
                  <c:v>2.6749570369720459</c:v>
                </c:pt>
                <c:pt idx="3217">
                  <c:v>2.6758174896240234</c:v>
                </c:pt>
                <c:pt idx="3218">
                  <c:v>2.6766424179077148</c:v>
                </c:pt>
                <c:pt idx="3219">
                  <c:v>2.6774835586547852</c:v>
                </c:pt>
                <c:pt idx="3220">
                  <c:v>2.6783151626586914</c:v>
                </c:pt>
                <c:pt idx="3221">
                  <c:v>2.6791465282440186</c:v>
                </c:pt>
                <c:pt idx="3222">
                  <c:v>2.6799867153167725</c:v>
                </c:pt>
                <c:pt idx="3223">
                  <c:v>2.6808216571807861</c:v>
                </c:pt>
                <c:pt idx="3224">
                  <c:v>2.6816387176513672</c:v>
                </c:pt>
                <c:pt idx="3225">
                  <c:v>2.6824800968170166</c:v>
                </c:pt>
                <c:pt idx="3226">
                  <c:v>2.6833174228668213</c:v>
                </c:pt>
                <c:pt idx="3227">
                  <c:v>2.68416428565979</c:v>
                </c:pt>
                <c:pt idx="3228">
                  <c:v>2.6849896907806396</c:v>
                </c:pt>
                <c:pt idx="3229">
                  <c:v>2.6858325004577637</c:v>
                </c:pt>
                <c:pt idx="3230">
                  <c:v>2.6866252422332764</c:v>
                </c:pt>
                <c:pt idx="3231">
                  <c:v>2.6874914169311523</c:v>
                </c:pt>
                <c:pt idx="3232">
                  <c:v>2.6883137226104736</c:v>
                </c:pt>
                <c:pt idx="3233">
                  <c:v>2.6891322135925293</c:v>
                </c:pt>
                <c:pt idx="3234">
                  <c:v>2.6899666786193848</c:v>
                </c:pt>
                <c:pt idx="3235">
                  <c:v>2.6908187866210938</c:v>
                </c:pt>
                <c:pt idx="3236">
                  <c:v>2.6916515827178955</c:v>
                </c:pt>
                <c:pt idx="3237">
                  <c:v>2.6924812793731689</c:v>
                </c:pt>
                <c:pt idx="3238">
                  <c:v>2.6933248043060303</c:v>
                </c:pt>
                <c:pt idx="3239">
                  <c:v>2.6941606998443604</c:v>
                </c:pt>
                <c:pt idx="3240">
                  <c:v>2.6949810981750488</c:v>
                </c:pt>
                <c:pt idx="3241">
                  <c:v>2.6958396434783936</c:v>
                </c:pt>
                <c:pt idx="3242">
                  <c:v>2.6966598033905029</c:v>
                </c:pt>
                <c:pt idx="3243">
                  <c:v>2.6974740028381348</c:v>
                </c:pt>
                <c:pt idx="3244">
                  <c:v>2.6983189582824707</c:v>
                </c:pt>
                <c:pt idx="3245">
                  <c:v>2.6991491317749023</c:v>
                </c:pt>
                <c:pt idx="3246">
                  <c:v>2.6999983787536621</c:v>
                </c:pt>
                <c:pt idx="3247">
                  <c:v>2.7008166313171387</c:v>
                </c:pt>
                <c:pt idx="3248">
                  <c:v>2.7016425132751465</c:v>
                </c:pt>
                <c:pt idx="3249">
                  <c:v>2.7024884223937988</c:v>
                </c:pt>
                <c:pt idx="3250">
                  <c:v>2.7033183574676514</c:v>
                </c:pt>
                <c:pt idx="3251">
                  <c:v>2.7041451930999756</c:v>
                </c:pt>
                <c:pt idx="3252">
                  <c:v>2.7049763202667236</c:v>
                </c:pt>
                <c:pt idx="3253">
                  <c:v>2.7058115005493164</c:v>
                </c:pt>
                <c:pt idx="3254">
                  <c:v>2.7066411972045898</c:v>
                </c:pt>
                <c:pt idx="3255">
                  <c:v>2.707493782043457</c:v>
                </c:pt>
                <c:pt idx="3256">
                  <c:v>2.7082970142364502</c:v>
                </c:pt>
                <c:pt idx="3257">
                  <c:v>2.7091641426086426</c:v>
                </c:pt>
                <c:pt idx="3258">
                  <c:v>2.7099854946136475</c:v>
                </c:pt>
                <c:pt idx="3259">
                  <c:v>2.7108345031738281</c:v>
                </c:pt>
                <c:pt idx="3260">
                  <c:v>2.7116470336914063</c:v>
                </c:pt>
                <c:pt idx="3261">
                  <c:v>2.7124738693237305</c:v>
                </c:pt>
                <c:pt idx="3262">
                  <c:v>2.7133009433746338</c:v>
                </c:pt>
                <c:pt idx="3263">
                  <c:v>2.7141764163970947</c:v>
                </c:pt>
                <c:pt idx="3264">
                  <c:v>2.714996337890625</c:v>
                </c:pt>
                <c:pt idx="3265">
                  <c:v>2.7158067226409912</c:v>
                </c:pt>
                <c:pt idx="3266">
                  <c:v>2.7166578769683838</c:v>
                </c:pt>
                <c:pt idx="3267">
                  <c:v>2.7174770832061768</c:v>
                </c:pt>
                <c:pt idx="3268">
                  <c:v>2.7183189392089844</c:v>
                </c:pt>
                <c:pt idx="3269">
                  <c:v>2.7191317081451416</c:v>
                </c:pt>
                <c:pt idx="3270">
                  <c:v>2.7199969291687012</c:v>
                </c:pt>
                <c:pt idx="3271">
                  <c:v>2.7208130359649658</c:v>
                </c:pt>
                <c:pt idx="3272">
                  <c:v>2.7216565608978271</c:v>
                </c:pt>
                <c:pt idx="3273">
                  <c:v>2.7224688529968262</c:v>
                </c:pt>
                <c:pt idx="3274">
                  <c:v>2.7233226299285889</c:v>
                </c:pt>
                <c:pt idx="3275">
                  <c:v>2.7241415977478027</c:v>
                </c:pt>
                <c:pt idx="3276">
                  <c:v>2.7249910831451416</c:v>
                </c:pt>
                <c:pt idx="3277">
                  <c:v>2.7258110046386719</c:v>
                </c:pt>
                <c:pt idx="3278">
                  <c:v>2.7266521453857422</c:v>
                </c:pt>
                <c:pt idx="3279">
                  <c:v>2.7274937629699707</c:v>
                </c:pt>
                <c:pt idx="3280">
                  <c:v>2.7283256053924561</c:v>
                </c:pt>
                <c:pt idx="3281">
                  <c:v>2.72916579246521</c:v>
                </c:pt>
                <c:pt idx="3282">
                  <c:v>2.729985237121582</c:v>
                </c:pt>
                <c:pt idx="3283">
                  <c:v>2.7308280467987061</c:v>
                </c:pt>
                <c:pt idx="3284">
                  <c:v>2.731656551361084</c:v>
                </c:pt>
                <c:pt idx="3285">
                  <c:v>2.7324793338775635</c:v>
                </c:pt>
                <c:pt idx="3286">
                  <c:v>2.733318567276001</c:v>
                </c:pt>
                <c:pt idx="3287">
                  <c:v>2.7341527938842773</c:v>
                </c:pt>
                <c:pt idx="3288">
                  <c:v>2.7349731922149658</c:v>
                </c:pt>
                <c:pt idx="3289">
                  <c:v>2.7357876300811768</c:v>
                </c:pt>
                <c:pt idx="3290">
                  <c:v>2.7366542816162109</c:v>
                </c:pt>
                <c:pt idx="3291">
                  <c:v>2.7374882698059082</c:v>
                </c:pt>
                <c:pt idx="3292">
                  <c:v>2.7383332252502441</c:v>
                </c:pt>
                <c:pt idx="3293">
                  <c:v>2.739152193069458</c:v>
                </c:pt>
                <c:pt idx="3294">
                  <c:v>2.7399895191192627</c:v>
                </c:pt>
                <c:pt idx="3295">
                  <c:v>2.7408041954040527</c:v>
                </c:pt>
                <c:pt idx="3296">
                  <c:v>2.7416307926177979</c:v>
                </c:pt>
                <c:pt idx="3297">
                  <c:v>2.7424888610839844</c:v>
                </c:pt>
                <c:pt idx="3298">
                  <c:v>2.7433018684387207</c:v>
                </c:pt>
                <c:pt idx="3299">
                  <c:v>2.7441432476043701</c:v>
                </c:pt>
                <c:pt idx="3300">
                  <c:v>2.7449979782104492</c:v>
                </c:pt>
                <c:pt idx="3301">
                  <c:v>2.7458224296569824</c:v>
                </c:pt>
                <c:pt idx="3302">
                  <c:v>2.7466676235198975</c:v>
                </c:pt>
                <c:pt idx="3303">
                  <c:v>2.7474884986877441</c:v>
                </c:pt>
                <c:pt idx="3304">
                  <c:v>2.748302698135376</c:v>
                </c:pt>
                <c:pt idx="3305">
                  <c:v>2.7491378784179688</c:v>
                </c:pt>
                <c:pt idx="3306">
                  <c:v>2.7499632835388184</c:v>
                </c:pt>
                <c:pt idx="3307">
                  <c:v>2.7508246898651123</c:v>
                </c:pt>
                <c:pt idx="3308">
                  <c:v>2.751650333404541</c:v>
                </c:pt>
                <c:pt idx="3309">
                  <c:v>2.7524888515472412</c:v>
                </c:pt>
                <c:pt idx="3310">
                  <c:v>2.7533307075500488</c:v>
                </c:pt>
                <c:pt idx="3311">
                  <c:v>2.7541649341583252</c:v>
                </c:pt>
                <c:pt idx="3312">
                  <c:v>2.7549736499786377</c:v>
                </c:pt>
                <c:pt idx="3313">
                  <c:v>2.7558066844940186</c:v>
                </c:pt>
                <c:pt idx="3314">
                  <c:v>2.7566585540771484</c:v>
                </c:pt>
                <c:pt idx="3315">
                  <c:v>2.7574803829193115</c:v>
                </c:pt>
                <c:pt idx="3316">
                  <c:v>2.7583489418029785</c:v>
                </c:pt>
                <c:pt idx="3317">
                  <c:v>2.7591311931610107</c:v>
                </c:pt>
                <c:pt idx="3318">
                  <c:v>2.7599728107452393</c:v>
                </c:pt>
                <c:pt idx="3319">
                  <c:v>2.760791540145874</c:v>
                </c:pt>
                <c:pt idx="3320">
                  <c:v>2.7616424560546875</c:v>
                </c:pt>
                <c:pt idx="3321">
                  <c:v>2.7624814510345459</c:v>
                </c:pt>
                <c:pt idx="3322">
                  <c:v>2.7633302211761475</c:v>
                </c:pt>
                <c:pt idx="3323">
                  <c:v>2.7641470432281494</c:v>
                </c:pt>
                <c:pt idx="3324">
                  <c:v>2.7649712562561035</c:v>
                </c:pt>
                <c:pt idx="3325">
                  <c:v>2.7658176422119141</c:v>
                </c:pt>
                <c:pt idx="3326">
                  <c:v>2.7666645050048828</c:v>
                </c:pt>
                <c:pt idx="3327">
                  <c:v>2.7674806118011475</c:v>
                </c:pt>
                <c:pt idx="3328">
                  <c:v>2.7683126926422119</c:v>
                </c:pt>
                <c:pt idx="3329">
                  <c:v>2.7691335678100586</c:v>
                </c:pt>
                <c:pt idx="3330">
                  <c:v>2.7699799537658691</c:v>
                </c:pt>
                <c:pt idx="3331">
                  <c:v>2.7708084583282471</c:v>
                </c:pt>
                <c:pt idx="3332">
                  <c:v>2.7716600894927979</c:v>
                </c:pt>
                <c:pt idx="3333">
                  <c:v>2.7724738121032715</c:v>
                </c:pt>
                <c:pt idx="3334">
                  <c:v>2.773322582244873</c:v>
                </c:pt>
                <c:pt idx="3335">
                  <c:v>2.7741415500640869</c:v>
                </c:pt>
                <c:pt idx="3336">
                  <c:v>2.7749950885772705</c:v>
                </c:pt>
                <c:pt idx="3337">
                  <c:v>2.7758152484893799</c:v>
                </c:pt>
                <c:pt idx="3338">
                  <c:v>2.776653528213501</c:v>
                </c:pt>
                <c:pt idx="3339">
                  <c:v>2.77748703956604</c:v>
                </c:pt>
                <c:pt idx="3340">
                  <c:v>2.7783339023590088</c:v>
                </c:pt>
                <c:pt idx="3341">
                  <c:v>2.7791593074798584</c:v>
                </c:pt>
                <c:pt idx="3342">
                  <c:v>2.7799789905548096</c:v>
                </c:pt>
                <c:pt idx="3343">
                  <c:v>2.7808082103729248</c:v>
                </c:pt>
                <c:pt idx="3344">
                  <c:v>2.7816488742828369</c:v>
                </c:pt>
                <c:pt idx="3345">
                  <c:v>2.7824668884277344</c:v>
                </c:pt>
                <c:pt idx="3346">
                  <c:v>2.7833051681518555</c:v>
                </c:pt>
                <c:pt idx="3347">
                  <c:v>2.7841417789459229</c:v>
                </c:pt>
                <c:pt idx="3348">
                  <c:v>2.7849833965301514</c:v>
                </c:pt>
                <c:pt idx="3349">
                  <c:v>2.7858178615570068</c:v>
                </c:pt>
                <c:pt idx="3350">
                  <c:v>2.7866525650024414</c:v>
                </c:pt>
                <c:pt idx="3351">
                  <c:v>2.7875039577484131</c:v>
                </c:pt>
                <c:pt idx="3352">
                  <c:v>2.788320779800415</c:v>
                </c:pt>
                <c:pt idx="3353">
                  <c:v>2.7891674041748047</c:v>
                </c:pt>
                <c:pt idx="3354">
                  <c:v>2.7899770736694336</c:v>
                </c:pt>
                <c:pt idx="3355">
                  <c:v>2.7908244132995605</c:v>
                </c:pt>
                <c:pt idx="3356">
                  <c:v>2.7916355133056641</c:v>
                </c:pt>
                <c:pt idx="3357">
                  <c:v>2.7924926280975342</c:v>
                </c:pt>
                <c:pt idx="3358">
                  <c:v>2.7932987213134766</c:v>
                </c:pt>
                <c:pt idx="3359">
                  <c:v>2.7941460609436035</c:v>
                </c:pt>
                <c:pt idx="3360">
                  <c:v>2.7949647903442383</c:v>
                </c:pt>
                <c:pt idx="3361">
                  <c:v>2.7958159446716309</c:v>
                </c:pt>
                <c:pt idx="3362">
                  <c:v>2.7966618537902832</c:v>
                </c:pt>
                <c:pt idx="3363">
                  <c:v>2.7974960803985596</c:v>
                </c:pt>
                <c:pt idx="3364">
                  <c:v>2.7983133792877197</c:v>
                </c:pt>
                <c:pt idx="3365">
                  <c:v>2.7991492748260498</c:v>
                </c:pt>
                <c:pt idx="3366">
                  <c:v>2.7999637126922607</c:v>
                </c:pt>
                <c:pt idx="3367">
                  <c:v>2.8008244037628174</c:v>
                </c:pt>
                <c:pt idx="3368">
                  <c:v>2.8016526699066162</c:v>
                </c:pt>
                <c:pt idx="3369">
                  <c:v>2.8024828433990479</c:v>
                </c:pt>
                <c:pt idx="3370">
                  <c:v>2.8033328056335449</c:v>
                </c:pt>
                <c:pt idx="3371">
                  <c:v>2.8041627407073975</c:v>
                </c:pt>
                <c:pt idx="3372">
                  <c:v>2.8049726486206055</c:v>
                </c:pt>
                <c:pt idx="3373">
                  <c:v>2.8058021068572998</c:v>
                </c:pt>
                <c:pt idx="3374">
                  <c:v>2.8066461086273193</c:v>
                </c:pt>
                <c:pt idx="3375">
                  <c:v>2.8074710369110107</c:v>
                </c:pt>
                <c:pt idx="3376">
                  <c:v>2.808340311050415</c:v>
                </c:pt>
                <c:pt idx="3377">
                  <c:v>2.8091673851013184</c:v>
                </c:pt>
                <c:pt idx="3378">
                  <c:v>2.8099813461303711</c:v>
                </c:pt>
                <c:pt idx="3379">
                  <c:v>2.8108212947845459</c:v>
                </c:pt>
                <c:pt idx="3380">
                  <c:v>2.8116626739501953</c:v>
                </c:pt>
                <c:pt idx="3381">
                  <c:v>2.8124926090240479</c:v>
                </c:pt>
                <c:pt idx="3382">
                  <c:v>2.8133165836334229</c:v>
                </c:pt>
                <c:pt idx="3383">
                  <c:v>2.81416916847229</c:v>
                </c:pt>
                <c:pt idx="3384">
                  <c:v>2.8149871826171875</c:v>
                </c:pt>
                <c:pt idx="3385">
                  <c:v>2.8158345222473145</c:v>
                </c:pt>
                <c:pt idx="3386">
                  <c:v>2.8166594505310059</c:v>
                </c:pt>
                <c:pt idx="3387">
                  <c:v>2.8174803256988525</c:v>
                </c:pt>
                <c:pt idx="3388">
                  <c:v>2.8183095455169678</c:v>
                </c:pt>
                <c:pt idx="3389">
                  <c:v>2.8191595077514648</c:v>
                </c:pt>
                <c:pt idx="3390">
                  <c:v>2.8199889659881592</c:v>
                </c:pt>
                <c:pt idx="3391">
                  <c:v>2.8208229541778564</c:v>
                </c:pt>
                <c:pt idx="3392">
                  <c:v>2.821652889251709</c:v>
                </c:pt>
                <c:pt idx="3393">
                  <c:v>2.8224856853485107</c:v>
                </c:pt>
                <c:pt idx="3394">
                  <c:v>2.8233082294464111</c:v>
                </c:pt>
                <c:pt idx="3395">
                  <c:v>2.8241462707519531</c:v>
                </c:pt>
                <c:pt idx="3396">
                  <c:v>2.8249959945678711</c:v>
                </c:pt>
                <c:pt idx="3397">
                  <c:v>2.8258070945739746</c:v>
                </c:pt>
                <c:pt idx="3398">
                  <c:v>2.8266420364379883</c:v>
                </c:pt>
                <c:pt idx="3399">
                  <c:v>2.8274750709533691</c:v>
                </c:pt>
                <c:pt idx="3400">
                  <c:v>2.8283238410949707</c:v>
                </c:pt>
                <c:pt idx="3401">
                  <c:v>2.8291430473327637</c:v>
                </c:pt>
                <c:pt idx="3402">
                  <c:v>2.8299880027770996</c:v>
                </c:pt>
                <c:pt idx="3403">
                  <c:v>2.8308050632476807</c:v>
                </c:pt>
                <c:pt idx="3404">
                  <c:v>2.8316302299499512</c:v>
                </c:pt>
                <c:pt idx="3405">
                  <c:v>2.8324995040893555</c:v>
                </c:pt>
                <c:pt idx="3406">
                  <c:v>2.8333160877227783</c:v>
                </c:pt>
                <c:pt idx="3407">
                  <c:v>2.8341588973999023</c:v>
                </c:pt>
                <c:pt idx="3408">
                  <c:v>2.8350036144256592</c:v>
                </c:pt>
                <c:pt idx="3409">
                  <c:v>2.8358073234558105</c:v>
                </c:pt>
                <c:pt idx="3410">
                  <c:v>2.8366484642028809</c:v>
                </c:pt>
                <c:pt idx="3411">
                  <c:v>2.8374991416931152</c:v>
                </c:pt>
                <c:pt idx="3412">
                  <c:v>2.8382937908172607</c:v>
                </c:pt>
                <c:pt idx="3413">
                  <c:v>2.839139461517334</c:v>
                </c:pt>
                <c:pt idx="3414">
                  <c:v>2.8399932384490967</c:v>
                </c:pt>
                <c:pt idx="3415">
                  <c:v>2.8408162593841553</c:v>
                </c:pt>
                <c:pt idx="3416">
                  <c:v>2.8416459560394287</c:v>
                </c:pt>
                <c:pt idx="3417">
                  <c:v>2.8424842357635498</c:v>
                </c:pt>
                <c:pt idx="3418">
                  <c:v>2.843334436416626</c:v>
                </c:pt>
                <c:pt idx="3419">
                  <c:v>2.8441464900970459</c:v>
                </c:pt>
                <c:pt idx="3420">
                  <c:v>2.8449881076812744</c:v>
                </c:pt>
                <c:pt idx="3421">
                  <c:v>2.8458027839660645</c:v>
                </c:pt>
                <c:pt idx="3422">
                  <c:v>2.846651554107666</c:v>
                </c:pt>
                <c:pt idx="3423">
                  <c:v>2.8474950790405273</c:v>
                </c:pt>
                <c:pt idx="3424">
                  <c:v>2.8483448028564453</c:v>
                </c:pt>
                <c:pt idx="3425">
                  <c:v>2.8491585254669189</c:v>
                </c:pt>
                <c:pt idx="3426">
                  <c:v>2.8499960899353027</c:v>
                </c:pt>
                <c:pt idx="3427">
                  <c:v>2.850825309753418</c:v>
                </c:pt>
                <c:pt idx="3428">
                  <c:v>2.8516378402709961</c:v>
                </c:pt>
                <c:pt idx="3429">
                  <c:v>2.8524742126464844</c:v>
                </c:pt>
                <c:pt idx="3430">
                  <c:v>2.8533036708831787</c:v>
                </c:pt>
                <c:pt idx="3431">
                  <c:v>2.854161262512207</c:v>
                </c:pt>
                <c:pt idx="3432">
                  <c:v>2.8549771308898926</c:v>
                </c:pt>
                <c:pt idx="3433">
                  <c:v>2.8558018207550049</c:v>
                </c:pt>
                <c:pt idx="3434">
                  <c:v>2.8566529750823975</c:v>
                </c:pt>
                <c:pt idx="3435">
                  <c:v>2.85746169090271</c:v>
                </c:pt>
                <c:pt idx="3436">
                  <c:v>2.8583154678344727</c:v>
                </c:pt>
                <c:pt idx="3437">
                  <c:v>2.8591437339782715</c:v>
                </c:pt>
                <c:pt idx="3438">
                  <c:v>2.8599982261657715</c:v>
                </c:pt>
                <c:pt idx="3439">
                  <c:v>2.8608076572418213</c:v>
                </c:pt>
                <c:pt idx="3440">
                  <c:v>2.8616619110107422</c:v>
                </c:pt>
                <c:pt idx="3441">
                  <c:v>2.8624997138977051</c:v>
                </c:pt>
                <c:pt idx="3442">
                  <c:v>2.8633131980895996</c:v>
                </c:pt>
                <c:pt idx="3443">
                  <c:v>2.8641631603240967</c:v>
                </c:pt>
                <c:pt idx="3444">
                  <c:v>2.8649768829345703</c:v>
                </c:pt>
                <c:pt idx="3445">
                  <c:v>2.8658185005187988</c:v>
                </c:pt>
                <c:pt idx="3446">
                  <c:v>2.8666539192199707</c:v>
                </c:pt>
                <c:pt idx="3447">
                  <c:v>2.8675098419189453</c:v>
                </c:pt>
                <c:pt idx="3448">
                  <c:v>2.8683388233184814</c:v>
                </c:pt>
                <c:pt idx="3449">
                  <c:v>2.8691396713256836</c:v>
                </c:pt>
                <c:pt idx="3450">
                  <c:v>2.8699860572814941</c:v>
                </c:pt>
                <c:pt idx="3451">
                  <c:v>2.8708071708679199</c:v>
                </c:pt>
                <c:pt idx="3452">
                  <c:v>2.8716318607330322</c:v>
                </c:pt>
                <c:pt idx="3453">
                  <c:v>2.8724813461303711</c:v>
                </c:pt>
                <c:pt idx="3454">
                  <c:v>2.8733212947845459</c:v>
                </c:pt>
                <c:pt idx="3455">
                  <c:v>2.8741416931152344</c:v>
                </c:pt>
                <c:pt idx="3456">
                  <c:v>2.8749809265136719</c:v>
                </c:pt>
                <c:pt idx="3457">
                  <c:v>2.8758111000061035</c:v>
                </c:pt>
                <c:pt idx="3458">
                  <c:v>2.8766510486602783</c:v>
                </c:pt>
                <c:pt idx="3459">
                  <c:v>2.8774898052215576</c:v>
                </c:pt>
                <c:pt idx="3460">
                  <c:v>2.8783235549926758</c:v>
                </c:pt>
                <c:pt idx="3461">
                  <c:v>2.8791522979736328</c:v>
                </c:pt>
                <c:pt idx="3462">
                  <c:v>2.8799717426300049</c:v>
                </c:pt>
                <c:pt idx="3463">
                  <c:v>2.8808314800262451</c:v>
                </c:pt>
                <c:pt idx="3464">
                  <c:v>2.8816561698913574</c:v>
                </c:pt>
                <c:pt idx="3465">
                  <c:v>2.8824684619903564</c:v>
                </c:pt>
                <c:pt idx="3466">
                  <c:v>2.8833236694335938</c:v>
                </c:pt>
                <c:pt idx="3467">
                  <c:v>2.8841617107391357</c:v>
                </c:pt>
                <c:pt idx="3468">
                  <c:v>2.8849830627441406</c:v>
                </c:pt>
                <c:pt idx="3469">
                  <c:v>2.8858211040496826</c:v>
                </c:pt>
                <c:pt idx="3470">
                  <c:v>2.8866660594940186</c:v>
                </c:pt>
                <c:pt idx="3471">
                  <c:v>2.8874855041503906</c:v>
                </c:pt>
                <c:pt idx="3472">
                  <c:v>2.8883285522460938</c:v>
                </c:pt>
                <c:pt idx="3473">
                  <c:v>2.8891541957855225</c:v>
                </c:pt>
                <c:pt idx="3474">
                  <c:v>2.8900001049041748</c:v>
                </c:pt>
                <c:pt idx="3475">
                  <c:v>2.890819787979126</c:v>
                </c:pt>
                <c:pt idx="3476">
                  <c:v>2.891660213470459</c:v>
                </c:pt>
                <c:pt idx="3477">
                  <c:v>2.8924667835235596</c:v>
                </c:pt>
                <c:pt idx="3478">
                  <c:v>2.8933277130126953</c:v>
                </c:pt>
                <c:pt idx="3479">
                  <c:v>2.8941762447357178</c:v>
                </c:pt>
                <c:pt idx="3480">
                  <c:v>2.8949887752532959</c:v>
                </c:pt>
                <c:pt idx="3481">
                  <c:v>2.8958258628845215</c:v>
                </c:pt>
                <c:pt idx="3482">
                  <c:v>2.896655797958374</c:v>
                </c:pt>
                <c:pt idx="3483">
                  <c:v>2.897475004196167</c:v>
                </c:pt>
                <c:pt idx="3484">
                  <c:v>2.8983297348022461</c:v>
                </c:pt>
                <c:pt idx="3485">
                  <c:v>2.8991212844848633</c:v>
                </c:pt>
                <c:pt idx="3486">
                  <c:v>2.8999960422515869</c:v>
                </c:pt>
                <c:pt idx="3487">
                  <c:v>2.9008388519287109</c:v>
                </c:pt>
                <c:pt idx="3488">
                  <c:v>2.9016447067260742</c:v>
                </c:pt>
                <c:pt idx="3489">
                  <c:v>2.9024720191955566</c:v>
                </c:pt>
                <c:pt idx="3490">
                  <c:v>2.9033234119415283</c:v>
                </c:pt>
                <c:pt idx="3491">
                  <c:v>2.9041538238525391</c:v>
                </c:pt>
                <c:pt idx="3492">
                  <c:v>2.9049828052520752</c:v>
                </c:pt>
                <c:pt idx="3493">
                  <c:v>2.9058139324188232</c:v>
                </c:pt>
                <c:pt idx="3494">
                  <c:v>2.9066448211669922</c:v>
                </c:pt>
                <c:pt idx="3495">
                  <c:v>2.9074666500091553</c:v>
                </c:pt>
                <c:pt idx="3496">
                  <c:v>2.9083130359649658</c:v>
                </c:pt>
                <c:pt idx="3497">
                  <c:v>2.9091708660125732</c:v>
                </c:pt>
                <c:pt idx="3498">
                  <c:v>2.9099769592285156</c:v>
                </c:pt>
                <c:pt idx="3499">
                  <c:v>2.9108161926269531</c:v>
                </c:pt>
                <c:pt idx="3500">
                  <c:v>2.9116599559783936</c:v>
                </c:pt>
                <c:pt idx="3501">
                  <c:v>2.912468433380127</c:v>
                </c:pt>
                <c:pt idx="3502">
                  <c:v>2.9133167266845703</c:v>
                </c:pt>
                <c:pt idx="3503">
                  <c:v>2.9141488075256348</c:v>
                </c:pt>
                <c:pt idx="3504">
                  <c:v>2.9150002002716064</c:v>
                </c:pt>
                <c:pt idx="3505">
                  <c:v>2.91581130027771</c:v>
                </c:pt>
                <c:pt idx="3506">
                  <c:v>2.9166691303253174</c:v>
                </c:pt>
                <c:pt idx="3507">
                  <c:v>2.917494535446167</c:v>
                </c:pt>
                <c:pt idx="3508">
                  <c:v>2.9183230400085449</c:v>
                </c:pt>
                <c:pt idx="3509">
                  <c:v>2.9191648960113525</c:v>
                </c:pt>
                <c:pt idx="3510">
                  <c:v>2.91998291015625</c:v>
                </c:pt>
                <c:pt idx="3511">
                  <c:v>2.9208295345306396</c:v>
                </c:pt>
                <c:pt idx="3512">
                  <c:v>2.9216678142547607</c:v>
                </c:pt>
                <c:pt idx="3513">
                  <c:v>2.9224681854248047</c:v>
                </c:pt>
                <c:pt idx="3514">
                  <c:v>2.9233295917510986</c:v>
                </c:pt>
                <c:pt idx="3515">
                  <c:v>2.9241621494293213</c:v>
                </c:pt>
                <c:pt idx="3516">
                  <c:v>2.924997091293335</c:v>
                </c:pt>
                <c:pt idx="3517">
                  <c:v>2.9258236885070801</c:v>
                </c:pt>
                <c:pt idx="3518">
                  <c:v>2.9266352653503418</c:v>
                </c:pt>
                <c:pt idx="3519">
                  <c:v>2.9274654388427734</c:v>
                </c:pt>
                <c:pt idx="3520">
                  <c:v>2.9283187389373779</c:v>
                </c:pt>
                <c:pt idx="3521">
                  <c:v>2.9291684627532959</c:v>
                </c:pt>
                <c:pt idx="3522">
                  <c:v>2.9299821853637695</c:v>
                </c:pt>
                <c:pt idx="3523">
                  <c:v>2.930816650390625</c:v>
                </c:pt>
                <c:pt idx="3524">
                  <c:v>2.9316506385803223</c:v>
                </c:pt>
                <c:pt idx="3525">
                  <c:v>2.9324836730957031</c:v>
                </c:pt>
                <c:pt idx="3526">
                  <c:v>2.9333128929138184</c:v>
                </c:pt>
                <c:pt idx="3527">
                  <c:v>2.9341511726379395</c:v>
                </c:pt>
                <c:pt idx="3528">
                  <c:v>2.9349923133850098</c:v>
                </c:pt>
                <c:pt idx="3529">
                  <c:v>2.935821533203125</c:v>
                </c:pt>
                <c:pt idx="3530">
                  <c:v>2.9366385936737061</c:v>
                </c:pt>
                <c:pt idx="3531">
                  <c:v>2.9374661445617676</c:v>
                </c:pt>
                <c:pt idx="3532">
                  <c:v>2.9383277893066406</c:v>
                </c:pt>
                <c:pt idx="3533">
                  <c:v>2.9391610622406006</c:v>
                </c:pt>
                <c:pt idx="3534">
                  <c:v>2.9399867057800293</c:v>
                </c:pt>
                <c:pt idx="3535">
                  <c:v>2.9408073425292969</c:v>
                </c:pt>
                <c:pt idx="3536">
                  <c:v>2.9416425228118896</c:v>
                </c:pt>
                <c:pt idx="3537">
                  <c:v>2.942490816116333</c:v>
                </c:pt>
                <c:pt idx="3538">
                  <c:v>2.9433283805847168</c:v>
                </c:pt>
                <c:pt idx="3539">
                  <c:v>2.9441568851470947</c:v>
                </c:pt>
                <c:pt idx="3540">
                  <c:v>2.9449996948242188</c:v>
                </c:pt>
                <c:pt idx="3541">
                  <c:v>2.9458127021789551</c:v>
                </c:pt>
                <c:pt idx="3542">
                  <c:v>2.9466671943664551</c:v>
                </c:pt>
                <c:pt idx="3543">
                  <c:v>2.9474918842315674</c:v>
                </c:pt>
                <c:pt idx="3544">
                  <c:v>2.9483406543731689</c:v>
                </c:pt>
                <c:pt idx="3545">
                  <c:v>2.9491400718688965</c:v>
                </c:pt>
                <c:pt idx="3546">
                  <c:v>2.9499826431274414</c:v>
                </c:pt>
                <c:pt idx="3547">
                  <c:v>2.9508085250854492</c:v>
                </c:pt>
                <c:pt idx="3548">
                  <c:v>2.9516472816467285</c:v>
                </c:pt>
                <c:pt idx="3549">
                  <c:v>2.9524760246276855</c:v>
                </c:pt>
                <c:pt idx="3550">
                  <c:v>2.9533073902130127</c:v>
                </c:pt>
                <c:pt idx="3551">
                  <c:v>2.9541375637054443</c:v>
                </c:pt>
                <c:pt idx="3552">
                  <c:v>2.9549839496612549</c:v>
                </c:pt>
                <c:pt idx="3553">
                  <c:v>2.9558186531066895</c:v>
                </c:pt>
                <c:pt idx="3554">
                  <c:v>2.9566500186920166</c:v>
                </c:pt>
                <c:pt idx="3555">
                  <c:v>2.9574737548828125</c:v>
                </c:pt>
                <c:pt idx="3556">
                  <c:v>2.9583144187927246</c:v>
                </c:pt>
                <c:pt idx="3557">
                  <c:v>2.9591464996337891</c:v>
                </c:pt>
                <c:pt idx="3558">
                  <c:v>2.9599947929382324</c:v>
                </c:pt>
                <c:pt idx="3559">
                  <c:v>2.9607963562011719</c:v>
                </c:pt>
                <c:pt idx="3560">
                  <c:v>2.961669921875</c:v>
                </c:pt>
                <c:pt idx="3561">
                  <c:v>2.9624900817871094</c:v>
                </c:pt>
                <c:pt idx="3562">
                  <c:v>2.9633190631866455</c:v>
                </c:pt>
                <c:pt idx="3563">
                  <c:v>2.9641337394714355</c:v>
                </c:pt>
                <c:pt idx="3564">
                  <c:v>2.9649908542633057</c:v>
                </c:pt>
                <c:pt idx="3565">
                  <c:v>2.9658210277557373</c:v>
                </c:pt>
                <c:pt idx="3566">
                  <c:v>2.9666364192962646</c:v>
                </c:pt>
                <c:pt idx="3567">
                  <c:v>2.967501163482666</c:v>
                </c:pt>
                <c:pt idx="3568">
                  <c:v>2.9683020114898682</c:v>
                </c:pt>
                <c:pt idx="3569">
                  <c:v>2.9691331386566162</c:v>
                </c:pt>
                <c:pt idx="3570">
                  <c:v>2.9699747562408447</c:v>
                </c:pt>
                <c:pt idx="3571">
                  <c:v>2.9708147048950195</c:v>
                </c:pt>
                <c:pt idx="3572">
                  <c:v>2.9716463088989258</c:v>
                </c:pt>
                <c:pt idx="3573">
                  <c:v>2.9724843502044678</c:v>
                </c:pt>
                <c:pt idx="3574">
                  <c:v>2.9733176231384277</c:v>
                </c:pt>
                <c:pt idx="3575">
                  <c:v>2.974170446395874</c:v>
                </c:pt>
                <c:pt idx="3576">
                  <c:v>2.974992036819458</c:v>
                </c:pt>
                <c:pt idx="3577">
                  <c:v>2.9758241176605225</c:v>
                </c:pt>
                <c:pt idx="3578">
                  <c:v>2.9766590595245361</c:v>
                </c:pt>
                <c:pt idx="3579">
                  <c:v>2.9774701595306396</c:v>
                </c:pt>
                <c:pt idx="3580">
                  <c:v>2.9783153533935547</c:v>
                </c:pt>
                <c:pt idx="3581">
                  <c:v>2.9791634082794189</c:v>
                </c:pt>
                <c:pt idx="3582">
                  <c:v>2.9799630641937256</c:v>
                </c:pt>
                <c:pt idx="3583">
                  <c:v>2.9808413982391357</c:v>
                </c:pt>
                <c:pt idx="3584">
                  <c:v>2.9816510677337646</c:v>
                </c:pt>
                <c:pt idx="3585">
                  <c:v>2.9824991226196289</c:v>
                </c:pt>
                <c:pt idx="3586">
                  <c:v>2.9833464622497559</c:v>
                </c:pt>
                <c:pt idx="3587">
                  <c:v>2.9841578006744385</c:v>
                </c:pt>
                <c:pt idx="3588">
                  <c:v>2.984982967376709</c:v>
                </c:pt>
                <c:pt idx="3589">
                  <c:v>2.9858193397521973</c:v>
                </c:pt>
                <c:pt idx="3590">
                  <c:v>2.9866578578948975</c:v>
                </c:pt>
                <c:pt idx="3591">
                  <c:v>2.987473726272583</c:v>
                </c:pt>
                <c:pt idx="3592">
                  <c:v>2.9883317947387695</c:v>
                </c:pt>
                <c:pt idx="3593">
                  <c:v>2.9891490936279297</c:v>
                </c:pt>
                <c:pt idx="3594">
                  <c:v>2.9899711608886719</c:v>
                </c:pt>
                <c:pt idx="3595">
                  <c:v>2.9908292293548584</c:v>
                </c:pt>
                <c:pt idx="3596">
                  <c:v>2.9916346073150635</c:v>
                </c:pt>
                <c:pt idx="3597">
                  <c:v>2.9924719333648682</c:v>
                </c:pt>
                <c:pt idx="3598">
                  <c:v>2.9933173656463623</c:v>
                </c:pt>
                <c:pt idx="3599">
                  <c:v>2.9941434860229492</c:v>
                </c:pt>
                <c:pt idx="3600">
                  <c:v>2.9949855804443359</c:v>
                </c:pt>
                <c:pt idx="3601">
                  <c:v>2.9958083629608154</c:v>
                </c:pt>
                <c:pt idx="3602">
                  <c:v>2.9966330528259277</c:v>
                </c:pt>
                <c:pt idx="3603">
                  <c:v>2.9974837303161621</c:v>
                </c:pt>
                <c:pt idx="3604">
                  <c:v>2.9983241558074951</c:v>
                </c:pt>
                <c:pt idx="3605">
                  <c:v>2.9991567134857178</c:v>
                </c:pt>
                <c:pt idx="3606">
                  <c:v>2.9999854564666748</c:v>
                </c:pt>
                <c:pt idx="3607">
                  <c:v>3.0008268356323242</c:v>
                </c:pt>
                <c:pt idx="3608">
                  <c:v>3.001640796661377</c:v>
                </c:pt>
                <c:pt idx="3609">
                  <c:v>3.0024785995483398</c:v>
                </c:pt>
                <c:pt idx="3610">
                  <c:v>3.0033032894134521</c:v>
                </c:pt>
                <c:pt idx="3611">
                  <c:v>3.0041327476501465</c:v>
                </c:pt>
                <c:pt idx="3612">
                  <c:v>3.0049967765808105</c:v>
                </c:pt>
                <c:pt idx="3613">
                  <c:v>3.0058135986328125</c:v>
                </c:pt>
                <c:pt idx="3614">
                  <c:v>3.0066602230072021</c:v>
                </c:pt>
                <c:pt idx="3615">
                  <c:v>3.0074789524078369</c:v>
                </c:pt>
                <c:pt idx="3616">
                  <c:v>3.0082917213439941</c:v>
                </c:pt>
                <c:pt idx="3617">
                  <c:v>3.0091536045074463</c:v>
                </c:pt>
                <c:pt idx="3618">
                  <c:v>3.0099754333496094</c:v>
                </c:pt>
                <c:pt idx="3619">
                  <c:v>3.0108153820037842</c:v>
                </c:pt>
                <c:pt idx="3620">
                  <c:v>3.0116486549377441</c:v>
                </c:pt>
                <c:pt idx="3621">
                  <c:v>3.0124826431274414</c:v>
                </c:pt>
                <c:pt idx="3622">
                  <c:v>3.0133202075958252</c:v>
                </c:pt>
                <c:pt idx="3623">
                  <c:v>3.0141515731811523</c:v>
                </c:pt>
                <c:pt idx="3624">
                  <c:v>3.0149712562561035</c:v>
                </c:pt>
                <c:pt idx="3625">
                  <c:v>3.0158100128173828</c:v>
                </c:pt>
                <c:pt idx="3626">
                  <c:v>3.0166525840759277</c:v>
                </c:pt>
                <c:pt idx="3627">
                  <c:v>3.0174949169158936</c:v>
                </c:pt>
                <c:pt idx="3628">
                  <c:v>3.0183200836181641</c:v>
                </c:pt>
                <c:pt idx="3629">
                  <c:v>3.0191676616668701</c:v>
                </c:pt>
                <c:pt idx="3630">
                  <c:v>3.0199606418609619</c:v>
                </c:pt>
                <c:pt idx="3631">
                  <c:v>3.0208232402801514</c:v>
                </c:pt>
                <c:pt idx="3632">
                  <c:v>3.0216495990753174</c:v>
                </c:pt>
                <c:pt idx="3633">
                  <c:v>3.022465705871582</c:v>
                </c:pt>
                <c:pt idx="3634">
                  <c:v>3.0232996940612793</c:v>
                </c:pt>
                <c:pt idx="3635">
                  <c:v>3.0241515636444092</c:v>
                </c:pt>
                <c:pt idx="3636">
                  <c:v>3.0249817371368408</c:v>
                </c:pt>
                <c:pt idx="3637">
                  <c:v>3.0258150100708008</c:v>
                </c:pt>
                <c:pt idx="3638">
                  <c:v>3.0266549587249756</c:v>
                </c:pt>
                <c:pt idx="3639">
                  <c:v>3.027493953704834</c:v>
                </c:pt>
                <c:pt idx="3640">
                  <c:v>3.0283124446868896</c:v>
                </c:pt>
                <c:pt idx="3641">
                  <c:v>3.0291717052459717</c:v>
                </c:pt>
                <c:pt idx="3642">
                  <c:v>3.0299959182739258</c:v>
                </c:pt>
                <c:pt idx="3643">
                  <c:v>3.0308096408843994</c:v>
                </c:pt>
                <c:pt idx="3644">
                  <c:v>3.0316526889801025</c:v>
                </c:pt>
                <c:pt idx="3645">
                  <c:v>3.0324828624725342</c:v>
                </c:pt>
                <c:pt idx="3646">
                  <c:v>3.0333354473114014</c:v>
                </c:pt>
                <c:pt idx="3647">
                  <c:v>3.0341510772705078</c:v>
                </c:pt>
                <c:pt idx="3648">
                  <c:v>3.0349762439727783</c:v>
                </c:pt>
                <c:pt idx="3649">
                  <c:v>3.0358195304870605</c:v>
                </c:pt>
                <c:pt idx="3650">
                  <c:v>3.0366499423980713</c:v>
                </c:pt>
                <c:pt idx="3651">
                  <c:v>3.0374808311462402</c:v>
                </c:pt>
                <c:pt idx="3652">
                  <c:v>3.0383114814758301</c:v>
                </c:pt>
                <c:pt idx="3653">
                  <c:v>3.0391454696655273</c:v>
                </c:pt>
                <c:pt idx="3654">
                  <c:v>3.0399715900421143</c:v>
                </c:pt>
                <c:pt idx="3655">
                  <c:v>3.0408298969268799</c:v>
                </c:pt>
                <c:pt idx="3656">
                  <c:v>3.0416316986083984</c:v>
                </c:pt>
                <c:pt idx="3657">
                  <c:v>3.0424978733062744</c:v>
                </c:pt>
                <c:pt idx="3658">
                  <c:v>3.0433189868927002</c:v>
                </c:pt>
                <c:pt idx="3659">
                  <c:v>3.044161319732666</c:v>
                </c:pt>
                <c:pt idx="3660">
                  <c:v>3.0449807643890381</c:v>
                </c:pt>
                <c:pt idx="3661">
                  <c:v>3.0458071231842041</c:v>
                </c:pt>
                <c:pt idx="3662">
                  <c:v>3.0466327667236328</c:v>
                </c:pt>
                <c:pt idx="3663">
                  <c:v>3.0475089550018311</c:v>
                </c:pt>
                <c:pt idx="3664">
                  <c:v>3.0483283996582031</c:v>
                </c:pt>
                <c:pt idx="3665">
                  <c:v>3.049140453338623</c:v>
                </c:pt>
                <c:pt idx="3666">
                  <c:v>3.049992561340332</c:v>
                </c:pt>
                <c:pt idx="3667">
                  <c:v>3.0508100986480713</c:v>
                </c:pt>
                <c:pt idx="3668">
                  <c:v>3.0516519546508789</c:v>
                </c:pt>
                <c:pt idx="3669">
                  <c:v>3.0524649620056152</c:v>
                </c:pt>
                <c:pt idx="3670">
                  <c:v>3.0533294677734375</c:v>
                </c:pt>
                <c:pt idx="3671">
                  <c:v>3.0541443824768066</c:v>
                </c:pt>
                <c:pt idx="3672">
                  <c:v>3.05499267578125</c:v>
                </c:pt>
                <c:pt idx="3673">
                  <c:v>3.0558032989501953</c:v>
                </c:pt>
                <c:pt idx="3674">
                  <c:v>3.0566549301147461</c:v>
                </c:pt>
                <c:pt idx="3675">
                  <c:v>3.0574741363525391</c:v>
                </c:pt>
                <c:pt idx="3676">
                  <c:v>3.0583255290985107</c:v>
                </c:pt>
                <c:pt idx="3677">
                  <c:v>3.0591425895690918</c:v>
                </c:pt>
                <c:pt idx="3678">
                  <c:v>3.0599844455718994</c:v>
                </c:pt>
                <c:pt idx="3679">
                  <c:v>3.0608296394348145</c:v>
                </c:pt>
                <c:pt idx="3680">
                  <c:v>3.0616574287414551</c:v>
                </c:pt>
                <c:pt idx="3681">
                  <c:v>3.0624997615814209</c:v>
                </c:pt>
                <c:pt idx="3682">
                  <c:v>3.0633196830749512</c:v>
                </c:pt>
                <c:pt idx="3683">
                  <c:v>3.0641579627990723</c:v>
                </c:pt>
                <c:pt idx="3684">
                  <c:v>3.0649914741516113</c:v>
                </c:pt>
                <c:pt idx="3685">
                  <c:v>3.0658154487609863</c:v>
                </c:pt>
                <c:pt idx="3686">
                  <c:v>3.0666537284851074</c:v>
                </c:pt>
                <c:pt idx="3687">
                  <c:v>3.0674843788146973</c:v>
                </c:pt>
                <c:pt idx="3688">
                  <c:v>3.0683062076568604</c:v>
                </c:pt>
                <c:pt idx="3689">
                  <c:v>3.0691220760345459</c:v>
                </c:pt>
                <c:pt idx="3690">
                  <c:v>3.0699872970581055</c:v>
                </c:pt>
                <c:pt idx="3691">
                  <c:v>3.0708227157592773</c:v>
                </c:pt>
                <c:pt idx="3692">
                  <c:v>3.0716662406921387</c:v>
                </c:pt>
                <c:pt idx="3693">
                  <c:v>3.0724830627441406</c:v>
                </c:pt>
                <c:pt idx="3694">
                  <c:v>3.0733232498168945</c:v>
                </c:pt>
                <c:pt idx="3695">
                  <c:v>3.0741372108459473</c:v>
                </c:pt>
                <c:pt idx="3696">
                  <c:v>3.0749642848968506</c:v>
                </c:pt>
                <c:pt idx="3697">
                  <c:v>3.0758204460144043</c:v>
                </c:pt>
                <c:pt idx="3698">
                  <c:v>3.076634407043457</c:v>
                </c:pt>
                <c:pt idx="3699">
                  <c:v>3.0774776935577393</c:v>
                </c:pt>
                <c:pt idx="3700">
                  <c:v>3.078333854675293</c:v>
                </c:pt>
                <c:pt idx="3701">
                  <c:v>3.0791535377502441</c:v>
                </c:pt>
                <c:pt idx="3702">
                  <c:v>3.0799994468688965</c:v>
                </c:pt>
                <c:pt idx="3703">
                  <c:v>3.0808205604553223</c:v>
                </c:pt>
                <c:pt idx="3704">
                  <c:v>3.0816421508789063</c:v>
                </c:pt>
                <c:pt idx="3705">
                  <c:v>3.0824694633483887</c:v>
                </c:pt>
                <c:pt idx="3706">
                  <c:v>3.0832993984222412</c:v>
                </c:pt>
                <c:pt idx="3707">
                  <c:v>3.084158182144165</c:v>
                </c:pt>
                <c:pt idx="3708">
                  <c:v>3.0849819183349609</c:v>
                </c:pt>
                <c:pt idx="3709">
                  <c:v>3.0858170986175537</c:v>
                </c:pt>
                <c:pt idx="3710">
                  <c:v>3.0866615772247314</c:v>
                </c:pt>
                <c:pt idx="3711">
                  <c:v>3.0874960422515869</c:v>
                </c:pt>
                <c:pt idx="3712">
                  <c:v>3.0883076190948486</c:v>
                </c:pt>
                <c:pt idx="3713">
                  <c:v>3.0891380310058594</c:v>
                </c:pt>
                <c:pt idx="3714">
                  <c:v>3.089991569519043</c:v>
                </c:pt>
                <c:pt idx="3715">
                  <c:v>3.0908150672912598</c:v>
                </c:pt>
                <c:pt idx="3716">
                  <c:v>3.0916833877563477</c:v>
                </c:pt>
                <c:pt idx="3717">
                  <c:v>3.0924639701843262</c:v>
                </c:pt>
                <c:pt idx="3718">
                  <c:v>3.0933091640472412</c:v>
                </c:pt>
                <c:pt idx="3719">
                  <c:v>3.0941236019134521</c:v>
                </c:pt>
                <c:pt idx="3720">
                  <c:v>3.0949764251708984</c:v>
                </c:pt>
                <c:pt idx="3721">
                  <c:v>3.0958163738250732</c:v>
                </c:pt>
                <c:pt idx="3722">
                  <c:v>3.0966615676879883</c:v>
                </c:pt>
                <c:pt idx="3723">
                  <c:v>3.0974826812744141</c:v>
                </c:pt>
                <c:pt idx="3724">
                  <c:v>3.09830641746521</c:v>
                </c:pt>
                <c:pt idx="3725">
                  <c:v>3.0991535186767578</c:v>
                </c:pt>
                <c:pt idx="3726">
                  <c:v>3.1000030040740967</c:v>
                </c:pt>
                <c:pt idx="3727">
                  <c:v>3.1008141040802002</c:v>
                </c:pt>
                <c:pt idx="3728">
                  <c:v>3.10164475440979</c:v>
                </c:pt>
                <c:pt idx="3729">
                  <c:v>3.102466344833374</c:v>
                </c:pt>
                <c:pt idx="3730">
                  <c:v>3.1033146381378174</c:v>
                </c:pt>
                <c:pt idx="3731">
                  <c:v>3.1041386127471924</c:v>
                </c:pt>
                <c:pt idx="3732">
                  <c:v>3.1049880981445313</c:v>
                </c:pt>
                <c:pt idx="3733">
                  <c:v>3.1058037281036377</c:v>
                </c:pt>
                <c:pt idx="3734">
                  <c:v>3.1066584587097168</c:v>
                </c:pt>
                <c:pt idx="3735">
                  <c:v>3.1074745655059814</c:v>
                </c:pt>
                <c:pt idx="3736">
                  <c:v>3.1083266735076904</c:v>
                </c:pt>
                <c:pt idx="3737">
                  <c:v>3.1091511249542236</c:v>
                </c:pt>
                <c:pt idx="3738">
                  <c:v>3.1099913120269775</c:v>
                </c:pt>
                <c:pt idx="3739">
                  <c:v>3.1108202934265137</c:v>
                </c:pt>
                <c:pt idx="3740">
                  <c:v>3.1116669178009033</c:v>
                </c:pt>
                <c:pt idx="3741">
                  <c:v>3.112494945526123</c:v>
                </c:pt>
                <c:pt idx="3742">
                  <c:v>3.1133108139038086</c:v>
                </c:pt>
                <c:pt idx="3743">
                  <c:v>3.1141426563262939</c:v>
                </c:pt>
                <c:pt idx="3744">
                  <c:v>3.1149821281433105</c:v>
                </c:pt>
                <c:pt idx="3745">
                  <c:v>3.1158008575439453</c:v>
                </c:pt>
                <c:pt idx="3746">
                  <c:v>3.11663818359375</c:v>
                </c:pt>
                <c:pt idx="3747">
                  <c:v>3.1174728870391846</c:v>
                </c:pt>
                <c:pt idx="3748">
                  <c:v>3.1183168888092041</c:v>
                </c:pt>
                <c:pt idx="3749">
                  <c:v>3.1191513538360596</c:v>
                </c:pt>
                <c:pt idx="3750">
                  <c:v>3.1199865341186523</c:v>
                </c:pt>
                <c:pt idx="3751">
                  <c:v>3.1208369731903076</c:v>
                </c:pt>
                <c:pt idx="3752">
                  <c:v>3.1216554641723633</c:v>
                </c:pt>
                <c:pt idx="3753">
                  <c:v>3.1224992275238037</c:v>
                </c:pt>
                <c:pt idx="3754">
                  <c:v>3.1233108043670654</c:v>
                </c:pt>
                <c:pt idx="3755">
                  <c:v>3.1241583824157715</c:v>
                </c:pt>
                <c:pt idx="3756">
                  <c:v>3.1249666213989258</c:v>
                </c:pt>
                <c:pt idx="3757">
                  <c:v>3.1258265972137451</c:v>
                </c:pt>
                <c:pt idx="3758">
                  <c:v>3.126633882522583</c:v>
                </c:pt>
                <c:pt idx="3759">
                  <c:v>3.1274759769439697</c:v>
                </c:pt>
                <c:pt idx="3760">
                  <c:v>3.1282973289489746</c:v>
                </c:pt>
                <c:pt idx="3761">
                  <c:v>3.1291499137878418</c:v>
                </c:pt>
                <c:pt idx="3762">
                  <c:v>3.1299936771392822</c:v>
                </c:pt>
                <c:pt idx="3763">
                  <c:v>3.1308321952819824</c:v>
                </c:pt>
                <c:pt idx="3764">
                  <c:v>3.1316502094268799</c:v>
                </c:pt>
                <c:pt idx="3765">
                  <c:v>3.1324820518493652</c:v>
                </c:pt>
                <c:pt idx="3766">
                  <c:v>3.1333005428314209</c:v>
                </c:pt>
                <c:pt idx="3767">
                  <c:v>3.1341609954833984</c:v>
                </c:pt>
                <c:pt idx="3768">
                  <c:v>3.1349856853485107</c:v>
                </c:pt>
                <c:pt idx="3769">
                  <c:v>3.1358170509338379</c:v>
                </c:pt>
                <c:pt idx="3770">
                  <c:v>3.1366674900054932</c:v>
                </c:pt>
                <c:pt idx="3771">
                  <c:v>3.1374959945678711</c:v>
                </c:pt>
                <c:pt idx="3772">
                  <c:v>3.1383059024810791</c:v>
                </c:pt>
                <c:pt idx="3773">
                  <c:v>3.1391341686248779</c:v>
                </c:pt>
                <c:pt idx="3774">
                  <c:v>3.1399779319763184</c:v>
                </c:pt>
                <c:pt idx="3775">
                  <c:v>3.1408061981201172</c:v>
                </c:pt>
                <c:pt idx="3776">
                  <c:v>3.1416754722595215</c:v>
                </c:pt>
                <c:pt idx="3777">
                  <c:v>3.1425004005432129</c:v>
                </c:pt>
                <c:pt idx="3778">
                  <c:v>3.1433174610137939</c:v>
                </c:pt>
                <c:pt idx="3779">
                  <c:v>3.1441535949707031</c:v>
                </c:pt>
                <c:pt idx="3780">
                  <c:v>3.1449973583221436</c:v>
                </c:pt>
                <c:pt idx="3781">
                  <c:v>3.1458268165588379</c:v>
                </c:pt>
                <c:pt idx="3782">
                  <c:v>3.1466493606567383</c:v>
                </c:pt>
                <c:pt idx="3783">
                  <c:v>3.1475026607513428</c:v>
                </c:pt>
                <c:pt idx="3784">
                  <c:v>3.1483206748962402</c:v>
                </c:pt>
                <c:pt idx="3785">
                  <c:v>3.1491684913635254</c:v>
                </c:pt>
                <c:pt idx="3786">
                  <c:v>3.1499922275543213</c:v>
                </c:pt>
                <c:pt idx="3787">
                  <c:v>3.1508126258850098</c:v>
                </c:pt>
                <c:pt idx="3788">
                  <c:v>3.151644229888916</c:v>
                </c:pt>
                <c:pt idx="3789">
                  <c:v>3.1524934768676758</c:v>
                </c:pt>
                <c:pt idx="3790">
                  <c:v>3.1533229351043701</c:v>
                </c:pt>
                <c:pt idx="3791">
                  <c:v>3.154155969619751</c:v>
                </c:pt>
                <c:pt idx="3792">
                  <c:v>3.1549863815307617</c:v>
                </c:pt>
                <c:pt idx="3793">
                  <c:v>3.1558189392089844</c:v>
                </c:pt>
                <c:pt idx="3794">
                  <c:v>3.1566388607025146</c:v>
                </c:pt>
                <c:pt idx="3795">
                  <c:v>3.157480001449585</c:v>
                </c:pt>
                <c:pt idx="3796">
                  <c:v>3.158327579498291</c:v>
                </c:pt>
                <c:pt idx="3797">
                  <c:v>3.1591405868530273</c:v>
                </c:pt>
                <c:pt idx="3798">
                  <c:v>3.1599733829498291</c:v>
                </c:pt>
                <c:pt idx="3799">
                  <c:v>3.1608107089996338</c:v>
                </c:pt>
                <c:pt idx="3800">
                  <c:v>3.1616573333740234</c:v>
                </c:pt>
                <c:pt idx="3801">
                  <c:v>3.1624746322631836</c:v>
                </c:pt>
                <c:pt idx="3802">
                  <c:v>3.1633205413818359</c:v>
                </c:pt>
                <c:pt idx="3803">
                  <c:v>3.1641404628753662</c:v>
                </c:pt>
                <c:pt idx="3804">
                  <c:v>3.164970874786377</c:v>
                </c:pt>
                <c:pt idx="3805">
                  <c:v>3.1658322811126709</c:v>
                </c:pt>
                <c:pt idx="3806">
                  <c:v>3.1666481494903564</c:v>
                </c:pt>
                <c:pt idx="3807">
                  <c:v>3.1674926280975342</c:v>
                </c:pt>
                <c:pt idx="3808">
                  <c:v>3.1683387756347656</c:v>
                </c:pt>
                <c:pt idx="3809">
                  <c:v>3.1691396236419678</c:v>
                </c:pt>
                <c:pt idx="3810">
                  <c:v>3.1699776649475098</c:v>
                </c:pt>
                <c:pt idx="3811">
                  <c:v>3.1708312034606934</c:v>
                </c:pt>
                <c:pt idx="3812">
                  <c:v>3.1716263294219971</c:v>
                </c:pt>
                <c:pt idx="3813">
                  <c:v>3.1724748611450195</c:v>
                </c:pt>
                <c:pt idx="3814">
                  <c:v>3.1733303070068359</c:v>
                </c:pt>
                <c:pt idx="3815">
                  <c:v>3.174147367477417</c:v>
                </c:pt>
                <c:pt idx="3816">
                  <c:v>3.1749818325042725</c:v>
                </c:pt>
                <c:pt idx="3817">
                  <c:v>3.1758193969726563</c:v>
                </c:pt>
                <c:pt idx="3818">
                  <c:v>3.176668643951416</c:v>
                </c:pt>
                <c:pt idx="3819">
                  <c:v>3.1774802207946777</c:v>
                </c:pt>
                <c:pt idx="3820">
                  <c:v>3.1783208847045898</c:v>
                </c:pt>
                <c:pt idx="3821">
                  <c:v>3.1791374683380127</c:v>
                </c:pt>
                <c:pt idx="3822">
                  <c:v>3.1799857616424561</c:v>
                </c:pt>
                <c:pt idx="3823">
                  <c:v>3.1808297634124756</c:v>
                </c:pt>
                <c:pt idx="3824">
                  <c:v>3.1816809177398682</c:v>
                </c:pt>
                <c:pt idx="3825">
                  <c:v>3.1824915409088135</c:v>
                </c:pt>
                <c:pt idx="3826">
                  <c:v>3.1833300590515137</c:v>
                </c:pt>
                <c:pt idx="3827">
                  <c:v>3.1841640472412109</c:v>
                </c:pt>
                <c:pt idx="3828">
                  <c:v>3.1849749088287354</c:v>
                </c:pt>
                <c:pt idx="3829">
                  <c:v>3.185809850692749</c:v>
                </c:pt>
                <c:pt idx="3830">
                  <c:v>3.1866381168365479</c:v>
                </c:pt>
                <c:pt idx="3831">
                  <c:v>3.1874949932098389</c:v>
                </c:pt>
                <c:pt idx="3832">
                  <c:v>3.1883091926574707</c:v>
                </c:pt>
                <c:pt idx="3833">
                  <c:v>3.1891345977783203</c:v>
                </c:pt>
                <c:pt idx="3834">
                  <c:v>3.1899900436401367</c:v>
                </c:pt>
                <c:pt idx="3835">
                  <c:v>3.1907963752746582</c:v>
                </c:pt>
                <c:pt idx="3836">
                  <c:v>3.191648006439209</c:v>
                </c:pt>
                <c:pt idx="3837">
                  <c:v>3.192479133605957</c:v>
                </c:pt>
                <c:pt idx="3838">
                  <c:v>3.1933319568634033</c:v>
                </c:pt>
                <c:pt idx="3839">
                  <c:v>3.1941401958465576</c:v>
                </c:pt>
                <c:pt idx="3840">
                  <c:v>3.1949868202209473</c:v>
                </c:pt>
                <c:pt idx="3841">
                  <c:v>3.1958308219909668</c:v>
                </c:pt>
                <c:pt idx="3842">
                  <c:v>3.1966447830200195</c:v>
                </c:pt>
                <c:pt idx="3843">
                  <c:v>3.1974947452545166</c:v>
                </c:pt>
                <c:pt idx="3844">
                  <c:v>3.1983153820037842</c:v>
                </c:pt>
                <c:pt idx="3845">
                  <c:v>3.1991522312164307</c:v>
                </c:pt>
                <c:pt idx="3846">
                  <c:v>3.1999893188476563</c:v>
                </c:pt>
                <c:pt idx="3847">
                  <c:v>3.2008426189422607</c:v>
                </c:pt>
                <c:pt idx="3848">
                  <c:v>3.2016696929931641</c:v>
                </c:pt>
                <c:pt idx="3849">
                  <c:v>3.2024753093719482</c:v>
                </c:pt>
                <c:pt idx="3850">
                  <c:v>3.2033224105834961</c:v>
                </c:pt>
                <c:pt idx="3851">
                  <c:v>3.2041389942169189</c:v>
                </c:pt>
                <c:pt idx="3852">
                  <c:v>3.2049655914306641</c:v>
                </c:pt>
                <c:pt idx="3853">
                  <c:v>3.2058117389678955</c:v>
                </c:pt>
                <c:pt idx="3854">
                  <c:v>3.2066531181335449</c:v>
                </c:pt>
                <c:pt idx="3855">
                  <c:v>3.2074732780456543</c:v>
                </c:pt>
                <c:pt idx="3856">
                  <c:v>3.2083151340484619</c:v>
                </c:pt>
                <c:pt idx="3857">
                  <c:v>3.20914626121521</c:v>
                </c:pt>
                <c:pt idx="3858">
                  <c:v>3.2099845409393311</c:v>
                </c:pt>
                <c:pt idx="3859">
                  <c:v>3.2108237743377686</c:v>
                </c:pt>
                <c:pt idx="3860">
                  <c:v>3.211655855178833</c:v>
                </c:pt>
                <c:pt idx="3861">
                  <c:v>3.2124817371368408</c:v>
                </c:pt>
                <c:pt idx="3862">
                  <c:v>3.2133076190948486</c:v>
                </c:pt>
                <c:pt idx="3863">
                  <c:v>3.2141649723052979</c:v>
                </c:pt>
                <c:pt idx="3864">
                  <c:v>3.2149918079376221</c:v>
                </c:pt>
                <c:pt idx="3865">
                  <c:v>3.2158002853393555</c:v>
                </c:pt>
                <c:pt idx="3866">
                  <c:v>3.2166585922241211</c:v>
                </c:pt>
                <c:pt idx="3867">
                  <c:v>3.217494010925293</c:v>
                </c:pt>
                <c:pt idx="3868">
                  <c:v>3.2183139324188232</c:v>
                </c:pt>
                <c:pt idx="3869">
                  <c:v>3.2191569805145264</c:v>
                </c:pt>
                <c:pt idx="3870">
                  <c:v>3.2199990749359131</c:v>
                </c:pt>
                <c:pt idx="3871">
                  <c:v>3.2208163738250732</c:v>
                </c:pt>
                <c:pt idx="3872">
                  <c:v>3.2216639518737793</c:v>
                </c:pt>
                <c:pt idx="3873">
                  <c:v>3.2224862575531006</c:v>
                </c:pt>
                <c:pt idx="3874">
                  <c:v>3.2233328819274902</c:v>
                </c:pt>
                <c:pt idx="3875">
                  <c:v>3.2241535186767578</c:v>
                </c:pt>
                <c:pt idx="3876">
                  <c:v>3.2249937057495117</c:v>
                </c:pt>
                <c:pt idx="3877">
                  <c:v>3.2257966995239258</c:v>
                </c:pt>
                <c:pt idx="3878">
                  <c:v>3.2266578674316406</c:v>
                </c:pt>
                <c:pt idx="3879">
                  <c:v>3.2275106906890869</c:v>
                </c:pt>
                <c:pt idx="3880">
                  <c:v>3.2283186912536621</c:v>
                </c:pt>
                <c:pt idx="3881">
                  <c:v>3.2291581630706787</c:v>
                </c:pt>
                <c:pt idx="3882">
                  <c:v>3.2299914360046387</c:v>
                </c:pt>
                <c:pt idx="3883">
                  <c:v>3.2308096885681152</c:v>
                </c:pt>
                <c:pt idx="3884">
                  <c:v>3.2316653728485107</c:v>
                </c:pt>
                <c:pt idx="3885">
                  <c:v>3.2324531078338623</c:v>
                </c:pt>
                <c:pt idx="3886">
                  <c:v>3.233330249786377</c:v>
                </c:pt>
                <c:pt idx="3887">
                  <c:v>3.2341711521148682</c:v>
                </c:pt>
                <c:pt idx="3888">
                  <c:v>3.234976053237915</c:v>
                </c:pt>
                <c:pt idx="3889">
                  <c:v>3.2358026504516602</c:v>
                </c:pt>
                <c:pt idx="3890">
                  <c:v>3.2366569042205811</c:v>
                </c:pt>
                <c:pt idx="3891">
                  <c:v>3.2374913692474365</c:v>
                </c:pt>
                <c:pt idx="3892">
                  <c:v>3.2383182048797607</c:v>
                </c:pt>
                <c:pt idx="3893">
                  <c:v>3.2391467094421387</c:v>
                </c:pt>
                <c:pt idx="3894">
                  <c:v>3.2399806976318359</c:v>
                </c:pt>
                <c:pt idx="3895">
                  <c:v>3.2408006191253662</c:v>
                </c:pt>
                <c:pt idx="3896">
                  <c:v>3.2416465282440186</c:v>
                </c:pt>
                <c:pt idx="3897">
                  <c:v>3.2425060272216797</c:v>
                </c:pt>
                <c:pt idx="3898">
                  <c:v>3.2433099746704102</c:v>
                </c:pt>
                <c:pt idx="3899">
                  <c:v>3.2441539764404297</c:v>
                </c:pt>
                <c:pt idx="3900">
                  <c:v>3.2449917793273926</c:v>
                </c:pt>
                <c:pt idx="3901">
                  <c:v>3.2458028793334961</c:v>
                </c:pt>
                <c:pt idx="3902">
                  <c:v>3.2466506958007813</c:v>
                </c:pt>
                <c:pt idx="3903">
                  <c:v>3.2474815845489502</c:v>
                </c:pt>
                <c:pt idx="3904">
                  <c:v>3.2483322620391846</c:v>
                </c:pt>
                <c:pt idx="3905">
                  <c:v>3.2491419315338135</c:v>
                </c:pt>
                <c:pt idx="3906">
                  <c:v>3.2500038146972656</c:v>
                </c:pt>
                <c:pt idx="3907">
                  <c:v>3.2508234977722168</c:v>
                </c:pt>
                <c:pt idx="3908">
                  <c:v>3.2516562938690186</c:v>
                </c:pt>
                <c:pt idx="3909">
                  <c:v>3.252495288848877</c:v>
                </c:pt>
                <c:pt idx="3910">
                  <c:v>3.2533164024353027</c:v>
                </c:pt>
                <c:pt idx="3911">
                  <c:v>3.254162073135376</c:v>
                </c:pt>
                <c:pt idx="3912">
                  <c:v>3.2550020217895508</c:v>
                </c:pt>
                <c:pt idx="3913">
                  <c:v>3.2558050155639648</c:v>
                </c:pt>
                <c:pt idx="3914">
                  <c:v>3.2566633224487305</c:v>
                </c:pt>
                <c:pt idx="3915">
                  <c:v>3.2574925422668457</c:v>
                </c:pt>
                <c:pt idx="3916">
                  <c:v>3.2583322525024414</c:v>
                </c:pt>
                <c:pt idx="3917">
                  <c:v>3.2591490745544434</c:v>
                </c:pt>
                <c:pt idx="3918">
                  <c:v>3.2599701881408691</c:v>
                </c:pt>
                <c:pt idx="3919">
                  <c:v>3.2607972621917725</c:v>
                </c:pt>
                <c:pt idx="3920">
                  <c:v>3.2616508007049561</c:v>
                </c:pt>
                <c:pt idx="3921">
                  <c:v>3.2625010013580322</c:v>
                </c:pt>
                <c:pt idx="3922">
                  <c:v>3.2633123397827148</c:v>
                </c:pt>
                <c:pt idx="3923">
                  <c:v>3.2641513347625732</c:v>
                </c:pt>
                <c:pt idx="3924">
                  <c:v>3.2649812698364258</c:v>
                </c:pt>
                <c:pt idx="3925">
                  <c:v>3.2658178806304932</c:v>
                </c:pt>
                <c:pt idx="3926">
                  <c:v>3.266646146774292</c:v>
                </c:pt>
                <c:pt idx="3927">
                  <c:v>3.2674896717071533</c:v>
                </c:pt>
                <c:pt idx="3928">
                  <c:v>3.2683262825012207</c:v>
                </c:pt>
                <c:pt idx="3929">
                  <c:v>3.2691583633422852</c:v>
                </c:pt>
                <c:pt idx="3930">
                  <c:v>3.2699685096740723</c:v>
                </c:pt>
                <c:pt idx="3931">
                  <c:v>3.2707996368408203</c:v>
                </c:pt>
                <c:pt idx="3932">
                  <c:v>3.2716591358184814</c:v>
                </c:pt>
                <c:pt idx="3933">
                  <c:v>3.2724978923797607</c:v>
                </c:pt>
                <c:pt idx="3934">
                  <c:v>3.2733194828033447</c:v>
                </c:pt>
                <c:pt idx="3935">
                  <c:v>3.2741403579711914</c:v>
                </c:pt>
                <c:pt idx="3936">
                  <c:v>3.2749743461608887</c:v>
                </c:pt>
                <c:pt idx="3937">
                  <c:v>3.275820255279541</c:v>
                </c:pt>
                <c:pt idx="3938">
                  <c:v>3.2766604423522949</c:v>
                </c:pt>
                <c:pt idx="3939">
                  <c:v>3.2774896621704102</c:v>
                </c:pt>
                <c:pt idx="3940">
                  <c:v>3.2783310413360596</c:v>
                </c:pt>
                <c:pt idx="3941">
                  <c:v>3.2791461944580078</c:v>
                </c:pt>
                <c:pt idx="3942">
                  <c:v>3.280001163482666</c:v>
                </c:pt>
                <c:pt idx="3943">
                  <c:v>3.2808237075805664</c:v>
                </c:pt>
                <c:pt idx="3944">
                  <c:v>3.2816703319549561</c:v>
                </c:pt>
                <c:pt idx="3945">
                  <c:v>3.2824726104736328</c:v>
                </c:pt>
                <c:pt idx="3946">
                  <c:v>3.2833175659179688</c:v>
                </c:pt>
                <c:pt idx="3947">
                  <c:v>3.2841415405273438</c:v>
                </c:pt>
                <c:pt idx="3948">
                  <c:v>3.2849793434143066</c:v>
                </c:pt>
                <c:pt idx="3949">
                  <c:v>3.2858104705810547</c:v>
                </c:pt>
                <c:pt idx="3950">
                  <c:v>3.2866439819335938</c:v>
                </c:pt>
                <c:pt idx="3951">
                  <c:v>3.2874715328216553</c:v>
                </c:pt>
                <c:pt idx="3952">
                  <c:v>3.2883191108703613</c:v>
                </c:pt>
                <c:pt idx="3953">
                  <c:v>3.2891526222229004</c:v>
                </c:pt>
                <c:pt idx="3954">
                  <c:v>3.2899813652038574</c:v>
                </c:pt>
                <c:pt idx="3955">
                  <c:v>3.2908079624176025</c:v>
                </c:pt>
                <c:pt idx="3956">
                  <c:v>3.2916457653045654</c:v>
                </c:pt>
                <c:pt idx="3957">
                  <c:v>3.2924795150756836</c:v>
                </c:pt>
                <c:pt idx="3958">
                  <c:v>3.2933294773101807</c:v>
                </c:pt>
                <c:pt idx="3959">
                  <c:v>3.2941317558288574</c:v>
                </c:pt>
                <c:pt idx="3960">
                  <c:v>3.2950026988983154</c:v>
                </c:pt>
                <c:pt idx="3961">
                  <c:v>3.2958240509033203</c:v>
                </c:pt>
                <c:pt idx="3962">
                  <c:v>3.2966504096984863</c:v>
                </c:pt>
                <c:pt idx="3963">
                  <c:v>3.2974629402160645</c:v>
                </c:pt>
                <c:pt idx="3964">
                  <c:v>3.2983231544494629</c:v>
                </c:pt>
                <c:pt idx="3965">
                  <c:v>3.2991535663604736</c:v>
                </c:pt>
                <c:pt idx="3966">
                  <c:v>3.299968957901001</c:v>
                </c:pt>
                <c:pt idx="3967">
                  <c:v>3.3008358478546143</c:v>
                </c:pt>
                <c:pt idx="3968">
                  <c:v>3.3016383647918701</c:v>
                </c:pt>
                <c:pt idx="3969">
                  <c:v>3.3024666309356689</c:v>
                </c:pt>
                <c:pt idx="3970">
                  <c:v>3.3033077716827393</c:v>
                </c:pt>
                <c:pt idx="3971">
                  <c:v>3.3041477203369141</c:v>
                </c:pt>
                <c:pt idx="3972">
                  <c:v>3.3049795627593994</c:v>
                </c:pt>
                <c:pt idx="3973">
                  <c:v>3.3058183193206787</c:v>
                </c:pt>
                <c:pt idx="3974">
                  <c:v>3.3066518306732178</c:v>
                </c:pt>
                <c:pt idx="3975">
                  <c:v>3.3075025081634521</c:v>
                </c:pt>
                <c:pt idx="3976">
                  <c:v>3.3083252906799316</c:v>
                </c:pt>
                <c:pt idx="3977">
                  <c:v>3.3091578483581543</c:v>
                </c:pt>
                <c:pt idx="3978">
                  <c:v>3.3099906444549561</c:v>
                </c:pt>
                <c:pt idx="3979">
                  <c:v>3.3108038902282715</c:v>
                </c:pt>
                <c:pt idx="3980">
                  <c:v>3.3116505146026611</c:v>
                </c:pt>
                <c:pt idx="3981">
                  <c:v>3.3124990463256836</c:v>
                </c:pt>
                <c:pt idx="3982">
                  <c:v>3.3132941722869873</c:v>
                </c:pt>
                <c:pt idx="3983">
                  <c:v>3.3141765594482422</c:v>
                </c:pt>
                <c:pt idx="3984">
                  <c:v>3.314983606338501</c:v>
                </c:pt>
                <c:pt idx="3985">
                  <c:v>3.3158328533172607</c:v>
                </c:pt>
                <c:pt idx="3986">
                  <c:v>3.3166782855987549</c:v>
                </c:pt>
                <c:pt idx="3987">
                  <c:v>3.3174917697906494</c:v>
                </c:pt>
                <c:pt idx="3988">
                  <c:v>3.3183152675628662</c:v>
                </c:pt>
                <c:pt idx="3989">
                  <c:v>3.3191537857055664</c:v>
                </c:pt>
                <c:pt idx="3990">
                  <c:v>3.3199882507324219</c:v>
                </c:pt>
                <c:pt idx="3991">
                  <c:v>3.3208076953887939</c:v>
                </c:pt>
                <c:pt idx="3992">
                  <c:v>3.3216657638549805</c:v>
                </c:pt>
                <c:pt idx="3993">
                  <c:v>3.3224825859069824</c:v>
                </c:pt>
                <c:pt idx="3994">
                  <c:v>3.323310375213623</c:v>
                </c:pt>
                <c:pt idx="3995">
                  <c:v>3.3241591453552246</c:v>
                </c:pt>
                <c:pt idx="3996">
                  <c:v>3.3249702453613281</c:v>
                </c:pt>
                <c:pt idx="3997">
                  <c:v>3.3258056640625</c:v>
                </c:pt>
                <c:pt idx="3998">
                  <c:v>3.3266487121582031</c:v>
                </c:pt>
                <c:pt idx="3999">
                  <c:v>3.3274798393249512</c:v>
                </c:pt>
                <c:pt idx="4000">
                  <c:v>3.3283169269561768</c:v>
                </c:pt>
                <c:pt idx="4001">
                  <c:v>3.32914137840271</c:v>
                </c:pt>
                <c:pt idx="4002">
                  <c:v>3.329967737197876</c:v>
                </c:pt>
                <c:pt idx="4003">
                  <c:v>3.3308188915252686</c:v>
                </c:pt>
                <c:pt idx="4004">
                  <c:v>3.3316595554351807</c:v>
                </c:pt>
                <c:pt idx="4005">
                  <c:v>3.3324902057647705</c:v>
                </c:pt>
                <c:pt idx="4006">
                  <c:v>3.3333208560943604</c:v>
                </c:pt>
                <c:pt idx="4007">
                  <c:v>3.3341548442840576</c:v>
                </c:pt>
                <c:pt idx="4008">
                  <c:v>3.3349766731262207</c:v>
                </c:pt>
                <c:pt idx="4009">
                  <c:v>3.335813045501709</c:v>
                </c:pt>
                <c:pt idx="4010">
                  <c:v>3.3366374969482422</c:v>
                </c:pt>
                <c:pt idx="4011">
                  <c:v>3.3374693393707275</c:v>
                </c:pt>
                <c:pt idx="4012">
                  <c:v>3.3383307456970215</c:v>
                </c:pt>
                <c:pt idx="4013">
                  <c:v>3.3391494750976563</c:v>
                </c:pt>
                <c:pt idx="4014">
                  <c:v>3.3399934768676758</c:v>
                </c:pt>
                <c:pt idx="4015">
                  <c:v>3.3408141136169434</c:v>
                </c:pt>
                <c:pt idx="4016">
                  <c:v>3.3416247367858887</c:v>
                </c:pt>
                <c:pt idx="4017">
                  <c:v>3.3424856662750244</c:v>
                </c:pt>
                <c:pt idx="4018">
                  <c:v>3.343306303024292</c:v>
                </c:pt>
                <c:pt idx="4019">
                  <c:v>3.3441529273986816</c:v>
                </c:pt>
                <c:pt idx="4020">
                  <c:v>3.3449809551239014</c:v>
                </c:pt>
                <c:pt idx="4021">
                  <c:v>3.3458156585693359</c:v>
                </c:pt>
                <c:pt idx="4022">
                  <c:v>3.346651554107666</c:v>
                </c:pt>
                <c:pt idx="4023">
                  <c:v>3.3474855422973633</c:v>
                </c:pt>
                <c:pt idx="4024">
                  <c:v>3.3483052253723145</c:v>
                </c:pt>
                <c:pt idx="4025">
                  <c:v>3.3491461277008057</c:v>
                </c:pt>
                <c:pt idx="4026">
                  <c:v>3.3499844074249268</c:v>
                </c:pt>
                <c:pt idx="4027">
                  <c:v>3.3508255481719971</c:v>
                </c:pt>
                <c:pt idx="4028">
                  <c:v>3.3516545295715332</c:v>
                </c:pt>
                <c:pt idx="4029">
                  <c:v>3.3524973392486572</c:v>
                </c:pt>
                <c:pt idx="4030">
                  <c:v>3.3532941341400146</c:v>
                </c:pt>
                <c:pt idx="4031">
                  <c:v>3.3541576862335205</c:v>
                </c:pt>
                <c:pt idx="4032">
                  <c:v>3.3549823760986328</c:v>
                </c:pt>
                <c:pt idx="4033">
                  <c:v>3.355802059173584</c:v>
                </c:pt>
                <c:pt idx="4034">
                  <c:v>3.3566358089447021</c:v>
                </c:pt>
                <c:pt idx="4035">
                  <c:v>3.3574860095977783</c:v>
                </c:pt>
                <c:pt idx="4036">
                  <c:v>3.3583171367645264</c:v>
                </c:pt>
                <c:pt idx="4037">
                  <c:v>3.3591501712799072</c:v>
                </c:pt>
                <c:pt idx="4038">
                  <c:v>3.3599908351898193</c:v>
                </c:pt>
                <c:pt idx="4039">
                  <c:v>3.3608250617980957</c:v>
                </c:pt>
                <c:pt idx="4040">
                  <c:v>3.3616471290588379</c:v>
                </c:pt>
                <c:pt idx="4041">
                  <c:v>3.3625035285949707</c:v>
                </c:pt>
                <c:pt idx="4042">
                  <c:v>3.3633267879486084</c:v>
                </c:pt>
                <c:pt idx="4043">
                  <c:v>3.364140510559082</c:v>
                </c:pt>
                <c:pt idx="4044">
                  <c:v>3.3649861812591553</c:v>
                </c:pt>
                <c:pt idx="4045">
                  <c:v>3.3658180236816406</c:v>
                </c:pt>
                <c:pt idx="4046">
                  <c:v>3.3666684627532959</c:v>
                </c:pt>
                <c:pt idx="4047">
                  <c:v>3.3674824237823486</c:v>
                </c:pt>
                <c:pt idx="4048">
                  <c:v>3.3683085441589355</c:v>
                </c:pt>
                <c:pt idx="4049">
                  <c:v>3.369152307510376</c:v>
                </c:pt>
                <c:pt idx="4050">
                  <c:v>3.3699839115142822</c:v>
                </c:pt>
                <c:pt idx="4051">
                  <c:v>3.3708136081695557</c:v>
                </c:pt>
                <c:pt idx="4052">
                  <c:v>3.3716425895690918</c:v>
                </c:pt>
                <c:pt idx="4053">
                  <c:v>3.3724789619445801</c:v>
                </c:pt>
                <c:pt idx="4054">
                  <c:v>3.3733069896697998</c:v>
                </c:pt>
                <c:pt idx="4055">
                  <c:v>3.374159574508667</c:v>
                </c:pt>
                <c:pt idx="4056">
                  <c:v>3.3749604225158691</c:v>
                </c:pt>
                <c:pt idx="4057">
                  <c:v>3.3758294582366943</c:v>
                </c:pt>
                <c:pt idx="4058">
                  <c:v>3.3766515254974365</c:v>
                </c:pt>
                <c:pt idx="4059">
                  <c:v>3.3775007724761963</c:v>
                </c:pt>
                <c:pt idx="4060">
                  <c:v>3.3783168792724609</c:v>
                </c:pt>
                <c:pt idx="4061">
                  <c:v>3.3791391849517822</c:v>
                </c:pt>
                <c:pt idx="4062">
                  <c:v>3.3799660205841064</c:v>
                </c:pt>
                <c:pt idx="4063">
                  <c:v>3.3808431625366211</c:v>
                </c:pt>
                <c:pt idx="4064">
                  <c:v>3.3816616535186768</c:v>
                </c:pt>
                <c:pt idx="4065">
                  <c:v>3.3824703693389893</c:v>
                </c:pt>
                <c:pt idx="4066">
                  <c:v>3.3833267688751221</c:v>
                </c:pt>
                <c:pt idx="4067">
                  <c:v>3.3841433525085449</c:v>
                </c:pt>
                <c:pt idx="4068">
                  <c:v>3.3849856853485107</c:v>
                </c:pt>
                <c:pt idx="4069">
                  <c:v>3.3857996463775635</c:v>
                </c:pt>
                <c:pt idx="4070">
                  <c:v>3.3866617679595947</c:v>
                </c:pt>
                <c:pt idx="4071">
                  <c:v>3.3874752521514893</c:v>
                </c:pt>
                <c:pt idx="4072">
                  <c:v>3.388324499130249</c:v>
                </c:pt>
                <c:pt idx="4073">
                  <c:v>3.3891365528106689</c:v>
                </c:pt>
                <c:pt idx="4074">
                  <c:v>3.3899857997894287</c:v>
                </c:pt>
                <c:pt idx="4075">
                  <c:v>3.3908085823059082</c:v>
                </c:pt>
                <c:pt idx="4076">
                  <c:v>3.3916604518890381</c:v>
                </c:pt>
                <c:pt idx="4077">
                  <c:v>3.3924789428710938</c:v>
                </c:pt>
                <c:pt idx="4078">
                  <c:v>3.3933174610137939</c:v>
                </c:pt>
                <c:pt idx="4079">
                  <c:v>3.3941619396209717</c:v>
                </c:pt>
                <c:pt idx="4080">
                  <c:v>3.3949909210205078</c:v>
                </c:pt>
                <c:pt idx="4081">
                  <c:v>3.3958320617675781</c:v>
                </c:pt>
                <c:pt idx="4082">
                  <c:v>3.396651029586792</c:v>
                </c:pt>
                <c:pt idx="4083">
                  <c:v>3.3974931240081787</c:v>
                </c:pt>
                <c:pt idx="4084">
                  <c:v>3.3983259201049805</c:v>
                </c:pt>
                <c:pt idx="4085">
                  <c:v>3.3991460800170898</c:v>
                </c:pt>
                <c:pt idx="4086">
                  <c:v>3.3999855518341064</c:v>
                </c:pt>
                <c:pt idx="4087">
                  <c:v>3.4008188247680664</c:v>
                </c:pt>
                <c:pt idx="4088">
                  <c:v>3.4016396999359131</c:v>
                </c:pt>
                <c:pt idx="4089">
                  <c:v>3.402454137802124</c:v>
                </c:pt>
                <c:pt idx="4090">
                  <c:v>3.4033215045928955</c:v>
                </c:pt>
                <c:pt idx="4091">
                  <c:v>3.4041533470153809</c:v>
                </c:pt>
                <c:pt idx="4092">
                  <c:v>3.4049985408782959</c:v>
                </c:pt>
                <c:pt idx="4093">
                  <c:v>3.4058196544647217</c:v>
                </c:pt>
                <c:pt idx="4094">
                  <c:v>3.4066553115844727</c:v>
                </c:pt>
                <c:pt idx="4095">
                  <c:v>3.4074723720550537</c:v>
                </c:pt>
                <c:pt idx="4096">
                  <c:v>3.4082963466644287</c:v>
                </c:pt>
                <c:pt idx="4097">
                  <c:v>3.4091553688049316</c:v>
                </c:pt>
                <c:pt idx="4098">
                  <c:v>3.4099678993225098</c:v>
                </c:pt>
                <c:pt idx="4099">
                  <c:v>3.4108133316040039</c:v>
                </c:pt>
                <c:pt idx="4100">
                  <c:v>3.4116659164428711</c:v>
                </c:pt>
                <c:pt idx="4101">
                  <c:v>3.4124867916107178</c:v>
                </c:pt>
                <c:pt idx="4102">
                  <c:v>3.413332462310791</c:v>
                </c:pt>
                <c:pt idx="4103">
                  <c:v>3.4141533374786377</c:v>
                </c:pt>
                <c:pt idx="4104">
                  <c:v>3.4149742126464844</c:v>
                </c:pt>
                <c:pt idx="4105">
                  <c:v>3.4158058166503906</c:v>
                </c:pt>
                <c:pt idx="4106">
                  <c:v>3.4166316986083984</c:v>
                </c:pt>
                <c:pt idx="4107">
                  <c:v>3.4174895286560059</c:v>
                </c:pt>
                <c:pt idx="4108">
                  <c:v>3.4183151721954346</c:v>
                </c:pt>
                <c:pt idx="4109">
                  <c:v>3.4191513061523438</c:v>
                </c:pt>
                <c:pt idx="4110">
                  <c:v>3.4199957847595215</c:v>
                </c:pt>
                <c:pt idx="4111">
                  <c:v>3.4208297729492188</c:v>
                </c:pt>
                <c:pt idx="4112">
                  <c:v>3.4216434955596924</c:v>
                </c:pt>
                <c:pt idx="4113">
                  <c:v>3.422471284866333</c:v>
                </c:pt>
                <c:pt idx="4114">
                  <c:v>3.4233276844024658</c:v>
                </c:pt>
                <c:pt idx="4115">
                  <c:v>3.4241485595703125</c:v>
                </c:pt>
                <c:pt idx="4116">
                  <c:v>3.4250161647796631</c:v>
                </c:pt>
                <c:pt idx="4117">
                  <c:v>3.4257943630218506</c:v>
                </c:pt>
                <c:pt idx="4118">
                  <c:v>3.4266386032104492</c:v>
                </c:pt>
                <c:pt idx="4119">
                  <c:v>3.4274594783782959</c:v>
                </c:pt>
                <c:pt idx="4120">
                  <c:v>3.4283113479614258</c:v>
                </c:pt>
                <c:pt idx="4121">
                  <c:v>3.4291491508483887</c:v>
                </c:pt>
                <c:pt idx="4122">
                  <c:v>3.4299962520599365</c:v>
                </c:pt>
                <c:pt idx="4123">
                  <c:v>3.4308159351348877</c:v>
                </c:pt>
                <c:pt idx="4124">
                  <c:v>3.4316401481628418</c:v>
                </c:pt>
                <c:pt idx="4125">
                  <c:v>3.4324831962585449</c:v>
                </c:pt>
                <c:pt idx="4126">
                  <c:v>3.4333343505859375</c:v>
                </c:pt>
                <c:pt idx="4127">
                  <c:v>3.4341471195220947</c:v>
                </c:pt>
                <c:pt idx="4128">
                  <c:v>3.4349789619445801</c:v>
                </c:pt>
                <c:pt idx="4129">
                  <c:v>3.4358017444610596</c:v>
                </c:pt>
                <c:pt idx="4130">
                  <c:v>3.4366462230682373</c:v>
                </c:pt>
                <c:pt idx="4131">
                  <c:v>3.4374747276306152</c:v>
                </c:pt>
                <c:pt idx="4132">
                  <c:v>3.4383273124694824</c:v>
                </c:pt>
                <c:pt idx="4133">
                  <c:v>3.4391369819641113</c:v>
                </c:pt>
                <c:pt idx="4134">
                  <c:v>3.4399933815002441</c:v>
                </c:pt>
                <c:pt idx="4135">
                  <c:v>3.4408073425292969</c:v>
                </c:pt>
                <c:pt idx="4136">
                  <c:v>3.4416623115539551</c:v>
                </c:pt>
                <c:pt idx="4137">
                  <c:v>3.44248366355896</c:v>
                </c:pt>
                <c:pt idx="4138">
                  <c:v>3.4433219432830811</c:v>
                </c:pt>
                <c:pt idx="4139">
                  <c:v>3.4441518783569336</c:v>
                </c:pt>
                <c:pt idx="4140">
                  <c:v>3.4450030326843262</c:v>
                </c:pt>
                <c:pt idx="4141">
                  <c:v>3.4458286762237549</c:v>
                </c:pt>
                <c:pt idx="4142">
                  <c:v>3.4466485977172852</c:v>
                </c:pt>
                <c:pt idx="4143">
                  <c:v>3.447474479675293</c:v>
                </c:pt>
                <c:pt idx="4144">
                  <c:v>3.4483163356781006</c:v>
                </c:pt>
                <c:pt idx="4145">
                  <c:v>3.449131965637207</c:v>
                </c:pt>
                <c:pt idx="4146">
                  <c:v>3.4499702453613281</c:v>
                </c:pt>
                <c:pt idx="4147">
                  <c:v>3.4508056640625</c:v>
                </c:pt>
                <c:pt idx="4148">
                  <c:v>3.4516501426696777</c:v>
                </c:pt>
                <c:pt idx="4149">
                  <c:v>3.4524848461151123</c:v>
                </c:pt>
                <c:pt idx="4150">
                  <c:v>3.4533195495605469</c:v>
                </c:pt>
                <c:pt idx="4151">
                  <c:v>3.4541730880737305</c:v>
                </c:pt>
                <c:pt idx="4152">
                  <c:v>3.4549860954284668</c:v>
                </c:pt>
                <c:pt idx="4153">
                  <c:v>3.4558320045471191</c:v>
                </c:pt>
                <c:pt idx="4154">
                  <c:v>3.4566454887390137</c:v>
                </c:pt>
                <c:pt idx="4155">
                  <c:v>3.4574923515319824</c:v>
                </c:pt>
                <c:pt idx="4156">
                  <c:v>3.4583015441894531</c:v>
                </c:pt>
                <c:pt idx="4157">
                  <c:v>3.459160327911377</c:v>
                </c:pt>
                <c:pt idx="4158">
                  <c:v>3.4599666595458984</c:v>
                </c:pt>
                <c:pt idx="4159">
                  <c:v>3.4608123302459717</c:v>
                </c:pt>
                <c:pt idx="4160">
                  <c:v>3.4616296291351318</c:v>
                </c:pt>
                <c:pt idx="4161">
                  <c:v>3.4624829292297363</c:v>
                </c:pt>
                <c:pt idx="4162">
                  <c:v>3.4633297920227051</c:v>
                </c:pt>
                <c:pt idx="4163">
                  <c:v>3.4641647338867188</c:v>
                </c:pt>
                <c:pt idx="4164">
                  <c:v>3.4649837017059326</c:v>
                </c:pt>
                <c:pt idx="4165">
                  <c:v>3.465817928314209</c:v>
                </c:pt>
                <c:pt idx="4166">
                  <c:v>3.4666333198547363</c:v>
                </c:pt>
                <c:pt idx="4167">
                  <c:v>3.4674885272979736</c:v>
                </c:pt>
                <c:pt idx="4168">
                  <c:v>3.4683191776275635</c:v>
                </c:pt>
                <c:pt idx="4169">
                  <c:v>3.4691507816314697</c:v>
                </c:pt>
                <c:pt idx="4170">
                  <c:v>3.4699974060058594</c:v>
                </c:pt>
                <c:pt idx="4171">
                  <c:v>3.4708292484283447</c:v>
                </c:pt>
                <c:pt idx="4172">
                  <c:v>3.4716372489929199</c:v>
                </c:pt>
                <c:pt idx="4173">
                  <c:v>3.4724695682525635</c:v>
                </c:pt>
                <c:pt idx="4174">
                  <c:v>3.4733128547668457</c:v>
                </c:pt>
                <c:pt idx="4175">
                  <c:v>3.4741413593292236</c:v>
                </c:pt>
                <c:pt idx="4176">
                  <c:v>3.4750070571899414</c:v>
                </c:pt>
                <c:pt idx="4177">
                  <c:v>3.4758360385894775</c:v>
                </c:pt>
                <c:pt idx="4178">
                  <c:v>3.4766483306884766</c:v>
                </c:pt>
                <c:pt idx="4179">
                  <c:v>3.4774892330169678</c:v>
                </c:pt>
                <c:pt idx="4180">
                  <c:v>3.4783310890197754</c:v>
                </c:pt>
                <c:pt idx="4181">
                  <c:v>3.4791572093963623</c:v>
                </c:pt>
                <c:pt idx="4182">
                  <c:v>3.47998046875</c:v>
                </c:pt>
                <c:pt idx="4183">
                  <c:v>3.4808342456817627</c:v>
                </c:pt>
                <c:pt idx="4184">
                  <c:v>3.481654167175293</c:v>
                </c:pt>
                <c:pt idx="4185">
                  <c:v>3.4825019836425781</c:v>
                </c:pt>
                <c:pt idx="4186">
                  <c:v>3.483325719833374</c:v>
                </c:pt>
                <c:pt idx="4187">
                  <c:v>3.4841439723968506</c:v>
                </c:pt>
                <c:pt idx="4188">
                  <c:v>3.4849762916564941</c:v>
                </c:pt>
                <c:pt idx="4189">
                  <c:v>3.485825777053833</c:v>
                </c:pt>
                <c:pt idx="4190">
                  <c:v>3.4866559505462646</c:v>
                </c:pt>
                <c:pt idx="4191">
                  <c:v>3.4874906539916992</c:v>
                </c:pt>
                <c:pt idx="4192">
                  <c:v>3.4883208274841309</c:v>
                </c:pt>
                <c:pt idx="4193">
                  <c:v>3.489152193069458</c:v>
                </c:pt>
                <c:pt idx="4194">
                  <c:v>3.4899747371673584</c:v>
                </c:pt>
                <c:pt idx="4195">
                  <c:v>3.4908144474029541</c:v>
                </c:pt>
                <c:pt idx="4196">
                  <c:v>3.4916634559631348</c:v>
                </c:pt>
                <c:pt idx="4197">
                  <c:v>3.49247145652771</c:v>
                </c:pt>
                <c:pt idx="4198">
                  <c:v>3.49330735206604</c:v>
                </c:pt>
                <c:pt idx="4199">
                  <c:v>3.4941437244415283</c:v>
                </c:pt>
                <c:pt idx="4200">
                  <c:v>3.4949915409088135</c:v>
                </c:pt>
                <c:pt idx="4201">
                  <c:v>3.4958112239837646</c:v>
                </c:pt>
                <c:pt idx="4202">
                  <c:v>3.4966559410095215</c:v>
                </c:pt>
                <c:pt idx="4203">
                  <c:v>3.4974730014801025</c:v>
                </c:pt>
                <c:pt idx="4204">
                  <c:v>3.4982979297637939</c:v>
                </c:pt>
                <c:pt idx="4205">
                  <c:v>3.4991705417633057</c:v>
                </c:pt>
                <c:pt idx="4206">
                  <c:v>3.4999792575836182</c:v>
                </c:pt>
                <c:pt idx="4207">
                  <c:v>3.5008268356323242</c:v>
                </c:pt>
                <c:pt idx="4208">
                  <c:v>3.50166916847229</c:v>
                </c:pt>
                <c:pt idx="4209">
                  <c:v>3.5024726390838623</c:v>
                </c:pt>
                <c:pt idx="4210">
                  <c:v>3.5033133029937744</c:v>
                </c:pt>
                <c:pt idx="4211">
                  <c:v>3.504166841506958</c:v>
                </c:pt>
                <c:pt idx="4212">
                  <c:v>3.5049593448638916</c:v>
                </c:pt>
                <c:pt idx="4213">
                  <c:v>3.5058052539825439</c:v>
                </c:pt>
                <c:pt idx="4214">
                  <c:v>3.5066630840301514</c:v>
                </c:pt>
                <c:pt idx="4215">
                  <c:v>3.5074832439422607</c:v>
                </c:pt>
                <c:pt idx="4216">
                  <c:v>3.5083131790161133</c:v>
                </c:pt>
                <c:pt idx="4217">
                  <c:v>3.5091507434844971</c:v>
                </c:pt>
                <c:pt idx="4218">
                  <c:v>3.5100002288818359</c:v>
                </c:pt>
                <c:pt idx="4219">
                  <c:v>3.5108134746551514</c:v>
                </c:pt>
                <c:pt idx="4220">
                  <c:v>3.5116536617279053</c:v>
                </c:pt>
                <c:pt idx="4221">
                  <c:v>3.5124688148498535</c:v>
                </c:pt>
                <c:pt idx="4222">
                  <c:v>3.5133154392242432</c:v>
                </c:pt>
                <c:pt idx="4223">
                  <c:v>3.514164924621582</c:v>
                </c:pt>
                <c:pt idx="4224">
                  <c:v>3.5150117874145508</c:v>
                </c:pt>
                <c:pt idx="4225">
                  <c:v>3.5158219337463379</c:v>
                </c:pt>
                <c:pt idx="4226">
                  <c:v>3.5166637897491455</c:v>
                </c:pt>
                <c:pt idx="4227">
                  <c:v>3.517493724822998</c:v>
                </c:pt>
                <c:pt idx="4228">
                  <c:v>3.5183031558990479</c:v>
                </c:pt>
                <c:pt idx="4229">
                  <c:v>3.5191423892974854</c:v>
                </c:pt>
                <c:pt idx="4230">
                  <c:v>3.5199708938598633</c:v>
                </c:pt>
                <c:pt idx="4231">
                  <c:v>3.5208287239074707</c:v>
                </c:pt>
                <c:pt idx="4232">
                  <c:v>3.5216469764709473</c:v>
                </c:pt>
                <c:pt idx="4233">
                  <c:v>3.5224666595458984</c:v>
                </c:pt>
                <c:pt idx="4234">
                  <c:v>3.523322582244873</c:v>
                </c:pt>
                <c:pt idx="4235">
                  <c:v>3.5241291522979736</c:v>
                </c:pt>
                <c:pt idx="4236">
                  <c:v>3.5249807834625244</c:v>
                </c:pt>
                <c:pt idx="4237">
                  <c:v>3.5258119106292725</c:v>
                </c:pt>
                <c:pt idx="4238">
                  <c:v>3.5266644954681396</c:v>
                </c:pt>
                <c:pt idx="4239">
                  <c:v>3.5274713039398193</c:v>
                </c:pt>
                <c:pt idx="4240">
                  <c:v>3.5283269882202148</c:v>
                </c:pt>
                <c:pt idx="4241">
                  <c:v>3.5291635990142822</c:v>
                </c:pt>
                <c:pt idx="4242">
                  <c:v>3.5299808979034424</c:v>
                </c:pt>
                <c:pt idx="4243">
                  <c:v>3.5308289527893066</c:v>
                </c:pt>
                <c:pt idx="4244">
                  <c:v>3.5316479206085205</c:v>
                </c:pt>
                <c:pt idx="4245">
                  <c:v>3.5324835777282715</c:v>
                </c:pt>
                <c:pt idx="4246">
                  <c:v>3.533322811126709</c:v>
                </c:pt>
                <c:pt idx="4247">
                  <c:v>3.5341768264770508</c:v>
                </c:pt>
                <c:pt idx="4248">
                  <c:v>3.5350048542022705</c:v>
                </c:pt>
                <c:pt idx="4249">
                  <c:v>3.5358095169067383</c:v>
                </c:pt>
                <c:pt idx="4250">
                  <c:v>3.5366523265838623</c:v>
                </c:pt>
                <c:pt idx="4251">
                  <c:v>3.5374722480773926</c:v>
                </c:pt>
                <c:pt idx="4252">
                  <c:v>3.5382997989654541</c:v>
                </c:pt>
                <c:pt idx="4253">
                  <c:v>3.5391499996185303</c:v>
                </c:pt>
                <c:pt idx="4254">
                  <c:v>3.5399870872497559</c:v>
                </c:pt>
                <c:pt idx="4255">
                  <c:v>3.5408079624176025</c:v>
                </c:pt>
                <c:pt idx="4256">
                  <c:v>3.5416476726531982</c:v>
                </c:pt>
                <c:pt idx="4257">
                  <c:v>3.5424818992614746</c:v>
                </c:pt>
                <c:pt idx="4258">
                  <c:v>3.5433158874511719</c:v>
                </c:pt>
                <c:pt idx="4259">
                  <c:v>3.5441551208496094</c:v>
                </c:pt>
                <c:pt idx="4260">
                  <c:v>3.544990062713623</c:v>
                </c:pt>
                <c:pt idx="4261">
                  <c:v>3.5458147525787354</c:v>
                </c:pt>
                <c:pt idx="4262">
                  <c:v>3.5466403961181641</c:v>
                </c:pt>
                <c:pt idx="4263">
                  <c:v>3.5474984645843506</c:v>
                </c:pt>
                <c:pt idx="4264">
                  <c:v>3.5483222007751465</c:v>
                </c:pt>
                <c:pt idx="4265">
                  <c:v>3.5491349697113037</c:v>
                </c:pt>
                <c:pt idx="4266">
                  <c:v>3.5499920845031738</c:v>
                </c:pt>
                <c:pt idx="4267">
                  <c:v>3.5508270263671875</c:v>
                </c:pt>
                <c:pt idx="4268">
                  <c:v>3.5516462326049805</c:v>
                </c:pt>
                <c:pt idx="4269">
                  <c:v>3.5524866580963135</c:v>
                </c:pt>
                <c:pt idx="4270">
                  <c:v>3.5533313751220703</c:v>
                </c:pt>
                <c:pt idx="4271">
                  <c:v>3.5541515350341797</c:v>
                </c:pt>
                <c:pt idx="4272">
                  <c:v>3.5549988746643066</c:v>
                </c:pt>
                <c:pt idx="4273">
                  <c:v>3.5558223724365234</c:v>
                </c:pt>
                <c:pt idx="4274">
                  <c:v>3.5566678047180176</c:v>
                </c:pt>
                <c:pt idx="4275">
                  <c:v>3.5574872493743896</c:v>
                </c:pt>
                <c:pt idx="4276">
                  <c:v>3.5583281517028809</c:v>
                </c:pt>
                <c:pt idx="4277">
                  <c:v>3.559138298034668</c:v>
                </c:pt>
                <c:pt idx="4278">
                  <c:v>3.5599925518035889</c:v>
                </c:pt>
                <c:pt idx="4279">
                  <c:v>3.5608432292938232</c:v>
                </c:pt>
                <c:pt idx="4280">
                  <c:v>3.5616509914398193</c:v>
                </c:pt>
                <c:pt idx="4281">
                  <c:v>3.5624892711639404</c:v>
                </c:pt>
                <c:pt idx="4282">
                  <c:v>3.5633237361907959</c:v>
                </c:pt>
                <c:pt idx="4283">
                  <c:v>3.5641405582427979</c:v>
                </c:pt>
                <c:pt idx="4284">
                  <c:v>3.5649986267089844</c:v>
                </c:pt>
                <c:pt idx="4285">
                  <c:v>3.5657877922058105</c:v>
                </c:pt>
                <c:pt idx="4286">
                  <c:v>3.5666608810424805</c:v>
                </c:pt>
                <c:pt idx="4287">
                  <c:v>3.5675029754638672</c:v>
                </c:pt>
                <c:pt idx="4288">
                  <c:v>3.568310022354126</c:v>
                </c:pt>
                <c:pt idx="4289">
                  <c:v>3.5691378116607666</c:v>
                </c:pt>
                <c:pt idx="4290">
                  <c:v>3.5699911117553711</c:v>
                </c:pt>
                <c:pt idx="4291">
                  <c:v>3.5708222389221191</c:v>
                </c:pt>
                <c:pt idx="4292">
                  <c:v>3.5716519355773926</c:v>
                </c:pt>
                <c:pt idx="4293">
                  <c:v>3.5724813938140869</c:v>
                </c:pt>
                <c:pt idx="4294">
                  <c:v>3.5733118057250977</c:v>
                </c:pt>
                <c:pt idx="4295">
                  <c:v>3.5741345882415771</c:v>
                </c:pt>
                <c:pt idx="4296">
                  <c:v>3.5749783515930176</c:v>
                </c:pt>
                <c:pt idx="4297">
                  <c:v>3.5758399963378906</c:v>
                </c:pt>
                <c:pt idx="4298">
                  <c:v>3.5766446590423584</c:v>
                </c:pt>
                <c:pt idx="4299">
                  <c:v>3.5774819850921631</c:v>
                </c:pt>
                <c:pt idx="4300">
                  <c:v>3.5783243179321289</c:v>
                </c:pt>
                <c:pt idx="4301">
                  <c:v>3.5791358947753906</c:v>
                </c:pt>
                <c:pt idx="4302">
                  <c:v>3.5799829959869385</c:v>
                </c:pt>
                <c:pt idx="4303">
                  <c:v>3.5808172225952148</c:v>
                </c:pt>
                <c:pt idx="4304">
                  <c:v>3.5816662311553955</c:v>
                </c:pt>
                <c:pt idx="4305">
                  <c:v>3.5824747085571289</c:v>
                </c:pt>
                <c:pt idx="4306">
                  <c:v>3.583336353302002</c:v>
                </c:pt>
                <c:pt idx="4307">
                  <c:v>3.5841591358184814</c:v>
                </c:pt>
                <c:pt idx="4308">
                  <c:v>3.5849881172180176</c:v>
                </c:pt>
                <c:pt idx="4309">
                  <c:v>3.5858290195465088</c:v>
                </c:pt>
                <c:pt idx="4310">
                  <c:v>3.5866489410400391</c:v>
                </c:pt>
                <c:pt idx="4311">
                  <c:v>3.5874948501586914</c:v>
                </c:pt>
                <c:pt idx="4312">
                  <c:v>3.5883331298828125</c:v>
                </c:pt>
                <c:pt idx="4313">
                  <c:v>3.5891375541687012</c:v>
                </c:pt>
                <c:pt idx="4314">
                  <c:v>3.5899958610534668</c:v>
                </c:pt>
                <c:pt idx="4315">
                  <c:v>3.5908281803131104</c:v>
                </c:pt>
                <c:pt idx="4316">
                  <c:v>3.5916645526885986</c:v>
                </c:pt>
                <c:pt idx="4317">
                  <c:v>3.5924863815307617</c:v>
                </c:pt>
                <c:pt idx="4318">
                  <c:v>3.5933027267456055</c:v>
                </c:pt>
                <c:pt idx="4319">
                  <c:v>3.5941340923309326</c:v>
                </c:pt>
                <c:pt idx="4320">
                  <c:v>3.5949854850769043</c:v>
                </c:pt>
                <c:pt idx="4321">
                  <c:v>3.5958364009857178</c:v>
                </c:pt>
                <c:pt idx="4322">
                  <c:v>3.5966465473175049</c:v>
                </c:pt>
                <c:pt idx="4323">
                  <c:v>3.5974817276000977</c:v>
                </c:pt>
                <c:pt idx="4324">
                  <c:v>3.5983157157897949</c:v>
                </c:pt>
                <c:pt idx="4325">
                  <c:v>3.5991497039794922</c:v>
                </c:pt>
                <c:pt idx="4326">
                  <c:v>3.5999810695648193</c:v>
                </c:pt>
                <c:pt idx="4327">
                  <c:v>3.6008198261260986</c:v>
                </c:pt>
                <c:pt idx="4328">
                  <c:v>3.6016590595245361</c:v>
                </c:pt>
                <c:pt idx="4329">
                  <c:v>3.6024894714355469</c:v>
                </c:pt>
                <c:pt idx="4330">
                  <c:v>3.6033010482788086</c:v>
                </c:pt>
                <c:pt idx="4331">
                  <c:v>3.6041321754455566</c:v>
                </c:pt>
                <c:pt idx="4332">
                  <c:v>3.6049935817718506</c:v>
                </c:pt>
                <c:pt idx="4333">
                  <c:v>3.6058282852172852</c:v>
                </c:pt>
                <c:pt idx="4334">
                  <c:v>3.6066539287567139</c:v>
                </c:pt>
                <c:pt idx="4335">
                  <c:v>3.6074707508087158</c:v>
                </c:pt>
                <c:pt idx="4336">
                  <c:v>3.6083083152770996</c:v>
                </c:pt>
                <c:pt idx="4337">
                  <c:v>3.6091561317443848</c:v>
                </c:pt>
                <c:pt idx="4338">
                  <c:v>3.6099934577941895</c:v>
                </c:pt>
                <c:pt idx="4339">
                  <c:v>3.6108238697052002</c:v>
                </c:pt>
                <c:pt idx="4340">
                  <c:v>3.6116626262664795</c:v>
                </c:pt>
                <c:pt idx="4341">
                  <c:v>3.6124813556671143</c:v>
                </c:pt>
                <c:pt idx="4342">
                  <c:v>3.6133344173431396</c:v>
                </c:pt>
                <c:pt idx="4343">
                  <c:v>3.6141562461853027</c:v>
                </c:pt>
                <c:pt idx="4344">
                  <c:v>3.6150054931640625</c:v>
                </c:pt>
                <c:pt idx="4345">
                  <c:v>3.6158077716827393</c:v>
                </c:pt>
                <c:pt idx="4346">
                  <c:v>3.6166505813598633</c:v>
                </c:pt>
                <c:pt idx="4347">
                  <c:v>3.6174743175506592</c:v>
                </c:pt>
                <c:pt idx="4348">
                  <c:v>3.6183109283447266</c:v>
                </c:pt>
                <c:pt idx="4349">
                  <c:v>3.6191425323486328</c:v>
                </c:pt>
                <c:pt idx="4350">
                  <c:v>3.619976282119751</c:v>
                </c:pt>
                <c:pt idx="4351">
                  <c:v>3.6208057403564453</c:v>
                </c:pt>
                <c:pt idx="4352">
                  <c:v>3.6216516494750977</c:v>
                </c:pt>
                <c:pt idx="4353">
                  <c:v>3.622488260269165</c:v>
                </c:pt>
                <c:pt idx="4354">
                  <c:v>3.6233153343200684</c:v>
                </c:pt>
                <c:pt idx="4355">
                  <c:v>3.6241402626037598</c:v>
                </c:pt>
                <c:pt idx="4356">
                  <c:v>3.6249802112579346</c:v>
                </c:pt>
                <c:pt idx="4357">
                  <c:v>3.6258165836334229</c:v>
                </c:pt>
                <c:pt idx="4358">
                  <c:v>3.6266615390777588</c:v>
                </c:pt>
                <c:pt idx="4359">
                  <c:v>3.6274633407592773</c:v>
                </c:pt>
                <c:pt idx="4360">
                  <c:v>3.6283352375030518</c:v>
                </c:pt>
                <c:pt idx="4361">
                  <c:v>3.6291544437408447</c:v>
                </c:pt>
                <c:pt idx="4362">
                  <c:v>3.629986047744751</c:v>
                </c:pt>
                <c:pt idx="4363">
                  <c:v>3.6308012008666992</c:v>
                </c:pt>
                <c:pt idx="4364">
                  <c:v>3.6316573619842529</c:v>
                </c:pt>
                <c:pt idx="4365">
                  <c:v>3.6324865818023682</c:v>
                </c:pt>
                <c:pt idx="4366">
                  <c:v>3.63330078125</c:v>
                </c:pt>
                <c:pt idx="4367">
                  <c:v>3.6341686248779297</c:v>
                </c:pt>
                <c:pt idx="4368">
                  <c:v>3.6349725723266602</c:v>
                </c:pt>
                <c:pt idx="4369">
                  <c:v>3.6358022689819336</c:v>
                </c:pt>
                <c:pt idx="4370">
                  <c:v>3.6366417407989502</c:v>
                </c:pt>
                <c:pt idx="4371">
                  <c:v>3.637481689453125</c:v>
                </c:pt>
                <c:pt idx="4372">
                  <c:v>3.6383130550384521</c:v>
                </c:pt>
                <c:pt idx="4373">
                  <c:v>3.6391489505767822</c:v>
                </c:pt>
                <c:pt idx="4374">
                  <c:v>3.6399836540222168</c:v>
                </c:pt>
                <c:pt idx="4375">
                  <c:v>3.6408364772796631</c:v>
                </c:pt>
                <c:pt idx="4376">
                  <c:v>3.6416611671447754</c:v>
                </c:pt>
                <c:pt idx="4377">
                  <c:v>3.6424882411956787</c:v>
                </c:pt>
                <c:pt idx="4378">
                  <c:v>3.6433229446411133</c:v>
                </c:pt>
                <c:pt idx="4379">
                  <c:v>3.6441371440887451</c:v>
                </c:pt>
                <c:pt idx="4380">
                  <c:v>3.6449837684631348</c:v>
                </c:pt>
                <c:pt idx="4381">
                  <c:v>3.6458308696746826</c:v>
                </c:pt>
                <c:pt idx="4382">
                  <c:v>3.64662766456604</c:v>
                </c:pt>
                <c:pt idx="4383">
                  <c:v>3.6475090980529785</c:v>
                </c:pt>
                <c:pt idx="4384">
                  <c:v>3.6483182907104492</c:v>
                </c:pt>
                <c:pt idx="4385">
                  <c:v>3.6491665840148926</c:v>
                </c:pt>
                <c:pt idx="4386">
                  <c:v>3.6500113010406494</c:v>
                </c:pt>
                <c:pt idx="4387">
                  <c:v>3.6508255004882813</c:v>
                </c:pt>
                <c:pt idx="4388">
                  <c:v>3.6516520977020264</c:v>
                </c:pt>
                <c:pt idx="4389">
                  <c:v>3.6524860858917236</c:v>
                </c:pt>
                <c:pt idx="4390">
                  <c:v>3.6533210277557373</c:v>
                </c:pt>
                <c:pt idx="4391">
                  <c:v>3.6541402339935303</c:v>
                </c:pt>
                <c:pt idx="4392">
                  <c:v>3.6549975872039795</c:v>
                </c:pt>
                <c:pt idx="4393">
                  <c:v>3.6558132171630859</c:v>
                </c:pt>
                <c:pt idx="4394">
                  <c:v>3.6566398143768311</c:v>
                </c:pt>
                <c:pt idx="4395">
                  <c:v>3.6574943065643311</c:v>
                </c:pt>
                <c:pt idx="4396">
                  <c:v>3.6583013534545898</c:v>
                </c:pt>
                <c:pt idx="4397">
                  <c:v>3.6591384410858154</c:v>
                </c:pt>
                <c:pt idx="4398">
                  <c:v>3.6599864959716797</c:v>
                </c:pt>
                <c:pt idx="4399">
                  <c:v>3.6608104705810547</c:v>
                </c:pt>
                <c:pt idx="4400">
                  <c:v>3.6616482734680176</c:v>
                </c:pt>
                <c:pt idx="4401">
                  <c:v>3.662473201751709</c:v>
                </c:pt>
                <c:pt idx="4402">
                  <c:v>3.6633026599884033</c:v>
                </c:pt>
                <c:pt idx="4403">
                  <c:v>3.6641495227813721</c:v>
                </c:pt>
                <c:pt idx="4404">
                  <c:v>3.6649916172027588</c:v>
                </c:pt>
                <c:pt idx="4405">
                  <c:v>3.6658236980438232</c:v>
                </c:pt>
                <c:pt idx="4406">
                  <c:v>3.6666533946990967</c:v>
                </c:pt>
                <c:pt idx="4407">
                  <c:v>3.6674888134002686</c:v>
                </c:pt>
                <c:pt idx="4408">
                  <c:v>3.6683084964752197</c:v>
                </c:pt>
                <c:pt idx="4409">
                  <c:v>3.6691462993621826</c:v>
                </c:pt>
                <c:pt idx="4410">
                  <c:v>3.6699717044830322</c:v>
                </c:pt>
                <c:pt idx="4411">
                  <c:v>3.6707966327667236</c:v>
                </c:pt>
                <c:pt idx="4412">
                  <c:v>3.6716611385345459</c:v>
                </c:pt>
                <c:pt idx="4413">
                  <c:v>3.6724789142608643</c:v>
                </c:pt>
                <c:pt idx="4414">
                  <c:v>3.6733283996582031</c:v>
                </c:pt>
                <c:pt idx="4415">
                  <c:v>3.6741440296173096</c:v>
                </c:pt>
                <c:pt idx="4416">
                  <c:v>3.6749577522277832</c:v>
                </c:pt>
                <c:pt idx="4417">
                  <c:v>3.6758174896240234</c:v>
                </c:pt>
                <c:pt idx="4418">
                  <c:v>3.6766419410705566</c:v>
                </c:pt>
                <c:pt idx="4419">
                  <c:v>3.6774823665618896</c:v>
                </c:pt>
                <c:pt idx="4420">
                  <c:v>3.6783125400543213</c:v>
                </c:pt>
                <c:pt idx="4421">
                  <c:v>3.6791460514068604</c:v>
                </c:pt>
                <c:pt idx="4422">
                  <c:v>3.6799874305725098</c:v>
                </c:pt>
                <c:pt idx="4423">
                  <c:v>3.6808183193206787</c:v>
                </c:pt>
                <c:pt idx="4424">
                  <c:v>3.681638240814209</c:v>
                </c:pt>
                <c:pt idx="4425">
                  <c:v>3.6824784278869629</c:v>
                </c:pt>
                <c:pt idx="4426">
                  <c:v>3.6833178997039795</c:v>
                </c:pt>
                <c:pt idx="4427">
                  <c:v>3.6841611862182617</c:v>
                </c:pt>
                <c:pt idx="4428">
                  <c:v>3.6849853992462158</c:v>
                </c:pt>
                <c:pt idx="4429">
                  <c:v>3.6858310699462891</c:v>
                </c:pt>
                <c:pt idx="4430">
                  <c:v>3.6866273880004883</c:v>
                </c:pt>
                <c:pt idx="4431">
                  <c:v>3.6874895095825195</c:v>
                </c:pt>
                <c:pt idx="4432">
                  <c:v>3.6883163452148438</c:v>
                </c:pt>
                <c:pt idx="4433">
                  <c:v>3.6891350746154785</c:v>
                </c:pt>
                <c:pt idx="4434">
                  <c:v>3.689967155456543</c:v>
                </c:pt>
                <c:pt idx="4435">
                  <c:v>3.6908183097839355</c:v>
                </c:pt>
                <c:pt idx="4436">
                  <c:v>3.6916508674621582</c:v>
                </c:pt>
                <c:pt idx="4437">
                  <c:v>3.6924827098846436</c:v>
                </c:pt>
                <c:pt idx="4438">
                  <c:v>3.6933212280273438</c:v>
                </c:pt>
                <c:pt idx="4439">
                  <c:v>3.6941564083099365</c:v>
                </c:pt>
                <c:pt idx="4440">
                  <c:v>3.6949789524078369</c:v>
                </c:pt>
                <c:pt idx="4441">
                  <c:v>3.6958370208740234</c:v>
                </c:pt>
                <c:pt idx="4442">
                  <c:v>3.6966617107391357</c:v>
                </c:pt>
                <c:pt idx="4443">
                  <c:v>3.6974754333496094</c:v>
                </c:pt>
                <c:pt idx="4444">
                  <c:v>3.6983170509338379</c:v>
                </c:pt>
                <c:pt idx="4445">
                  <c:v>3.6991493701934814</c:v>
                </c:pt>
                <c:pt idx="4446">
                  <c:v>3.6999993324279785</c:v>
                </c:pt>
                <c:pt idx="4447">
                  <c:v>3.700817346572876</c:v>
                </c:pt>
                <c:pt idx="4448">
                  <c:v>3.7016401290893555</c:v>
                </c:pt>
                <c:pt idx="4449">
                  <c:v>3.7024896144866943</c:v>
                </c:pt>
                <c:pt idx="4450">
                  <c:v>3.703317403793335</c:v>
                </c:pt>
                <c:pt idx="4451">
                  <c:v>3.7041459083557129</c:v>
                </c:pt>
                <c:pt idx="4452">
                  <c:v>3.7049741744995117</c:v>
                </c:pt>
                <c:pt idx="4453">
                  <c:v>3.7058095932006836</c:v>
                </c:pt>
                <c:pt idx="4454">
                  <c:v>3.7066411972045898</c:v>
                </c:pt>
                <c:pt idx="4455">
                  <c:v>3.7074925899505615</c:v>
                </c:pt>
                <c:pt idx="4456">
                  <c:v>3.7082951068878174</c:v>
                </c:pt>
                <c:pt idx="4457">
                  <c:v>3.7091670036315918</c:v>
                </c:pt>
                <c:pt idx="4458">
                  <c:v>3.7099835872650146</c:v>
                </c:pt>
                <c:pt idx="4459">
                  <c:v>3.7108316421508789</c:v>
                </c:pt>
                <c:pt idx="4460">
                  <c:v>3.7116467952728271</c:v>
                </c:pt>
                <c:pt idx="4461">
                  <c:v>3.712475061416626</c:v>
                </c:pt>
                <c:pt idx="4462">
                  <c:v>3.7132959365844727</c:v>
                </c:pt>
                <c:pt idx="4463">
                  <c:v>3.7141768932342529</c:v>
                </c:pt>
                <c:pt idx="4464">
                  <c:v>3.7149953842163086</c:v>
                </c:pt>
                <c:pt idx="4465">
                  <c:v>3.7158050537109375</c:v>
                </c:pt>
                <c:pt idx="4466">
                  <c:v>3.7166602611541748</c:v>
                </c:pt>
                <c:pt idx="4467">
                  <c:v>3.717475414276123</c:v>
                </c:pt>
                <c:pt idx="4468">
                  <c:v>3.7183194160461426</c:v>
                </c:pt>
                <c:pt idx="4469">
                  <c:v>3.7191317081451416</c:v>
                </c:pt>
                <c:pt idx="4470">
                  <c:v>3.7199974060058594</c:v>
                </c:pt>
                <c:pt idx="4471">
                  <c:v>3.7208094596862793</c:v>
                </c:pt>
                <c:pt idx="4472">
                  <c:v>3.7216544151306152</c:v>
                </c:pt>
                <c:pt idx="4473">
                  <c:v>3.7224712371826172</c:v>
                </c:pt>
                <c:pt idx="4474">
                  <c:v>3.723325252532959</c:v>
                </c:pt>
                <c:pt idx="4475">
                  <c:v>3.7241392135620117</c:v>
                </c:pt>
                <c:pt idx="4476">
                  <c:v>3.7249927520751953</c:v>
                </c:pt>
                <c:pt idx="4477">
                  <c:v>3.7258100509643555</c:v>
                </c:pt>
                <c:pt idx="4478">
                  <c:v>3.7266507148742676</c:v>
                </c:pt>
                <c:pt idx="4479">
                  <c:v>3.7274975776672363</c:v>
                </c:pt>
                <c:pt idx="4480">
                  <c:v>3.7283229827880859</c:v>
                </c:pt>
                <c:pt idx="4481">
                  <c:v>3.7291634082794189</c:v>
                </c:pt>
                <c:pt idx="4482">
                  <c:v>3.7299826145172119</c:v>
                </c:pt>
                <c:pt idx="4483">
                  <c:v>3.7308263778686523</c:v>
                </c:pt>
                <c:pt idx="4484">
                  <c:v>3.731658935546875</c:v>
                </c:pt>
                <c:pt idx="4485">
                  <c:v>3.7324807643890381</c:v>
                </c:pt>
                <c:pt idx="4486">
                  <c:v>3.733318567276001</c:v>
                </c:pt>
                <c:pt idx="4487">
                  <c:v>3.73415207862854</c:v>
                </c:pt>
                <c:pt idx="4488">
                  <c:v>3.7349739074707031</c:v>
                </c:pt>
                <c:pt idx="4489">
                  <c:v>3.7357866764068604</c:v>
                </c:pt>
                <c:pt idx="4490">
                  <c:v>3.7366559505462646</c:v>
                </c:pt>
                <c:pt idx="4491">
                  <c:v>3.7374897003173828</c:v>
                </c:pt>
                <c:pt idx="4492">
                  <c:v>3.7383301258087158</c:v>
                </c:pt>
                <c:pt idx="4493">
                  <c:v>3.7391495704650879</c:v>
                </c:pt>
                <c:pt idx="4494">
                  <c:v>3.7399888038635254</c:v>
                </c:pt>
                <c:pt idx="4495">
                  <c:v>3.7408058643341064</c:v>
                </c:pt>
                <c:pt idx="4496">
                  <c:v>3.7416300773620605</c:v>
                </c:pt>
                <c:pt idx="4497">
                  <c:v>3.7424886226654053</c:v>
                </c:pt>
                <c:pt idx="4498">
                  <c:v>3.7433035373687744</c:v>
                </c:pt>
                <c:pt idx="4499">
                  <c:v>3.7441415786743164</c:v>
                </c:pt>
                <c:pt idx="4500">
                  <c:v>3.7449986934661865</c:v>
                </c:pt>
                <c:pt idx="4501">
                  <c:v>3.7458200454711914</c:v>
                </c:pt>
                <c:pt idx="4502">
                  <c:v>3.7466666698455811</c:v>
                </c:pt>
                <c:pt idx="4503">
                  <c:v>3.7474877834320068</c:v>
                </c:pt>
                <c:pt idx="4504">
                  <c:v>3.7483057975769043</c:v>
                </c:pt>
                <c:pt idx="4505">
                  <c:v>3.7491359710693359</c:v>
                </c:pt>
                <c:pt idx="4506">
                  <c:v>3.7499654293060303</c:v>
                </c:pt>
                <c:pt idx="4507">
                  <c:v>3.7508244514465332</c:v>
                </c:pt>
                <c:pt idx="4508">
                  <c:v>3.7516477108001709</c:v>
                </c:pt>
                <c:pt idx="4509">
                  <c:v>3.7524857521057129</c:v>
                </c:pt>
                <c:pt idx="4510">
                  <c:v>3.7533297538757324</c:v>
                </c:pt>
                <c:pt idx="4511">
                  <c:v>3.7541615962982178</c:v>
                </c:pt>
                <c:pt idx="4512">
                  <c:v>3.754974365234375</c:v>
                </c:pt>
                <c:pt idx="4513">
                  <c:v>3.7558069229125977</c:v>
                </c:pt>
                <c:pt idx="4514">
                  <c:v>3.7566590309143066</c:v>
                </c:pt>
                <c:pt idx="4515">
                  <c:v>3.7574832439422607</c:v>
                </c:pt>
                <c:pt idx="4516">
                  <c:v>3.7583482265472412</c:v>
                </c:pt>
                <c:pt idx="4517">
                  <c:v>3.7591311931610107</c:v>
                </c:pt>
                <c:pt idx="4518">
                  <c:v>3.7599754333496094</c:v>
                </c:pt>
                <c:pt idx="4519">
                  <c:v>3.7607908248901367</c:v>
                </c:pt>
                <c:pt idx="4520">
                  <c:v>3.7616422176361084</c:v>
                </c:pt>
                <c:pt idx="4521">
                  <c:v>3.7624847888946533</c:v>
                </c:pt>
                <c:pt idx="4522">
                  <c:v>3.763329029083252</c:v>
                </c:pt>
                <c:pt idx="4523">
                  <c:v>3.7641515731811523</c:v>
                </c:pt>
                <c:pt idx="4524">
                  <c:v>3.7649741172790527</c:v>
                </c:pt>
                <c:pt idx="4525">
                  <c:v>3.7658171653747559</c:v>
                </c:pt>
                <c:pt idx="4526">
                  <c:v>3.7666690349578857</c:v>
                </c:pt>
                <c:pt idx="4527">
                  <c:v>3.7674806118011475</c:v>
                </c:pt>
                <c:pt idx="4528">
                  <c:v>3.7683115005493164</c:v>
                </c:pt>
                <c:pt idx="4529">
                  <c:v>3.7691364288330078</c:v>
                </c:pt>
                <c:pt idx="4530">
                  <c:v>3.7699794769287109</c:v>
                </c:pt>
                <c:pt idx="4531">
                  <c:v>3.7708075046539307</c:v>
                </c:pt>
                <c:pt idx="4532">
                  <c:v>3.7716610431671143</c:v>
                </c:pt>
                <c:pt idx="4533">
                  <c:v>3.7724711894989014</c:v>
                </c:pt>
                <c:pt idx="4534">
                  <c:v>3.7733242511749268</c:v>
                </c:pt>
                <c:pt idx="4535">
                  <c:v>3.7741427421569824</c:v>
                </c:pt>
                <c:pt idx="4536">
                  <c:v>3.7749943733215332</c:v>
                </c:pt>
                <c:pt idx="4537">
                  <c:v>3.7758152484893799</c:v>
                </c:pt>
                <c:pt idx="4538">
                  <c:v>3.7766532897949219</c:v>
                </c:pt>
                <c:pt idx="4539">
                  <c:v>3.7774877548217773</c:v>
                </c:pt>
                <c:pt idx="4540">
                  <c:v>3.778331995010376</c:v>
                </c:pt>
                <c:pt idx="4541">
                  <c:v>3.7791616916656494</c:v>
                </c:pt>
                <c:pt idx="4542">
                  <c:v>3.7799804210662842</c:v>
                </c:pt>
                <c:pt idx="4543">
                  <c:v>3.7808094024658203</c:v>
                </c:pt>
                <c:pt idx="4544">
                  <c:v>3.7816505432128906</c:v>
                </c:pt>
                <c:pt idx="4545">
                  <c:v>3.7824625968933105</c:v>
                </c:pt>
                <c:pt idx="4546">
                  <c:v>3.7833027839660645</c:v>
                </c:pt>
                <c:pt idx="4547">
                  <c:v>3.7841391563415527</c:v>
                </c:pt>
                <c:pt idx="4548">
                  <c:v>3.7849817276000977</c:v>
                </c:pt>
                <c:pt idx="4549">
                  <c:v>3.7858188152313232</c:v>
                </c:pt>
                <c:pt idx="4550">
                  <c:v>3.7866518497467041</c:v>
                </c:pt>
                <c:pt idx="4551">
                  <c:v>3.7875034809112549</c:v>
                </c:pt>
                <c:pt idx="4552">
                  <c:v>3.7883195877075195</c:v>
                </c:pt>
                <c:pt idx="4553">
                  <c:v>3.7891666889190674</c:v>
                </c:pt>
                <c:pt idx="4554">
                  <c:v>3.7899789810180664</c:v>
                </c:pt>
                <c:pt idx="4555">
                  <c:v>3.7908220291137695</c:v>
                </c:pt>
                <c:pt idx="4556">
                  <c:v>3.7916328907012939</c:v>
                </c:pt>
                <c:pt idx="4557">
                  <c:v>3.7924914360046387</c:v>
                </c:pt>
                <c:pt idx="4558">
                  <c:v>3.7932999134063721</c:v>
                </c:pt>
                <c:pt idx="4559">
                  <c:v>3.7941443920135498</c:v>
                </c:pt>
                <c:pt idx="4560">
                  <c:v>3.7949647903442383</c:v>
                </c:pt>
                <c:pt idx="4561">
                  <c:v>3.795814037322998</c:v>
                </c:pt>
                <c:pt idx="4562">
                  <c:v>3.7966616153717041</c:v>
                </c:pt>
                <c:pt idx="4563">
                  <c:v>3.797497034072876</c:v>
                </c:pt>
                <c:pt idx="4564">
                  <c:v>3.798316478729248</c:v>
                </c:pt>
                <c:pt idx="4565">
                  <c:v>3.7991509437561035</c:v>
                </c:pt>
                <c:pt idx="4566">
                  <c:v>3.79996657371521</c:v>
                </c:pt>
                <c:pt idx="4567">
                  <c:v>3.8008236885070801</c:v>
                </c:pt>
                <c:pt idx="4568">
                  <c:v>3.8016529083251953</c:v>
                </c:pt>
                <c:pt idx="4569">
                  <c:v>3.8024840354919434</c:v>
                </c:pt>
                <c:pt idx="4570">
                  <c:v>3.8033316135406494</c:v>
                </c:pt>
                <c:pt idx="4571">
                  <c:v>3.8041603565216064</c:v>
                </c:pt>
                <c:pt idx="4572">
                  <c:v>3.8049726486206055</c:v>
                </c:pt>
                <c:pt idx="4573">
                  <c:v>3.8058023452758789</c:v>
                </c:pt>
                <c:pt idx="4574">
                  <c:v>3.8066487312316895</c:v>
                </c:pt>
                <c:pt idx="4575">
                  <c:v>3.8074729442596436</c:v>
                </c:pt>
                <c:pt idx="4576">
                  <c:v>3.8083400726318359</c:v>
                </c:pt>
                <c:pt idx="4577">
                  <c:v>3.8091695308685303</c:v>
                </c:pt>
                <c:pt idx="4578">
                  <c:v>3.8099853992462158</c:v>
                </c:pt>
                <c:pt idx="4579">
                  <c:v>3.8108193874359131</c:v>
                </c:pt>
                <c:pt idx="4580">
                  <c:v>3.8116681575775146</c:v>
                </c:pt>
                <c:pt idx="4581">
                  <c:v>3.8124890327453613</c:v>
                </c:pt>
                <c:pt idx="4582">
                  <c:v>3.8133165836334229</c:v>
                </c:pt>
                <c:pt idx="4583">
                  <c:v>3.8141694068908691</c:v>
                </c:pt>
                <c:pt idx="4584">
                  <c:v>3.8149871826171875</c:v>
                </c:pt>
                <c:pt idx="4585">
                  <c:v>3.8158352375030518</c:v>
                </c:pt>
                <c:pt idx="4586">
                  <c:v>3.8166563510894775</c:v>
                </c:pt>
                <c:pt idx="4587">
                  <c:v>3.8174810409545898</c:v>
                </c:pt>
                <c:pt idx="4588">
                  <c:v>3.8183114528656006</c:v>
                </c:pt>
                <c:pt idx="4589">
                  <c:v>3.819159984588623</c:v>
                </c:pt>
                <c:pt idx="4590">
                  <c:v>3.8199903964996338</c:v>
                </c:pt>
                <c:pt idx="4591">
                  <c:v>3.8208255767822266</c:v>
                </c:pt>
                <c:pt idx="4592">
                  <c:v>3.8216547966003418</c:v>
                </c:pt>
                <c:pt idx="4593">
                  <c:v>3.8224866390228271</c:v>
                </c:pt>
                <c:pt idx="4594">
                  <c:v>3.8233070373535156</c:v>
                </c:pt>
                <c:pt idx="4595">
                  <c:v>3.8241450786590576</c:v>
                </c:pt>
                <c:pt idx="4596">
                  <c:v>3.824993371963501</c:v>
                </c:pt>
                <c:pt idx="4597">
                  <c:v>3.8258099555969238</c:v>
                </c:pt>
                <c:pt idx="4598">
                  <c:v>3.8266401290893555</c:v>
                </c:pt>
                <c:pt idx="4599">
                  <c:v>3.8274765014648438</c:v>
                </c:pt>
                <c:pt idx="4600">
                  <c:v>3.8283274173736572</c:v>
                </c:pt>
                <c:pt idx="4601">
                  <c:v>3.8291389942169189</c:v>
                </c:pt>
                <c:pt idx="4602">
                  <c:v>3.8299882411956787</c:v>
                </c:pt>
                <c:pt idx="4603">
                  <c:v>3.8308055400848389</c:v>
                </c:pt>
                <c:pt idx="4604">
                  <c:v>3.8316349983215332</c:v>
                </c:pt>
                <c:pt idx="4605">
                  <c:v>3.8324973583221436</c:v>
                </c:pt>
                <c:pt idx="4606">
                  <c:v>3.8333187103271484</c:v>
                </c:pt>
                <c:pt idx="4607">
                  <c:v>3.8341615200042725</c:v>
                </c:pt>
                <c:pt idx="4608">
                  <c:v>3.835005521774292</c:v>
                </c:pt>
                <c:pt idx="4609">
                  <c:v>3.8358054161071777</c:v>
                </c:pt>
                <c:pt idx="4610">
                  <c:v>3.8366477489471436</c:v>
                </c:pt>
                <c:pt idx="4611">
                  <c:v>3.8374991416931152</c:v>
                </c:pt>
                <c:pt idx="4612">
                  <c:v>3.8382940292358398</c:v>
                </c:pt>
                <c:pt idx="4613">
                  <c:v>3.8391373157501221</c:v>
                </c:pt>
                <c:pt idx="4614">
                  <c:v>3.8399975299835205</c:v>
                </c:pt>
                <c:pt idx="4615">
                  <c:v>3.8408160209655762</c:v>
                </c:pt>
                <c:pt idx="4616">
                  <c:v>3.841646671295166</c:v>
                </c:pt>
                <c:pt idx="4617">
                  <c:v>3.8424866199493408</c:v>
                </c:pt>
                <c:pt idx="4618">
                  <c:v>3.8433353900909424</c:v>
                </c:pt>
                <c:pt idx="4619">
                  <c:v>3.844146728515625</c:v>
                </c:pt>
                <c:pt idx="4620">
                  <c:v>3.8449883460998535</c:v>
                </c:pt>
                <c:pt idx="4621">
                  <c:v>3.8458037376403809</c:v>
                </c:pt>
                <c:pt idx="4622">
                  <c:v>3.846651554107666</c:v>
                </c:pt>
                <c:pt idx="4623">
                  <c:v>3.8474991321563721</c:v>
                </c:pt>
                <c:pt idx="4624">
                  <c:v>3.8483467102050781</c:v>
                </c:pt>
                <c:pt idx="4625">
                  <c:v>3.8491568565368652</c:v>
                </c:pt>
                <c:pt idx="4626">
                  <c:v>3.8499960899353027</c:v>
                </c:pt>
                <c:pt idx="4627">
                  <c:v>3.8508281707763672</c:v>
                </c:pt>
                <c:pt idx="4628">
                  <c:v>3.8516383171081543</c:v>
                </c:pt>
                <c:pt idx="4629">
                  <c:v>3.8524739742279053</c:v>
                </c:pt>
                <c:pt idx="4630">
                  <c:v>3.8533015251159668</c:v>
                </c:pt>
                <c:pt idx="4631">
                  <c:v>3.8541603088378906</c:v>
                </c:pt>
                <c:pt idx="4632">
                  <c:v>3.8549790382385254</c:v>
                </c:pt>
                <c:pt idx="4633">
                  <c:v>3.8558025360107422</c:v>
                </c:pt>
                <c:pt idx="4634">
                  <c:v>3.8566536903381348</c:v>
                </c:pt>
                <c:pt idx="4635">
                  <c:v>3.8574621677398682</c:v>
                </c:pt>
                <c:pt idx="4636">
                  <c:v>3.8583149909973145</c:v>
                </c:pt>
                <c:pt idx="4637">
                  <c:v>3.859144926071167</c:v>
                </c:pt>
                <c:pt idx="4638">
                  <c:v>3.8599953651428223</c:v>
                </c:pt>
                <c:pt idx="4639">
                  <c:v>3.8608047962188721</c:v>
                </c:pt>
                <c:pt idx="4640">
                  <c:v>3.8616628646850586</c:v>
                </c:pt>
                <c:pt idx="4641">
                  <c:v>3.8624973297119141</c:v>
                </c:pt>
                <c:pt idx="4642">
                  <c:v>3.8633129596710205</c:v>
                </c:pt>
                <c:pt idx="4643">
                  <c:v>3.8641600608825684</c:v>
                </c:pt>
                <c:pt idx="4644">
                  <c:v>3.8649814128875732</c:v>
                </c:pt>
                <c:pt idx="4645">
                  <c:v>3.8658154010772705</c:v>
                </c:pt>
                <c:pt idx="4646">
                  <c:v>3.8666574954986572</c:v>
                </c:pt>
                <c:pt idx="4647">
                  <c:v>3.8675117492675781</c:v>
                </c:pt>
                <c:pt idx="4648">
                  <c:v>3.8683369159698486</c:v>
                </c:pt>
                <c:pt idx="4649">
                  <c:v>3.869143009185791</c:v>
                </c:pt>
                <c:pt idx="4650">
                  <c:v>3.8699884414672852</c:v>
                </c:pt>
                <c:pt idx="4651">
                  <c:v>3.8708066940307617</c:v>
                </c:pt>
                <c:pt idx="4652">
                  <c:v>3.8716351985931396</c:v>
                </c:pt>
                <c:pt idx="4653">
                  <c:v>3.8724794387817383</c:v>
                </c:pt>
                <c:pt idx="4654">
                  <c:v>3.8733220100402832</c:v>
                </c:pt>
                <c:pt idx="4655">
                  <c:v>3.8741409778594971</c:v>
                </c:pt>
                <c:pt idx="4656">
                  <c:v>3.8749833106994629</c:v>
                </c:pt>
                <c:pt idx="4657">
                  <c:v>3.8758125305175781</c:v>
                </c:pt>
                <c:pt idx="4658">
                  <c:v>3.8766498565673828</c:v>
                </c:pt>
                <c:pt idx="4659">
                  <c:v>3.8774898052215576</c:v>
                </c:pt>
                <c:pt idx="4660">
                  <c:v>3.8783249855041504</c:v>
                </c:pt>
                <c:pt idx="4661">
                  <c:v>3.8791470527648926</c:v>
                </c:pt>
                <c:pt idx="4662">
                  <c:v>3.8799703121185303</c:v>
                </c:pt>
                <c:pt idx="4663">
                  <c:v>3.8808298110961914</c:v>
                </c:pt>
                <c:pt idx="4664">
                  <c:v>3.8816568851470947</c:v>
                </c:pt>
                <c:pt idx="4665">
                  <c:v>3.8824687004089355</c:v>
                </c:pt>
                <c:pt idx="4666">
                  <c:v>3.8833281993865967</c:v>
                </c:pt>
                <c:pt idx="4667">
                  <c:v>3.8841614723205566</c:v>
                </c:pt>
                <c:pt idx="4668">
                  <c:v>3.8849852085113525</c:v>
                </c:pt>
                <c:pt idx="4669">
                  <c:v>3.8858184814453125</c:v>
                </c:pt>
                <c:pt idx="4670">
                  <c:v>3.8866665363311768</c:v>
                </c:pt>
                <c:pt idx="4671">
                  <c:v>3.887484073638916</c:v>
                </c:pt>
                <c:pt idx="4672">
                  <c:v>3.8883318901062012</c:v>
                </c:pt>
                <c:pt idx="4673">
                  <c:v>3.8891546726226807</c:v>
                </c:pt>
                <c:pt idx="4674">
                  <c:v>3.8899998664855957</c:v>
                </c:pt>
                <c:pt idx="4675">
                  <c:v>3.8908171653747559</c:v>
                </c:pt>
                <c:pt idx="4676">
                  <c:v>3.8916635513305664</c:v>
                </c:pt>
                <c:pt idx="4677">
                  <c:v>3.8924670219421387</c:v>
                </c:pt>
                <c:pt idx="4678">
                  <c:v>3.8933253288269043</c:v>
                </c:pt>
                <c:pt idx="4679">
                  <c:v>3.8941805362701416</c:v>
                </c:pt>
                <c:pt idx="4680">
                  <c:v>3.894986629486084</c:v>
                </c:pt>
                <c:pt idx="4681">
                  <c:v>3.8958232402801514</c:v>
                </c:pt>
                <c:pt idx="4682">
                  <c:v>3.8966541290283203</c:v>
                </c:pt>
                <c:pt idx="4683">
                  <c:v>3.8974728584289551</c:v>
                </c:pt>
                <c:pt idx="4684">
                  <c:v>3.8983328342437744</c:v>
                </c:pt>
                <c:pt idx="4685">
                  <c:v>3.8991222381591797</c:v>
                </c:pt>
                <c:pt idx="4686">
                  <c:v>3.8999934196472168</c:v>
                </c:pt>
                <c:pt idx="4687">
                  <c:v>3.9008362293243408</c:v>
                </c:pt>
                <c:pt idx="4688">
                  <c:v>3.9016458988189697</c:v>
                </c:pt>
                <c:pt idx="4689">
                  <c:v>3.9024701118469238</c:v>
                </c:pt>
                <c:pt idx="4690">
                  <c:v>3.903325080871582</c:v>
                </c:pt>
                <c:pt idx="4691">
                  <c:v>3.904155969619751</c:v>
                </c:pt>
                <c:pt idx="4692">
                  <c:v>3.9049878120422363</c:v>
                </c:pt>
                <c:pt idx="4693">
                  <c:v>3.9058115482330322</c:v>
                </c:pt>
                <c:pt idx="4694">
                  <c:v>3.9066462516784668</c:v>
                </c:pt>
                <c:pt idx="4695">
                  <c:v>3.9074673652648926</c:v>
                </c:pt>
                <c:pt idx="4696">
                  <c:v>3.9083104133605957</c:v>
                </c:pt>
                <c:pt idx="4697">
                  <c:v>3.9091718196868896</c:v>
                </c:pt>
                <c:pt idx="4698">
                  <c:v>3.9099822044372559</c:v>
                </c:pt>
                <c:pt idx="4699">
                  <c:v>3.910815954208374</c:v>
                </c:pt>
                <c:pt idx="4700">
                  <c:v>3.9116604328155518</c:v>
                </c:pt>
                <c:pt idx="4701">
                  <c:v>3.9124696254730225</c:v>
                </c:pt>
                <c:pt idx="4702">
                  <c:v>3.9133141040802002</c:v>
                </c:pt>
                <c:pt idx="4703">
                  <c:v>3.914149284362793</c:v>
                </c:pt>
                <c:pt idx="4704">
                  <c:v>3.9149959087371826</c:v>
                </c:pt>
                <c:pt idx="4705">
                  <c:v>3.9158077239990234</c:v>
                </c:pt>
                <c:pt idx="4706">
                  <c:v>3.9166700839996338</c:v>
                </c:pt>
                <c:pt idx="4707">
                  <c:v>3.9174909591674805</c:v>
                </c:pt>
                <c:pt idx="4708">
                  <c:v>3.9183261394500732</c:v>
                </c:pt>
                <c:pt idx="4709">
                  <c:v>3.9191663265228271</c:v>
                </c:pt>
                <c:pt idx="4710">
                  <c:v>3.9199836254119873</c:v>
                </c:pt>
                <c:pt idx="4711">
                  <c:v>3.9208297729492188</c:v>
                </c:pt>
                <c:pt idx="4712">
                  <c:v>3.9216699600219727</c:v>
                </c:pt>
                <c:pt idx="4713">
                  <c:v>3.9224686622619629</c:v>
                </c:pt>
                <c:pt idx="4714">
                  <c:v>3.9233324527740479</c:v>
                </c:pt>
                <c:pt idx="4715">
                  <c:v>3.9241600036621094</c:v>
                </c:pt>
                <c:pt idx="4716">
                  <c:v>3.9249989986419678</c:v>
                </c:pt>
                <c:pt idx="4717">
                  <c:v>3.9258186817169189</c:v>
                </c:pt>
                <c:pt idx="4718">
                  <c:v>3.9266371726989746</c:v>
                </c:pt>
                <c:pt idx="4719">
                  <c:v>3.9274632930755615</c:v>
                </c:pt>
                <c:pt idx="4720">
                  <c:v>3.9283173084259033</c:v>
                </c:pt>
                <c:pt idx="4721">
                  <c:v>3.9291713237762451</c:v>
                </c:pt>
                <c:pt idx="4722">
                  <c:v>3.9299812316894531</c:v>
                </c:pt>
                <c:pt idx="4723">
                  <c:v>3.9308183193206787</c:v>
                </c:pt>
                <c:pt idx="4724">
                  <c:v>3.9316501617431641</c:v>
                </c:pt>
                <c:pt idx="4725">
                  <c:v>3.9324839115142822</c:v>
                </c:pt>
                <c:pt idx="4726">
                  <c:v>3.9333145618438721</c:v>
                </c:pt>
                <c:pt idx="4727">
                  <c:v>3.9341542720794678</c:v>
                </c:pt>
                <c:pt idx="4728">
                  <c:v>3.9349942207336426</c:v>
                </c:pt>
                <c:pt idx="4729">
                  <c:v>3.9358232021331787</c:v>
                </c:pt>
                <c:pt idx="4730">
                  <c:v>3.9366343021392822</c:v>
                </c:pt>
                <c:pt idx="4731">
                  <c:v>3.9374620914459229</c:v>
                </c:pt>
                <c:pt idx="4732">
                  <c:v>3.9383244514465332</c:v>
                </c:pt>
                <c:pt idx="4733">
                  <c:v>3.9391629695892334</c:v>
                </c:pt>
                <c:pt idx="4734">
                  <c:v>3.9399871826171875</c:v>
                </c:pt>
                <c:pt idx="4735">
                  <c:v>3.9408068656921387</c:v>
                </c:pt>
                <c:pt idx="4736">
                  <c:v>3.9416406154632568</c:v>
                </c:pt>
                <c:pt idx="4737">
                  <c:v>3.9424893856048584</c:v>
                </c:pt>
                <c:pt idx="4738">
                  <c:v>3.9433262348175049</c:v>
                </c:pt>
                <c:pt idx="4739">
                  <c:v>3.9441559314727783</c:v>
                </c:pt>
                <c:pt idx="4740">
                  <c:v>3.9449958801269531</c:v>
                </c:pt>
                <c:pt idx="4741">
                  <c:v>3.9458134174346924</c:v>
                </c:pt>
                <c:pt idx="4742">
                  <c:v>3.9466662406921387</c:v>
                </c:pt>
                <c:pt idx="4743">
                  <c:v>3.9474892616271973</c:v>
                </c:pt>
                <c:pt idx="4744">
                  <c:v>3.9483404159545898</c:v>
                </c:pt>
                <c:pt idx="4745">
                  <c:v>3.9491415023803711</c:v>
                </c:pt>
                <c:pt idx="4746">
                  <c:v>3.949984073638916</c:v>
                </c:pt>
                <c:pt idx="4747">
                  <c:v>3.9508109092712402</c:v>
                </c:pt>
                <c:pt idx="4748">
                  <c:v>3.9516482353210449</c:v>
                </c:pt>
                <c:pt idx="4749">
                  <c:v>3.9524765014648438</c:v>
                </c:pt>
                <c:pt idx="4750">
                  <c:v>3.953305721282959</c:v>
                </c:pt>
                <c:pt idx="4751">
                  <c:v>3.9541356563568115</c:v>
                </c:pt>
                <c:pt idx="4752">
                  <c:v>3.9549856185913086</c:v>
                </c:pt>
                <c:pt idx="4753">
                  <c:v>3.9558224678039551</c:v>
                </c:pt>
                <c:pt idx="4754">
                  <c:v>3.9566478729248047</c:v>
                </c:pt>
                <c:pt idx="4755">
                  <c:v>3.9574744701385498</c:v>
                </c:pt>
                <c:pt idx="4756">
                  <c:v>3.9583146572113037</c:v>
                </c:pt>
                <c:pt idx="4757">
                  <c:v>3.9591474533081055</c:v>
                </c:pt>
                <c:pt idx="4758">
                  <c:v>3.9599959850311279</c:v>
                </c:pt>
                <c:pt idx="4759">
                  <c:v>3.9608006477355957</c:v>
                </c:pt>
                <c:pt idx="4760">
                  <c:v>3.9616665840148926</c:v>
                </c:pt>
                <c:pt idx="4761">
                  <c:v>3.9624893665313721</c:v>
                </c:pt>
                <c:pt idx="4762">
                  <c:v>3.9633221626281738</c:v>
                </c:pt>
                <c:pt idx="4763">
                  <c:v>3.9641349315643311</c:v>
                </c:pt>
                <c:pt idx="4764">
                  <c:v>3.9649910926818848</c:v>
                </c:pt>
                <c:pt idx="4765">
                  <c:v>3.9658212661743164</c:v>
                </c:pt>
                <c:pt idx="4766">
                  <c:v>3.9666342735290527</c:v>
                </c:pt>
                <c:pt idx="4767">
                  <c:v>3.9675049781799316</c:v>
                </c:pt>
                <c:pt idx="4768">
                  <c:v>3.9683036804199219</c:v>
                </c:pt>
                <c:pt idx="4769">
                  <c:v>3.9691364765167236</c:v>
                </c:pt>
                <c:pt idx="4770">
                  <c:v>3.969975471496582</c:v>
                </c:pt>
                <c:pt idx="4771">
                  <c:v>3.9708154201507568</c:v>
                </c:pt>
                <c:pt idx="4772">
                  <c:v>3.9716453552246094</c:v>
                </c:pt>
                <c:pt idx="4773">
                  <c:v>3.972484827041626</c:v>
                </c:pt>
                <c:pt idx="4774">
                  <c:v>3.9733214378356934</c:v>
                </c:pt>
                <c:pt idx="4775">
                  <c:v>3.9741699695587158</c:v>
                </c:pt>
                <c:pt idx="4776">
                  <c:v>3.9749925136566162</c:v>
                </c:pt>
                <c:pt idx="4777">
                  <c:v>3.9758226871490479</c:v>
                </c:pt>
                <c:pt idx="4778">
                  <c:v>3.9766592979431152</c:v>
                </c:pt>
                <c:pt idx="4779">
                  <c:v>3.9774713516235352</c:v>
                </c:pt>
                <c:pt idx="4780">
                  <c:v>3.9783170223236084</c:v>
                </c:pt>
                <c:pt idx="4781">
                  <c:v>3.9791605472564697</c:v>
                </c:pt>
                <c:pt idx="4782">
                  <c:v>3.9799585342407227</c:v>
                </c:pt>
                <c:pt idx="4783">
                  <c:v>3.9808423519134521</c:v>
                </c:pt>
                <c:pt idx="4784">
                  <c:v>3.9816510677337646</c:v>
                </c:pt>
                <c:pt idx="4785">
                  <c:v>3.9825003147125244</c:v>
                </c:pt>
                <c:pt idx="4786">
                  <c:v>3.9833416938781738</c:v>
                </c:pt>
                <c:pt idx="4787">
                  <c:v>3.9841585159301758</c:v>
                </c:pt>
                <c:pt idx="4788">
                  <c:v>3.9849827289581299</c:v>
                </c:pt>
                <c:pt idx="4789">
                  <c:v>3.9858207702636719</c:v>
                </c:pt>
                <c:pt idx="4790">
                  <c:v>3.9866528511047363</c:v>
                </c:pt>
                <c:pt idx="4791">
                  <c:v>3.9874720573425293</c:v>
                </c:pt>
                <c:pt idx="4792">
                  <c:v>3.9883315563201904</c:v>
                </c:pt>
                <c:pt idx="4793">
                  <c:v>3.9891507625579834</c:v>
                </c:pt>
                <c:pt idx="4794">
                  <c:v>3.9899730682373047</c:v>
                </c:pt>
                <c:pt idx="4795">
                  <c:v>3.9908261299133301</c:v>
                </c:pt>
                <c:pt idx="4796">
                  <c:v>3.9916341304779053</c:v>
                </c:pt>
                <c:pt idx="4797">
                  <c:v>3.9924731254577637</c:v>
                </c:pt>
                <c:pt idx="4798">
                  <c:v>3.9933180809020996</c:v>
                </c:pt>
                <c:pt idx="4799">
                  <c:v>3.9941449165344238</c:v>
                </c:pt>
                <c:pt idx="4800">
                  <c:v>3.9949815273284912</c:v>
                </c:pt>
                <c:pt idx="4801">
                  <c:v>3.9958043098449707</c:v>
                </c:pt>
                <c:pt idx="4802">
                  <c:v>3.9966325759887695</c:v>
                </c:pt>
                <c:pt idx="4803">
                  <c:v>3.9974839687347412</c:v>
                </c:pt>
                <c:pt idx="4804">
                  <c:v>3.9983203411102295</c:v>
                </c:pt>
                <c:pt idx="4805">
                  <c:v>3.9991543292999268</c:v>
                </c:pt>
                <c:pt idx="4806">
                  <c:v>3.9999876022338867</c:v>
                </c:pt>
                <c:pt idx="4807">
                  <c:v>4.0008230209350586</c:v>
                </c:pt>
                <c:pt idx="4808">
                  <c:v>4.0016393661499023</c:v>
                </c:pt>
                <c:pt idx="4809">
                  <c:v>4.0024828910827637</c:v>
                </c:pt>
                <c:pt idx="4810">
                  <c:v>4.003303050994873</c:v>
                </c:pt>
                <c:pt idx="4811">
                  <c:v>4.0041317939758301</c:v>
                </c:pt>
                <c:pt idx="4812">
                  <c:v>4.0049972534179688</c:v>
                </c:pt>
                <c:pt idx="4813">
                  <c:v>4.0058155059814453</c:v>
                </c:pt>
                <c:pt idx="4814">
                  <c:v>4.0066614151000977</c:v>
                </c:pt>
                <c:pt idx="4815">
                  <c:v>4.0074772834777832</c:v>
                </c:pt>
                <c:pt idx="4816">
                  <c:v>4.0082926750183105</c:v>
                </c:pt>
                <c:pt idx="4817">
                  <c:v>4.0091509819030762</c:v>
                </c:pt>
                <c:pt idx="4818">
                  <c:v>4.0099754333496094</c:v>
                </c:pt>
                <c:pt idx="4819">
                  <c:v>4.0108175277709961</c:v>
                </c:pt>
                <c:pt idx="4820">
                  <c:v>4.0116491317749023</c:v>
                </c:pt>
                <c:pt idx="4821">
                  <c:v>4.0124802589416504</c:v>
                </c:pt>
                <c:pt idx="4822">
                  <c:v>4.0133142471313477</c:v>
                </c:pt>
                <c:pt idx="4823">
                  <c:v>4.0141515731811523</c:v>
                </c:pt>
                <c:pt idx="4824">
                  <c:v>4.0149722099304199</c:v>
                </c:pt>
                <c:pt idx="4825">
                  <c:v>4.0158114433288574</c:v>
                </c:pt>
                <c:pt idx="4826">
                  <c:v>4.0166492462158203</c:v>
                </c:pt>
                <c:pt idx="4827">
                  <c:v>4.017493724822998</c:v>
                </c:pt>
                <c:pt idx="4828">
                  <c:v>4.0183196067810059</c:v>
                </c:pt>
                <c:pt idx="4829">
                  <c:v>4.0191640853881836</c:v>
                </c:pt>
                <c:pt idx="4830">
                  <c:v>4.0199599266052246</c:v>
                </c:pt>
                <c:pt idx="4831">
                  <c:v>4.0208239555358887</c:v>
                </c:pt>
                <c:pt idx="4832">
                  <c:v>4.0216479301452637</c:v>
                </c:pt>
                <c:pt idx="4833">
                  <c:v>4.0224647521972656</c:v>
                </c:pt>
                <c:pt idx="4834">
                  <c:v>4.0233039855957031</c:v>
                </c:pt>
                <c:pt idx="4835">
                  <c:v>4.0241541862487793</c:v>
                </c:pt>
                <c:pt idx="4836">
                  <c:v>4.0249829292297363</c:v>
                </c:pt>
                <c:pt idx="4837">
                  <c:v>4.025815486907959</c:v>
                </c:pt>
                <c:pt idx="4838">
                  <c:v>4.0266590118408203</c:v>
                </c:pt>
                <c:pt idx="4839">
                  <c:v>4.027491569519043</c:v>
                </c:pt>
                <c:pt idx="4840">
                  <c:v>4.0283126831054688</c:v>
                </c:pt>
                <c:pt idx="4841">
                  <c:v>4.0291695594787598</c:v>
                </c:pt>
                <c:pt idx="4842">
                  <c:v>4.0299925804138184</c:v>
                </c:pt>
                <c:pt idx="4843">
                  <c:v>4.0308065414428711</c:v>
                </c:pt>
                <c:pt idx="4844">
                  <c:v>4.0316543579101563</c:v>
                </c:pt>
                <c:pt idx="4845">
                  <c:v>4.0324864387512207</c:v>
                </c:pt>
                <c:pt idx="4846">
                  <c:v>4.0333352088928223</c:v>
                </c:pt>
                <c:pt idx="4847">
                  <c:v>4.0341496467590332</c:v>
                </c:pt>
                <c:pt idx="4848">
                  <c:v>4.0349736213684082</c:v>
                </c:pt>
                <c:pt idx="4849">
                  <c:v>4.035822868347168</c:v>
                </c:pt>
                <c:pt idx="4850">
                  <c:v>4.0366506576538086</c:v>
                </c:pt>
                <c:pt idx="4851">
                  <c:v>4.037480354309082</c:v>
                </c:pt>
                <c:pt idx="4852">
                  <c:v>4.0383090972900391</c:v>
                </c:pt>
                <c:pt idx="4853">
                  <c:v>4.0391421318054199</c:v>
                </c:pt>
                <c:pt idx="4854">
                  <c:v>4.0399737358093262</c:v>
                </c:pt>
                <c:pt idx="4855">
                  <c:v>4.0408244132995605</c:v>
                </c:pt>
                <c:pt idx="4856">
                  <c:v>4.041628360748291</c:v>
                </c:pt>
                <c:pt idx="4857">
                  <c:v>4.0424971580505371</c:v>
                </c:pt>
                <c:pt idx="4858">
                  <c:v>4.0433177947998047</c:v>
                </c:pt>
                <c:pt idx="4859">
                  <c:v>4.044166088104248</c:v>
                </c:pt>
                <c:pt idx="4860">
                  <c:v>4.0449776649475098</c:v>
                </c:pt>
                <c:pt idx="4861">
                  <c:v>4.0458073616027832</c:v>
                </c:pt>
                <c:pt idx="4862">
                  <c:v>4.0466299057006836</c:v>
                </c:pt>
                <c:pt idx="4863">
                  <c:v>4.047508716583252</c:v>
                </c:pt>
                <c:pt idx="4864">
                  <c:v>4.0483279228210449</c:v>
                </c:pt>
                <c:pt idx="4865">
                  <c:v>4.049138069152832</c:v>
                </c:pt>
                <c:pt idx="4866">
                  <c:v>4.0499944686889648</c:v>
                </c:pt>
                <c:pt idx="4867">
                  <c:v>4.0508103370666504</c:v>
                </c:pt>
                <c:pt idx="4868">
                  <c:v>4.0516490936279297</c:v>
                </c:pt>
                <c:pt idx="4869">
                  <c:v>4.0524649620056152</c:v>
                </c:pt>
                <c:pt idx="4870">
                  <c:v>4.0533237457275391</c:v>
                </c:pt>
                <c:pt idx="4871">
                  <c:v>4.0541424751281738</c:v>
                </c:pt>
                <c:pt idx="4872">
                  <c:v>4.0549898147583008</c:v>
                </c:pt>
                <c:pt idx="4873">
                  <c:v>4.0558061599731445</c:v>
                </c:pt>
                <c:pt idx="4874">
                  <c:v>4.0566592216491699</c:v>
                </c:pt>
                <c:pt idx="4875">
                  <c:v>4.0574746131896973</c:v>
                </c:pt>
                <c:pt idx="4876">
                  <c:v>4.0583281517028809</c:v>
                </c:pt>
                <c:pt idx="4877">
                  <c:v>4.0591425895690918</c:v>
                </c:pt>
                <c:pt idx="4878">
                  <c:v>4.0599832534790039</c:v>
                </c:pt>
                <c:pt idx="4879">
                  <c:v>4.0608315467834473</c:v>
                </c:pt>
                <c:pt idx="4880">
                  <c:v>4.0616579055786133</c:v>
                </c:pt>
                <c:pt idx="4881">
                  <c:v>4.0624985694885254</c:v>
                </c:pt>
                <c:pt idx="4882">
                  <c:v>4.0633196830749512</c:v>
                </c:pt>
                <c:pt idx="4883">
                  <c:v>4.0641598701477051</c:v>
                </c:pt>
                <c:pt idx="4884">
                  <c:v>4.0649919509887695</c:v>
                </c:pt>
                <c:pt idx="4885">
                  <c:v>4.0658135414123535</c:v>
                </c:pt>
                <c:pt idx="4886">
                  <c:v>4.0666542053222656</c:v>
                </c:pt>
                <c:pt idx="4887">
                  <c:v>4.0674862861633301</c:v>
                </c:pt>
                <c:pt idx="4888">
                  <c:v>4.0683069229125977</c:v>
                </c:pt>
                <c:pt idx="4889">
                  <c:v>4.0691194534301758</c:v>
                </c:pt>
                <c:pt idx="4890">
                  <c:v>4.0699887275695801</c:v>
                </c:pt>
                <c:pt idx="4891">
                  <c:v>4.070824146270752</c:v>
                </c:pt>
                <c:pt idx="4892">
                  <c:v>4.0716667175292969</c:v>
                </c:pt>
                <c:pt idx="4893">
                  <c:v>4.072484016418457</c:v>
                </c:pt>
                <c:pt idx="4894">
                  <c:v>4.0733227729797363</c:v>
                </c:pt>
                <c:pt idx="4895">
                  <c:v>4.0741391181945801</c:v>
                </c:pt>
                <c:pt idx="4896">
                  <c:v>4.0749635696411133</c:v>
                </c:pt>
                <c:pt idx="4897">
                  <c:v>4.0758242607116699</c:v>
                </c:pt>
                <c:pt idx="4898">
                  <c:v>4.0766353607177734</c:v>
                </c:pt>
                <c:pt idx="4899">
                  <c:v>4.0774784088134766</c:v>
                </c:pt>
                <c:pt idx="4900">
                  <c:v>4.078333854675293</c:v>
                </c:pt>
                <c:pt idx="4901">
                  <c:v>4.0791563987731934</c:v>
                </c:pt>
                <c:pt idx="4902">
                  <c:v>4.0799999237060547</c:v>
                </c:pt>
                <c:pt idx="4903">
                  <c:v>4.0808224678039551</c:v>
                </c:pt>
                <c:pt idx="4904">
                  <c:v>4.0816388130187988</c:v>
                </c:pt>
                <c:pt idx="4905">
                  <c:v>4.0824718475341797</c:v>
                </c:pt>
                <c:pt idx="4906">
                  <c:v>4.0832962989807129</c:v>
                </c:pt>
                <c:pt idx="4907">
                  <c:v>4.0841550827026367</c:v>
                </c:pt>
                <c:pt idx="4908">
                  <c:v>4.0849800109863281</c:v>
                </c:pt>
                <c:pt idx="4909">
                  <c:v>4.0858173370361328</c:v>
                </c:pt>
                <c:pt idx="4910">
                  <c:v>4.0866632461547852</c:v>
                </c:pt>
                <c:pt idx="4911">
                  <c:v>4.087496280670166</c:v>
                </c:pt>
                <c:pt idx="4912">
                  <c:v>4.0883097648620605</c:v>
                </c:pt>
                <c:pt idx="4913">
                  <c:v>4.089137077331543</c:v>
                </c:pt>
                <c:pt idx="4914">
                  <c:v>4.0899920463562012</c:v>
                </c:pt>
                <c:pt idx="4915">
                  <c:v>4.090815544128418</c:v>
                </c:pt>
                <c:pt idx="4916">
                  <c:v>4.0916824340820313</c:v>
                </c:pt>
                <c:pt idx="4917">
                  <c:v>4.0924644470214844</c:v>
                </c:pt>
                <c:pt idx="4918">
                  <c:v>4.0933074951171875</c:v>
                </c:pt>
                <c:pt idx="4919">
                  <c:v>4.0941247940063477</c:v>
                </c:pt>
                <c:pt idx="4920">
                  <c:v>4.0949792861938477</c:v>
                </c:pt>
                <c:pt idx="4921">
                  <c:v>4.0958147048950195</c:v>
                </c:pt>
                <c:pt idx="4922">
                  <c:v>4.0966601371765137</c:v>
                </c:pt>
                <c:pt idx="4923">
                  <c:v>4.0974845886230469</c:v>
                </c:pt>
                <c:pt idx="4924">
                  <c:v>4.0983061790466309</c:v>
                </c:pt>
                <c:pt idx="4925">
                  <c:v>4.0991525650024414</c:v>
                </c:pt>
                <c:pt idx="4926">
                  <c:v>4.0999994277954102</c:v>
                </c:pt>
                <c:pt idx="4927">
                  <c:v>4.1008152961730957</c:v>
                </c:pt>
                <c:pt idx="4928">
                  <c:v>4.1016435623168945</c:v>
                </c:pt>
                <c:pt idx="4929">
                  <c:v>4.1024656295776367</c:v>
                </c:pt>
                <c:pt idx="4930">
                  <c:v>4.1033134460449219</c:v>
                </c:pt>
                <c:pt idx="4931">
                  <c:v>4.1041398048400879</c:v>
                </c:pt>
                <c:pt idx="4932">
                  <c:v>4.1049933433532715</c:v>
                </c:pt>
                <c:pt idx="4933">
                  <c:v>4.105802059173584</c:v>
                </c:pt>
                <c:pt idx="4934">
                  <c:v>4.1066584587097168</c:v>
                </c:pt>
                <c:pt idx="4935">
                  <c:v>4.1074743270874023</c:v>
                </c:pt>
                <c:pt idx="4936">
                  <c:v>4.108330249786377</c:v>
                </c:pt>
                <c:pt idx="4937">
                  <c:v>4.1091504096984863</c:v>
                </c:pt>
                <c:pt idx="4938">
                  <c:v>4.1099863052368164</c:v>
                </c:pt>
                <c:pt idx="4939">
                  <c:v>4.1108202934265137</c:v>
                </c:pt>
                <c:pt idx="4940">
                  <c:v>4.1116647720336914</c:v>
                </c:pt>
                <c:pt idx="4941">
                  <c:v>4.1124973297119141</c:v>
                </c:pt>
                <c:pt idx="4942">
                  <c:v>4.1133136749267578</c:v>
                </c:pt>
                <c:pt idx="4943">
                  <c:v>4.1141414642333984</c:v>
                </c:pt>
                <c:pt idx="4944">
                  <c:v>4.1149840354919434</c:v>
                </c:pt>
                <c:pt idx="4945">
                  <c:v>4.1157989501953125</c:v>
                </c:pt>
                <c:pt idx="4946">
                  <c:v>4.1166367530822754</c:v>
                </c:pt>
                <c:pt idx="4947">
                  <c:v>4.1174731254577637</c:v>
                </c:pt>
                <c:pt idx="4948">
                  <c:v>4.1183161735534668</c:v>
                </c:pt>
                <c:pt idx="4949">
                  <c:v>4.1191525459289551</c:v>
                </c:pt>
                <c:pt idx="4950">
                  <c:v>4.1199855804443359</c:v>
                </c:pt>
                <c:pt idx="4951">
                  <c:v>4.1208395957946777</c:v>
                </c:pt>
                <c:pt idx="4952">
                  <c:v>4.1216535568237305</c:v>
                </c:pt>
                <c:pt idx="4953">
                  <c:v>4.1224985122680664</c:v>
                </c:pt>
                <c:pt idx="4954">
                  <c:v>4.1233129501342773</c:v>
                </c:pt>
                <c:pt idx="4955">
                  <c:v>4.1241583824157715</c:v>
                </c:pt>
                <c:pt idx="4956">
                  <c:v>4.1249632835388184</c:v>
                </c:pt>
                <c:pt idx="4957">
                  <c:v>4.1258282661437988</c:v>
                </c:pt>
                <c:pt idx="4958">
                  <c:v>4.1266312599182129</c:v>
                </c:pt>
                <c:pt idx="4959">
                  <c:v>4.127479076385498</c:v>
                </c:pt>
                <c:pt idx="4960">
                  <c:v>4.1282973289489746</c:v>
                </c:pt>
                <c:pt idx="4961">
                  <c:v>4.1291518211364746</c:v>
                </c:pt>
                <c:pt idx="4962">
                  <c:v>4.1299943923950195</c:v>
                </c:pt>
                <c:pt idx="4963">
                  <c:v>4.1308326721191406</c:v>
                </c:pt>
                <c:pt idx="4964">
                  <c:v>4.1316499710083008</c:v>
                </c:pt>
                <c:pt idx="4965">
                  <c:v>4.1324868202209473</c:v>
                </c:pt>
                <c:pt idx="4966">
                  <c:v>4.1333022117614746</c:v>
                </c:pt>
                <c:pt idx="4967">
                  <c:v>4.1341590881347656</c:v>
                </c:pt>
                <c:pt idx="4968">
                  <c:v>4.1349868774414063</c:v>
                </c:pt>
                <c:pt idx="4969">
                  <c:v>4.1358146667480469</c:v>
                </c:pt>
                <c:pt idx="4970">
                  <c:v>4.136664867401123</c:v>
                </c:pt>
                <c:pt idx="4971">
                  <c:v>4.1374940872192383</c:v>
                </c:pt>
                <c:pt idx="4972">
                  <c:v>4.1383070945739746</c:v>
                </c:pt>
                <c:pt idx="4973">
                  <c:v>4.139136791229248</c:v>
                </c:pt>
                <c:pt idx="4974">
                  <c:v>4.139979362487793</c:v>
                </c:pt>
                <c:pt idx="4975">
                  <c:v>4.1408052444458008</c:v>
                </c:pt>
                <c:pt idx="4976">
                  <c:v>4.1416735649108887</c:v>
                </c:pt>
                <c:pt idx="4977">
                  <c:v>4.1425013542175293</c:v>
                </c:pt>
                <c:pt idx="4978">
                  <c:v>4.143317699432373</c:v>
                </c:pt>
                <c:pt idx="4979">
                  <c:v>4.1441540718078613</c:v>
                </c:pt>
                <c:pt idx="4980">
                  <c:v>4.1449956893920898</c:v>
                </c:pt>
                <c:pt idx="4981">
                  <c:v>4.1458272933959961</c:v>
                </c:pt>
                <c:pt idx="4982">
                  <c:v>4.1466488838195801</c:v>
                </c:pt>
                <c:pt idx="4983">
                  <c:v>4.1475048065185547</c:v>
                </c:pt>
                <c:pt idx="4984">
                  <c:v>4.148322582244873</c:v>
                </c:pt>
                <c:pt idx="4985">
                  <c:v>4.149167537689209</c:v>
                </c:pt>
                <c:pt idx="4986">
                  <c:v>4.149991512298584</c:v>
                </c:pt>
                <c:pt idx="4987">
                  <c:v>4.1508140563964844</c:v>
                </c:pt>
                <c:pt idx="4988">
                  <c:v>4.1516451835632324</c:v>
                </c:pt>
                <c:pt idx="4989">
                  <c:v>4.1524901390075684</c:v>
                </c:pt>
                <c:pt idx="4990">
                  <c:v>4.1533241271972656</c:v>
                </c:pt>
                <c:pt idx="4991">
                  <c:v>4.1541595458984375</c:v>
                </c:pt>
                <c:pt idx="4992">
                  <c:v>4.1549839973449707</c:v>
                </c:pt>
                <c:pt idx="4993">
                  <c:v>4.1558175086975098</c:v>
                </c:pt>
                <c:pt idx="4994">
                  <c:v>4.156639575958252</c:v>
                </c:pt>
                <c:pt idx="4995">
                  <c:v>4.1574816703796387</c:v>
                </c:pt>
                <c:pt idx="4996">
                  <c:v>4.1583285331726074</c:v>
                </c:pt>
                <c:pt idx="4997">
                  <c:v>4.1591405868530273</c:v>
                </c:pt>
                <c:pt idx="4998">
                  <c:v>4.1599750518798828</c:v>
                </c:pt>
                <c:pt idx="4999">
                  <c:v>4.1608114242553711</c:v>
                </c:pt>
                <c:pt idx="5000">
                  <c:v>4.1616578102111816</c:v>
                </c:pt>
                <c:pt idx="5001">
                  <c:v>4.1624765396118164</c:v>
                </c:pt>
                <c:pt idx="5002">
                  <c:v>4.1633200645446777</c:v>
                </c:pt>
                <c:pt idx="5003">
                  <c:v>4.1641392707824707</c:v>
                </c:pt>
                <c:pt idx="5004">
                  <c:v>4.1649684906005859</c:v>
                </c:pt>
                <c:pt idx="5005">
                  <c:v>4.165834903717041</c:v>
                </c:pt>
                <c:pt idx="5006">
                  <c:v>4.1666488647460938</c:v>
                </c:pt>
                <c:pt idx="5007">
                  <c:v>4.1674971580505371</c:v>
                </c:pt>
                <c:pt idx="5008">
                  <c:v>4.1683387756347656</c:v>
                </c:pt>
                <c:pt idx="5009">
                  <c:v>4.1691374778747559</c:v>
                </c:pt>
                <c:pt idx="5010">
                  <c:v>4.1699800491333008</c:v>
                </c:pt>
                <c:pt idx="5011">
                  <c:v>4.1708316802978516</c:v>
                </c:pt>
                <c:pt idx="5012">
                  <c:v>4.1716275215148926</c:v>
                </c:pt>
                <c:pt idx="5013">
                  <c:v>4.1724715232849121</c:v>
                </c:pt>
                <c:pt idx="5014">
                  <c:v>4.1733298301696777</c:v>
                </c:pt>
                <c:pt idx="5015">
                  <c:v>4.1741499900817871</c:v>
                </c:pt>
                <c:pt idx="5016">
                  <c:v>4.1749820709228516</c:v>
                </c:pt>
                <c:pt idx="5017">
                  <c:v>4.1758184432983398</c:v>
                </c:pt>
                <c:pt idx="5018">
                  <c:v>4.1766676902770996</c:v>
                </c:pt>
                <c:pt idx="5019">
                  <c:v>4.1774821281433105</c:v>
                </c:pt>
                <c:pt idx="5020">
                  <c:v>4.1783194541931152</c:v>
                </c:pt>
                <c:pt idx="5021">
                  <c:v>4.179135799407959</c:v>
                </c:pt>
                <c:pt idx="5022">
                  <c:v>4.1799850463867188</c:v>
                </c:pt>
                <c:pt idx="5023">
                  <c:v>4.1808285713195801</c:v>
                </c:pt>
                <c:pt idx="5024">
                  <c:v>4.1816787719726563</c:v>
                </c:pt>
                <c:pt idx="5025">
                  <c:v>4.1824922561645508</c:v>
                </c:pt>
                <c:pt idx="5026">
                  <c:v>4.1833267211914063</c:v>
                </c:pt>
                <c:pt idx="5027">
                  <c:v>4.1841607093811035</c:v>
                </c:pt>
                <c:pt idx="5028">
                  <c:v>4.1849699020385742</c:v>
                </c:pt>
                <c:pt idx="5029">
                  <c:v>4.1858057975769043</c:v>
                </c:pt>
                <c:pt idx="5030">
                  <c:v>4.1866397857666016</c:v>
                </c:pt>
                <c:pt idx="5031">
                  <c:v>4.1874923706054688</c:v>
                </c:pt>
                <c:pt idx="5032">
                  <c:v>4.1883134841918945</c:v>
                </c:pt>
                <c:pt idx="5033">
                  <c:v>4.1891331672668457</c:v>
                </c:pt>
                <c:pt idx="5034">
                  <c:v>4.1899847984313965</c:v>
                </c:pt>
                <c:pt idx="5035">
                  <c:v>4.1907958984375</c:v>
                </c:pt>
                <c:pt idx="5036">
                  <c:v>4.1916484832763672</c:v>
                </c:pt>
                <c:pt idx="5037">
                  <c:v>4.1924781799316406</c:v>
                </c:pt>
                <c:pt idx="5038">
                  <c:v>4.193331241607666</c:v>
                </c:pt>
                <c:pt idx="5039">
                  <c:v>4.1941409111022949</c:v>
                </c:pt>
                <c:pt idx="5040">
                  <c:v>4.1949930191040039</c:v>
                </c:pt>
                <c:pt idx="5041">
                  <c:v>4.195828914642334</c:v>
                </c:pt>
                <c:pt idx="5042">
                  <c:v>4.1966476440429688</c:v>
                </c:pt>
                <c:pt idx="5043">
                  <c:v>4.1974935531616211</c:v>
                </c:pt>
                <c:pt idx="5044">
                  <c:v>4.1983108520507813</c:v>
                </c:pt>
                <c:pt idx="5045">
                  <c:v>4.1991539001464844</c:v>
                </c:pt>
                <c:pt idx="5046">
                  <c:v>4.199988842010498</c:v>
                </c:pt>
                <c:pt idx="5047">
                  <c:v>4.2008438110351563</c:v>
                </c:pt>
                <c:pt idx="5048">
                  <c:v>4.2016744613647461</c:v>
                </c:pt>
                <c:pt idx="5049">
                  <c:v>4.2024731636047363</c:v>
                </c:pt>
                <c:pt idx="5050">
                  <c:v>4.2033214569091797</c:v>
                </c:pt>
                <c:pt idx="5051">
                  <c:v>4.2041411399841309</c:v>
                </c:pt>
                <c:pt idx="5052">
                  <c:v>4.2049689292907715</c:v>
                </c:pt>
                <c:pt idx="5053">
                  <c:v>4.2058134078979492</c:v>
                </c:pt>
                <c:pt idx="5054">
                  <c:v>4.2066516876220703</c:v>
                </c:pt>
                <c:pt idx="5055">
                  <c:v>4.2074718475341797</c:v>
                </c:pt>
                <c:pt idx="5056">
                  <c:v>4.20831298828125</c:v>
                </c:pt>
                <c:pt idx="5057">
                  <c:v>4.2091474533081055</c:v>
                </c:pt>
                <c:pt idx="5058">
                  <c:v>4.2099800109863281</c:v>
                </c:pt>
                <c:pt idx="5059">
                  <c:v>4.2108221054077148</c:v>
                </c:pt>
                <c:pt idx="5060">
                  <c:v>4.2116580009460449</c:v>
                </c:pt>
                <c:pt idx="5061">
                  <c:v>4.2124838829040527</c:v>
                </c:pt>
                <c:pt idx="5062">
                  <c:v>4.2133064270019531</c:v>
                </c:pt>
                <c:pt idx="5063">
                  <c:v>4.2141685485839844</c:v>
                </c:pt>
                <c:pt idx="5064">
                  <c:v>4.2149887084960938</c:v>
                </c:pt>
                <c:pt idx="5065">
                  <c:v>4.2157993316650391</c:v>
                </c:pt>
                <c:pt idx="5066">
                  <c:v>4.2166609764099121</c:v>
                </c:pt>
                <c:pt idx="5067">
                  <c:v>4.2174949645996094</c:v>
                </c:pt>
                <c:pt idx="5068">
                  <c:v>4.2183146476745605</c:v>
                </c:pt>
                <c:pt idx="5069">
                  <c:v>4.219151496887207</c:v>
                </c:pt>
                <c:pt idx="5070">
                  <c:v>4.2199974060058594</c:v>
                </c:pt>
                <c:pt idx="5071">
                  <c:v>4.220820426940918</c:v>
                </c:pt>
                <c:pt idx="5072">
                  <c:v>4.2216634750366211</c:v>
                </c:pt>
                <c:pt idx="5073">
                  <c:v>4.2224850654602051</c:v>
                </c:pt>
                <c:pt idx="5074">
                  <c:v>4.2233333587646484</c:v>
                </c:pt>
                <c:pt idx="5075">
                  <c:v>4.2241520881652832</c:v>
                </c:pt>
                <c:pt idx="5076">
                  <c:v>4.2249917984008789</c:v>
                </c:pt>
                <c:pt idx="5077">
                  <c:v>4.225801944732666</c:v>
                </c:pt>
                <c:pt idx="5078">
                  <c:v>4.226658821105957</c:v>
                </c:pt>
                <c:pt idx="5079">
                  <c:v>4.227510929107666</c:v>
                </c:pt>
                <c:pt idx="5080">
                  <c:v>4.2283210754394531</c:v>
                </c:pt>
                <c:pt idx="5081">
                  <c:v>4.2291531562805176</c:v>
                </c:pt>
                <c:pt idx="5082">
                  <c:v>4.2299890518188477</c:v>
                </c:pt>
                <c:pt idx="5083">
                  <c:v>4.2308082580566406</c:v>
                </c:pt>
                <c:pt idx="5084">
                  <c:v>4.231663703918457</c:v>
                </c:pt>
                <c:pt idx="5085">
                  <c:v>4.2324533462524414</c:v>
                </c:pt>
                <c:pt idx="5086">
                  <c:v>4.2333316802978516</c:v>
                </c:pt>
                <c:pt idx="5087">
                  <c:v>4.2341737747192383</c:v>
                </c:pt>
                <c:pt idx="5088">
                  <c:v>4.2349777221679688</c:v>
                </c:pt>
                <c:pt idx="5089">
                  <c:v>4.2358031272888184</c:v>
                </c:pt>
                <c:pt idx="5090">
                  <c:v>4.2366552352905273</c:v>
                </c:pt>
                <c:pt idx="5091">
                  <c:v>4.2374892234802246</c:v>
                </c:pt>
                <c:pt idx="5092">
                  <c:v>4.2383160591125488</c:v>
                </c:pt>
                <c:pt idx="5093">
                  <c:v>4.2391457557678223</c:v>
                </c:pt>
                <c:pt idx="5094">
                  <c:v>4.2399787902832031</c:v>
                </c:pt>
                <c:pt idx="5095">
                  <c:v>4.2407965660095215</c:v>
                </c:pt>
                <c:pt idx="5096">
                  <c:v>4.2416443824768066</c:v>
                </c:pt>
                <c:pt idx="5097">
                  <c:v>4.2425045967102051</c:v>
                </c:pt>
                <c:pt idx="5098">
                  <c:v>4.2433128356933594</c:v>
                </c:pt>
                <c:pt idx="5099">
                  <c:v>4.2441482543945313</c:v>
                </c:pt>
                <c:pt idx="5100">
                  <c:v>4.2449932098388672</c:v>
                </c:pt>
                <c:pt idx="5101">
                  <c:v>4.2458033561706543</c:v>
                </c:pt>
                <c:pt idx="5102">
                  <c:v>4.246650218963623</c:v>
                </c:pt>
                <c:pt idx="5103">
                  <c:v>4.2474822998046875</c:v>
                </c:pt>
                <c:pt idx="5104">
                  <c:v>4.2483315467834473</c:v>
                </c:pt>
                <c:pt idx="5105">
                  <c:v>4.2491436004638672</c:v>
                </c:pt>
                <c:pt idx="5106">
                  <c:v>4.250004768371582</c:v>
                </c:pt>
                <c:pt idx="5107">
                  <c:v>4.2508292198181152</c:v>
                </c:pt>
                <c:pt idx="5108">
                  <c:v>4.2516560554504395</c:v>
                </c:pt>
                <c:pt idx="5109">
                  <c:v>4.2524933815002441</c:v>
                </c:pt>
                <c:pt idx="5110">
                  <c:v>4.2533178329467773</c:v>
                </c:pt>
                <c:pt idx="5111">
                  <c:v>4.2541632652282715</c:v>
                </c:pt>
                <c:pt idx="5112">
                  <c:v>4.2550029754638672</c:v>
                </c:pt>
                <c:pt idx="5113">
                  <c:v>4.255803108215332</c:v>
                </c:pt>
                <c:pt idx="5114">
                  <c:v>4.2566623687744141</c:v>
                </c:pt>
                <c:pt idx="5115">
                  <c:v>4.2574911117553711</c:v>
                </c:pt>
                <c:pt idx="5116">
                  <c:v>4.2583322525024414</c:v>
                </c:pt>
                <c:pt idx="5117">
                  <c:v>4.2591547966003418</c:v>
                </c:pt>
                <c:pt idx="5118">
                  <c:v>4.2599678039550781</c:v>
                </c:pt>
                <c:pt idx="5119">
                  <c:v>4.2607965469360352</c:v>
                </c:pt>
                <c:pt idx="5120">
                  <c:v>4.2616534233093262</c:v>
                </c:pt>
                <c:pt idx="5121">
                  <c:v>4.2625017166137695</c:v>
                </c:pt>
                <c:pt idx="5122">
                  <c:v>4.2633156776428223</c:v>
                </c:pt>
                <c:pt idx="5123">
                  <c:v>4.2641487121582031</c:v>
                </c:pt>
                <c:pt idx="5124">
                  <c:v>4.264984130859375</c:v>
                </c:pt>
                <c:pt idx="5125">
                  <c:v>4.2658190727233887</c:v>
                </c:pt>
                <c:pt idx="5126">
                  <c:v>4.2666482925415039</c:v>
                </c:pt>
                <c:pt idx="5127">
                  <c:v>4.267484188079834</c:v>
                </c:pt>
                <c:pt idx="5128">
                  <c:v>4.2683253288269043</c:v>
                </c:pt>
                <c:pt idx="5129">
                  <c:v>4.2691550254821777</c:v>
                </c:pt>
                <c:pt idx="5130">
                  <c:v>4.2699680328369141</c:v>
                </c:pt>
                <c:pt idx="5131">
                  <c:v>4.2707967758178711</c:v>
                </c:pt>
                <c:pt idx="5132">
                  <c:v>4.2716593742370605</c:v>
                </c:pt>
                <c:pt idx="5133">
                  <c:v>4.2724952697753906</c:v>
                </c:pt>
                <c:pt idx="5134">
                  <c:v>4.2733206748962402</c:v>
                </c:pt>
                <c:pt idx="5135">
                  <c:v>4.2741408348083496</c:v>
                </c:pt>
                <c:pt idx="5136">
                  <c:v>4.2749738693237305</c:v>
                </c:pt>
                <c:pt idx="5137">
                  <c:v>4.2758221626281738</c:v>
                </c:pt>
                <c:pt idx="5138">
                  <c:v>4.2766618728637695</c:v>
                </c:pt>
                <c:pt idx="5139">
                  <c:v>4.277491569519043</c:v>
                </c:pt>
                <c:pt idx="5140">
                  <c:v>4.2783312797546387</c:v>
                </c:pt>
                <c:pt idx="5141">
                  <c:v>4.2791476249694824</c:v>
                </c:pt>
                <c:pt idx="5142">
                  <c:v>4.2799992561340332</c:v>
                </c:pt>
                <c:pt idx="5143">
                  <c:v>4.280820369720459</c:v>
                </c:pt>
                <c:pt idx="5144">
                  <c:v>4.2816753387451172</c:v>
                </c:pt>
                <c:pt idx="5145">
                  <c:v>4.2824769020080566</c:v>
                </c:pt>
                <c:pt idx="5146">
                  <c:v>4.2833151817321777</c:v>
                </c:pt>
                <c:pt idx="5147">
                  <c:v>4.284144401550293</c:v>
                </c:pt>
                <c:pt idx="5148">
                  <c:v>4.2849788665771484</c:v>
                </c:pt>
                <c:pt idx="5149">
                  <c:v>4.2858104705810547</c:v>
                </c:pt>
                <c:pt idx="5150">
                  <c:v>4.2866425514221191</c:v>
                </c:pt>
                <c:pt idx="5151">
                  <c:v>4.2874693870544434</c:v>
                </c:pt>
                <c:pt idx="5152">
                  <c:v>4.2883162498474121</c:v>
                </c:pt>
                <c:pt idx="5153">
                  <c:v>4.2891497611999512</c:v>
                </c:pt>
                <c:pt idx="5154">
                  <c:v>4.2899794578552246</c:v>
                </c:pt>
                <c:pt idx="5155">
                  <c:v>4.2908062934875488</c:v>
                </c:pt>
                <c:pt idx="5156">
                  <c:v>4.2916483879089355</c:v>
                </c:pt>
                <c:pt idx="5157">
                  <c:v>4.2924785614013672</c:v>
                </c:pt>
                <c:pt idx="5158">
                  <c:v>4.2933282852172852</c:v>
                </c:pt>
                <c:pt idx="5159">
                  <c:v>4.2941298484802246</c:v>
                </c:pt>
                <c:pt idx="5160">
                  <c:v>4.2950043678283691</c:v>
                </c:pt>
                <c:pt idx="5161">
                  <c:v>4.2958245277404785</c:v>
                </c:pt>
                <c:pt idx="5162">
                  <c:v>4.2966537475585938</c:v>
                </c:pt>
                <c:pt idx="5163">
                  <c:v>4.2974653244018555</c:v>
                </c:pt>
                <c:pt idx="5164">
                  <c:v>4.2983264923095703</c:v>
                </c:pt>
                <c:pt idx="5165">
                  <c:v>4.2991561889648438</c:v>
                </c:pt>
                <c:pt idx="5166">
                  <c:v>4.2999701499938965</c:v>
                </c:pt>
                <c:pt idx="5167">
                  <c:v>4.300835132598877</c:v>
                </c:pt>
                <c:pt idx="5168">
                  <c:v>4.3016347885131836</c:v>
                </c:pt>
                <c:pt idx="5169">
                  <c:v>4.3024663925170898</c:v>
                </c:pt>
                <c:pt idx="5170">
                  <c:v>4.303307056427002</c:v>
                </c:pt>
                <c:pt idx="5171">
                  <c:v>4.3041491508483887</c:v>
                </c:pt>
                <c:pt idx="5172">
                  <c:v>4.3049793243408203</c:v>
                </c:pt>
                <c:pt idx="5173">
                  <c:v>4.305816650390625</c:v>
                </c:pt>
                <c:pt idx="5174">
                  <c:v>4.3066515922546387</c:v>
                </c:pt>
                <c:pt idx="5175">
                  <c:v>4.3075046539306641</c:v>
                </c:pt>
                <c:pt idx="5176">
                  <c:v>4.3083257675170898</c:v>
                </c:pt>
                <c:pt idx="5177">
                  <c:v>4.3091540336608887</c:v>
                </c:pt>
                <c:pt idx="5178">
                  <c:v>4.3099937438964844</c:v>
                </c:pt>
                <c:pt idx="5179">
                  <c:v>4.3108029365539551</c:v>
                </c:pt>
                <c:pt idx="5180">
                  <c:v>4.311652660369873</c:v>
                </c:pt>
                <c:pt idx="5181">
                  <c:v>4.312495231628418</c:v>
                </c:pt>
                <c:pt idx="5182">
                  <c:v>4.3132929801940918</c:v>
                </c:pt>
                <c:pt idx="5183">
                  <c:v>4.3141751289367676</c:v>
                </c:pt>
                <c:pt idx="5184">
                  <c:v>4.3149833679199219</c:v>
                </c:pt>
                <c:pt idx="5185">
                  <c:v>4.315831184387207</c:v>
                </c:pt>
                <c:pt idx="5186">
                  <c:v>4.316678524017334</c:v>
                </c:pt>
                <c:pt idx="5187">
                  <c:v>4.3174915313720703</c:v>
                </c:pt>
                <c:pt idx="5188">
                  <c:v>4.3183197975158691</c:v>
                </c:pt>
                <c:pt idx="5189">
                  <c:v>4.319155216217041</c:v>
                </c:pt>
                <c:pt idx="5190">
                  <c:v>4.3199906349182129</c:v>
                </c:pt>
                <c:pt idx="5191">
                  <c:v>4.3208074569702148</c:v>
                </c:pt>
                <c:pt idx="5192">
                  <c:v>4.3216643333435059</c:v>
                </c:pt>
                <c:pt idx="5193">
                  <c:v>4.3224825859069824</c:v>
                </c:pt>
                <c:pt idx="5194">
                  <c:v>4.3233046531677246</c:v>
                </c:pt>
                <c:pt idx="5195">
                  <c:v>4.3241567611694336</c:v>
                </c:pt>
                <c:pt idx="5196">
                  <c:v>4.3249711990356445</c:v>
                </c:pt>
                <c:pt idx="5197">
                  <c:v>4.3258051872253418</c:v>
                </c:pt>
                <c:pt idx="5198">
                  <c:v>4.3266506195068359</c:v>
                </c:pt>
                <c:pt idx="5199">
                  <c:v>4.3274774551391602</c:v>
                </c:pt>
                <c:pt idx="5200">
                  <c:v>4.3283181190490723</c:v>
                </c:pt>
                <c:pt idx="5201">
                  <c:v>4.3291387557983398</c:v>
                </c:pt>
                <c:pt idx="5202">
                  <c:v>4.3299674987792969</c:v>
                </c:pt>
                <c:pt idx="5203">
                  <c:v>4.330817699432373</c:v>
                </c:pt>
                <c:pt idx="5204">
                  <c:v>4.331657886505127</c:v>
                </c:pt>
                <c:pt idx="5205">
                  <c:v>4.3324933052062988</c:v>
                </c:pt>
                <c:pt idx="5206">
                  <c:v>4.3333215713500977</c:v>
                </c:pt>
                <c:pt idx="5207">
                  <c:v>4.3341579437255859</c:v>
                </c:pt>
                <c:pt idx="5208">
                  <c:v>4.3349766731262207</c:v>
                </c:pt>
                <c:pt idx="5209">
                  <c:v>4.3358168601989746</c:v>
                </c:pt>
                <c:pt idx="5210">
                  <c:v>4.336637020111084</c:v>
                </c:pt>
                <c:pt idx="5211">
                  <c:v>4.3374643325805664</c:v>
                </c:pt>
                <c:pt idx="5212">
                  <c:v>4.3383297920227051</c:v>
                </c:pt>
                <c:pt idx="5213">
                  <c:v>4.3391451835632324</c:v>
                </c:pt>
                <c:pt idx="5214">
                  <c:v>4.3399934768676758</c:v>
                </c:pt>
                <c:pt idx="5215">
                  <c:v>4.3408107757568359</c:v>
                </c:pt>
                <c:pt idx="5216">
                  <c:v>4.3416261672973633</c:v>
                </c:pt>
                <c:pt idx="5217">
                  <c:v>4.3424859046936035</c:v>
                </c:pt>
                <c:pt idx="5218">
                  <c:v>4.3433055877685547</c:v>
                </c:pt>
                <c:pt idx="5219">
                  <c:v>4.3441500663757324</c:v>
                </c:pt>
                <c:pt idx="5220">
                  <c:v>4.3449811935424805</c:v>
                </c:pt>
                <c:pt idx="5221">
                  <c:v>4.3458132743835449</c:v>
                </c:pt>
                <c:pt idx="5222">
                  <c:v>4.3466520309448242</c:v>
                </c:pt>
                <c:pt idx="5223">
                  <c:v>4.3474841117858887</c:v>
                </c:pt>
                <c:pt idx="5224">
                  <c:v>4.3483028411865234</c:v>
                </c:pt>
                <c:pt idx="5225">
                  <c:v>4.3491473197937012</c:v>
                </c:pt>
                <c:pt idx="5226">
                  <c:v>4.3499865531921387</c:v>
                </c:pt>
                <c:pt idx="5227">
                  <c:v>4.350827693939209</c:v>
                </c:pt>
                <c:pt idx="5228">
                  <c:v>4.3516554832458496</c:v>
                </c:pt>
                <c:pt idx="5229">
                  <c:v>4.3524985313415527</c:v>
                </c:pt>
                <c:pt idx="5230">
                  <c:v>4.3532938957214355</c:v>
                </c:pt>
                <c:pt idx="5231">
                  <c:v>4.3541579246520996</c:v>
                </c:pt>
                <c:pt idx="5232">
                  <c:v>4.3549790382385254</c:v>
                </c:pt>
                <c:pt idx="5233">
                  <c:v>4.3557968139648438</c:v>
                </c:pt>
                <c:pt idx="5234">
                  <c:v>4.3566350936889648</c:v>
                </c:pt>
                <c:pt idx="5235">
                  <c:v>4.3574867248535156</c:v>
                </c:pt>
                <c:pt idx="5236">
                  <c:v>4.3583168983459473</c:v>
                </c:pt>
                <c:pt idx="5237">
                  <c:v>4.3591499328613281</c:v>
                </c:pt>
                <c:pt idx="5238">
                  <c:v>4.3599891662597656</c:v>
                </c:pt>
                <c:pt idx="5239">
                  <c:v>4.3608236312866211</c:v>
                </c:pt>
                <c:pt idx="5240">
                  <c:v>4.3616518974304199</c:v>
                </c:pt>
                <c:pt idx="5241">
                  <c:v>4.3625025749206543</c:v>
                </c:pt>
                <c:pt idx="5242">
                  <c:v>4.3633255958557129</c:v>
                </c:pt>
                <c:pt idx="5243">
                  <c:v>4.3641414642333984</c:v>
                </c:pt>
                <c:pt idx="5244">
                  <c:v>4.3649859428405762</c:v>
                </c:pt>
                <c:pt idx="5245">
                  <c:v>4.3658204078674316</c:v>
                </c:pt>
                <c:pt idx="5246">
                  <c:v>4.3666682243347168</c:v>
                </c:pt>
                <c:pt idx="5247">
                  <c:v>4.3674826622009277</c:v>
                </c:pt>
                <c:pt idx="5248">
                  <c:v>4.3683061599731445</c:v>
                </c:pt>
                <c:pt idx="5249">
                  <c:v>4.3691544532775879</c:v>
                </c:pt>
                <c:pt idx="5250">
                  <c:v>4.3699822425842285</c:v>
                </c:pt>
                <c:pt idx="5251">
                  <c:v>4.3708109855651855</c:v>
                </c:pt>
                <c:pt idx="5252">
                  <c:v>4.3716435432434082</c:v>
                </c:pt>
                <c:pt idx="5253">
                  <c:v>4.3724746704101563</c:v>
                </c:pt>
                <c:pt idx="5254">
                  <c:v>4.3733053207397461</c:v>
                </c:pt>
                <c:pt idx="5255">
                  <c:v>4.3741602897644043</c:v>
                </c:pt>
                <c:pt idx="5256">
                  <c:v>4.3749618530273438</c:v>
                </c:pt>
                <c:pt idx="5257">
                  <c:v>4.3758296966552734</c:v>
                </c:pt>
                <c:pt idx="5258">
                  <c:v>4.3766508102416992</c:v>
                </c:pt>
                <c:pt idx="5259">
                  <c:v>4.377500057220459</c:v>
                </c:pt>
                <c:pt idx="5260">
                  <c:v>4.3783144950866699</c:v>
                </c:pt>
                <c:pt idx="5261">
                  <c:v>4.3791427612304688</c:v>
                </c:pt>
                <c:pt idx="5262">
                  <c:v>4.3799638748168945</c:v>
                </c:pt>
                <c:pt idx="5263">
                  <c:v>4.3808417320251465</c:v>
                </c:pt>
                <c:pt idx="5264">
                  <c:v>4.3816628456115723</c:v>
                </c:pt>
                <c:pt idx="5265">
                  <c:v>4.3824748992919922</c:v>
                </c:pt>
                <c:pt idx="5266">
                  <c:v>4.3833270072937012</c:v>
                </c:pt>
                <c:pt idx="5267">
                  <c:v>4.3841452598571777</c:v>
                </c:pt>
                <c:pt idx="5268">
                  <c:v>4.3849849700927734</c:v>
                </c:pt>
                <c:pt idx="5269">
                  <c:v>4.3857965469360352</c:v>
                </c:pt>
                <c:pt idx="5270">
                  <c:v>4.3866615295410156</c:v>
                </c:pt>
                <c:pt idx="5271">
                  <c:v>4.3874731063842773</c:v>
                </c:pt>
                <c:pt idx="5272">
                  <c:v>4.3883223533630371</c:v>
                </c:pt>
                <c:pt idx="5273">
                  <c:v>4.3891358375549316</c:v>
                </c:pt>
                <c:pt idx="5274">
                  <c:v>4.3899903297424316</c:v>
                </c:pt>
                <c:pt idx="5275">
                  <c:v>4.3908061981201172</c:v>
                </c:pt>
                <c:pt idx="5276">
                  <c:v>4.3916592597961426</c:v>
                </c:pt>
                <c:pt idx="5277">
                  <c:v>4.392479419708252</c:v>
                </c:pt>
                <c:pt idx="5278">
                  <c:v>4.3933143615722656</c:v>
                </c:pt>
                <c:pt idx="5279">
                  <c:v>4.3941617012023926</c:v>
                </c:pt>
                <c:pt idx="5280">
                  <c:v>4.3949894905090332</c:v>
                </c:pt>
                <c:pt idx="5281">
                  <c:v>4.3958320617675781</c:v>
                </c:pt>
                <c:pt idx="5282">
                  <c:v>4.3966512680053711</c:v>
                </c:pt>
                <c:pt idx="5283">
                  <c:v>4.3974900245666504</c:v>
                </c:pt>
                <c:pt idx="5284">
                  <c:v>4.398322582244873</c:v>
                </c:pt>
                <c:pt idx="5285">
                  <c:v>4.399146556854248</c:v>
                </c:pt>
                <c:pt idx="5286">
                  <c:v>4.3999886512756348</c:v>
                </c:pt>
                <c:pt idx="5287">
                  <c:v>4.400820255279541</c:v>
                </c:pt>
                <c:pt idx="5288">
                  <c:v>4.4016389846801758</c:v>
                </c:pt>
                <c:pt idx="5289">
                  <c:v>4.4024515151977539</c:v>
                </c:pt>
                <c:pt idx="5290">
                  <c:v>4.4033212661743164</c:v>
                </c:pt>
                <c:pt idx="5291">
                  <c:v>4.404151439666748</c:v>
                </c:pt>
                <c:pt idx="5292">
                  <c:v>4.4049992561340332</c:v>
                </c:pt>
                <c:pt idx="5293">
                  <c:v>4.4058160781860352</c:v>
                </c:pt>
                <c:pt idx="5294">
                  <c:v>4.4066572189331055</c:v>
                </c:pt>
                <c:pt idx="5295">
                  <c:v>4.407468318939209</c:v>
                </c:pt>
                <c:pt idx="5296">
                  <c:v>4.408292293548584</c:v>
                </c:pt>
                <c:pt idx="5297">
                  <c:v>4.4091596603393555</c:v>
                </c:pt>
                <c:pt idx="5298">
                  <c:v>4.4099674224853516</c:v>
                </c:pt>
                <c:pt idx="5299">
                  <c:v>4.4108123779296875</c:v>
                </c:pt>
                <c:pt idx="5300">
                  <c:v>4.4116663932800293</c:v>
                </c:pt>
                <c:pt idx="5301">
                  <c:v>4.4124875068664551</c:v>
                </c:pt>
                <c:pt idx="5302">
                  <c:v>4.4133338928222656</c:v>
                </c:pt>
                <c:pt idx="5303">
                  <c:v>4.4141550064086914</c:v>
                </c:pt>
                <c:pt idx="5304">
                  <c:v>4.4149742126464844</c:v>
                </c:pt>
                <c:pt idx="5305">
                  <c:v>4.4158062934875488</c:v>
                </c:pt>
                <c:pt idx="5306">
                  <c:v>4.4166350364685059</c:v>
                </c:pt>
                <c:pt idx="5307">
                  <c:v>4.4174895286560059</c:v>
                </c:pt>
                <c:pt idx="5308">
                  <c:v>4.418311595916748</c:v>
                </c:pt>
                <c:pt idx="5309">
                  <c:v>4.4191522598266602</c:v>
                </c:pt>
                <c:pt idx="5310">
                  <c:v>4.4199929237365723</c:v>
                </c:pt>
                <c:pt idx="5311">
                  <c:v>4.4208278656005859</c:v>
                </c:pt>
                <c:pt idx="5312">
                  <c:v>4.4216427803039551</c:v>
                </c:pt>
                <c:pt idx="5313">
                  <c:v>4.4224677085876465</c:v>
                </c:pt>
                <c:pt idx="5314">
                  <c:v>4.4233245849609375</c:v>
                </c:pt>
                <c:pt idx="5315">
                  <c:v>4.4241499900817871</c:v>
                </c:pt>
                <c:pt idx="5316">
                  <c:v>4.4250164031982422</c:v>
                </c:pt>
                <c:pt idx="5317">
                  <c:v>4.4257974624633789</c:v>
                </c:pt>
                <c:pt idx="5318">
                  <c:v>4.4266409873962402</c:v>
                </c:pt>
                <c:pt idx="5319">
                  <c:v>4.4274563789367676</c:v>
                </c:pt>
                <c:pt idx="5320">
                  <c:v>4.4283103942871094</c:v>
                </c:pt>
                <c:pt idx="5321">
                  <c:v>4.4291534423828125</c:v>
                </c:pt>
                <c:pt idx="5322">
                  <c:v>4.4299969673156738</c:v>
                </c:pt>
                <c:pt idx="5323">
                  <c:v>4.4308185577392578</c:v>
                </c:pt>
                <c:pt idx="5324">
                  <c:v>4.431640625</c:v>
                </c:pt>
                <c:pt idx="5325">
                  <c:v>4.4324865341186523</c:v>
                </c:pt>
                <c:pt idx="5326">
                  <c:v>4.4333338737487793</c:v>
                </c:pt>
                <c:pt idx="5327">
                  <c:v>4.4341511726379395</c:v>
                </c:pt>
                <c:pt idx="5328">
                  <c:v>4.4349756240844727</c:v>
                </c:pt>
                <c:pt idx="5329">
                  <c:v>4.4358010292053223</c:v>
                </c:pt>
                <c:pt idx="5330">
                  <c:v>4.4366440773010254</c:v>
                </c:pt>
                <c:pt idx="5331">
                  <c:v>4.437471866607666</c:v>
                </c:pt>
                <c:pt idx="5332">
                  <c:v>4.438326358795166</c:v>
                </c:pt>
                <c:pt idx="5333">
                  <c:v>4.4391355514526367</c:v>
                </c:pt>
                <c:pt idx="5334">
                  <c:v>4.4399914741516113</c:v>
                </c:pt>
                <c:pt idx="5335">
                  <c:v>4.4408087730407715</c:v>
                </c:pt>
                <c:pt idx="5336">
                  <c:v>4.4416604042053223</c:v>
                </c:pt>
                <c:pt idx="5337">
                  <c:v>4.4424810409545898</c:v>
                </c:pt>
                <c:pt idx="5338">
                  <c:v>4.4433197975158691</c:v>
                </c:pt>
                <c:pt idx="5339">
                  <c:v>4.4441556930541992</c:v>
                </c:pt>
                <c:pt idx="5340">
                  <c:v>4.4450006484985352</c:v>
                </c:pt>
                <c:pt idx="5341">
                  <c:v>4.445828914642334</c:v>
                </c:pt>
                <c:pt idx="5342">
                  <c:v>4.4466447830200195</c:v>
                </c:pt>
                <c:pt idx="5343">
                  <c:v>4.447476863861084</c:v>
                </c:pt>
                <c:pt idx="5344">
                  <c:v>4.4483156204223633</c:v>
                </c:pt>
                <c:pt idx="5345">
                  <c:v>4.4491329193115234</c:v>
                </c:pt>
                <c:pt idx="5346">
                  <c:v>4.4499702453613281</c:v>
                </c:pt>
                <c:pt idx="5347">
                  <c:v>4.4508094787597656</c:v>
                </c:pt>
                <c:pt idx="5348">
                  <c:v>4.4516525268554688</c:v>
                </c:pt>
                <c:pt idx="5349">
                  <c:v>4.4524846076965332</c:v>
                </c:pt>
                <c:pt idx="5350">
                  <c:v>4.4533185958862305</c:v>
                </c:pt>
                <c:pt idx="5351">
                  <c:v>4.4541726112365723</c:v>
                </c:pt>
                <c:pt idx="5352">
                  <c:v>4.4549860954284668</c:v>
                </c:pt>
                <c:pt idx="5353">
                  <c:v>4.4558320045471191</c:v>
                </c:pt>
                <c:pt idx="5354">
                  <c:v>4.4566397666931152</c:v>
                </c:pt>
                <c:pt idx="5355">
                  <c:v>4.4574904441833496</c:v>
                </c:pt>
                <c:pt idx="5356">
                  <c:v>4.4583015441894531</c:v>
                </c:pt>
                <c:pt idx="5357">
                  <c:v>4.4591608047485352</c:v>
                </c:pt>
                <c:pt idx="5358">
                  <c:v>4.4599628448486328</c:v>
                </c:pt>
                <c:pt idx="5359">
                  <c:v>4.4608139991760254</c:v>
                </c:pt>
                <c:pt idx="5360">
                  <c:v>4.4616289138793945</c:v>
                </c:pt>
                <c:pt idx="5361">
                  <c:v>4.4624843597412109</c:v>
                </c:pt>
                <c:pt idx="5362">
                  <c:v>4.4633288383483887</c:v>
                </c:pt>
                <c:pt idx="5363">
                  <c:v>4.4641656875610352</c:v>
                </c:pt>
                <c:pt idx="5364">
                  <c:v>4.4649801254272461</c:v>
                </c:pt>
                <c:pt idx="5365">
                  <c:v>4.4658193588256836</c:v>
                </c:pt>
                <c:pt idx="5366">
                  <c:v>4.4666295051574707</c:v>
                </c:pt>
                <c:pt idx="5367">
                  <c:v>4.4674944877624512</c:v>
                </c:pt>
                <c:pt idx="5368">
                  <c:v>4.4683184623718262</c:v>
                </c:pt>
                <c:pt idx="5369">
                  <c:v>4.469151496887207</c:v>
                </c:pt>
                <c:pt idx="5370">
                  <c:v>4.4699950218200684</c:v>
                </c:pt>
                <c:pt idx="5371">
                  <c:v>4.470827579498291</c:v>
                </c:pt>
                <c:pt idx="5372">
                  <c:v>4.4716367721557617</c:v>
                </c:pt>
                <c:pt idx="5373">
                  <c:v>4.4724664688110352</c:v>
                </c:pt>
                <c:pt idx="5374">
                  <c:v>4.4733157157897949</c:v>
                </c:pt>
                <c:pt idx="5375">
                  <c:v>4.4741387367248535</c:v>
                </c:pt>
                <c:pt idx="5376">
                  <c:v>4.4750070571899414</c:v>
                </c:pt>
                <c:pt idx="5377">
                  <c:v>4.4758362770080566</c:v>
                </c:pt>
                <c:pt idx="5378">
                  <c:v>4.4766502380371094</c:v>
                </c:pt>
                <c:pt idx="5379">
                  <c:v>4.4774861335754395</c:v>
                </c:pt>
                <c:pt idx="5380">
                  <c:v>4.478327751159668</c:v>
                </c:pt>
                <c:pt idx="5381">
                  <c:v>4.4791603088378906</c:v>
                </c:pt>
                <c:pt idx="5382">
                  <c:v>4.4799842834472656</c:v>
                </c:pt>
                <c:pt idx="5383">
                  <c:v>4.4808354377746582</c:v>
                </c:pt>
                <c:pt idx="5384">
                  <c:v>4.4816555976867676</c:v>
                </c:pt>
                <c:pt idx="5385">
                  <c:v>4.4825015068054199</c:v>
                </c:pt>
                <c:pt idx="5386">
                  <c:v>4.4833278656005859</c:v>
                </c:pt>
                <c:pt idx="5387">
                  <c:v>4.4841475486755371</c:v>
                </c:pt>
                <c:pt idx="5388">
                  <c:v>4.4849777221679688</c:v>
                </c:pt>
                <c:pt idx="5389">
                  <c:v>4.4858279228210449</c:v>
                </c:pt>
                <c:pt idx="5390">
                  <c:v>4.4866580963134766</c:v>
                </c:pt>
                <c:pt idx="5391">
                  <c:v>4.4874911308288574</c:v>
                </c:pt>
                <c:pt idx="5392">
                  <c:v>4.4883213043212891</c:v>
                </c:pt>
                <c:pt idx="5393">
                  <c:v>4.4891505241394043</c:v>
                </c:pt>
                <c:pt idx="5394">
                  <c:v>4.4899730682373047</c:v>
                </c:pt>
                <c:pt idx="5395">
                  <c:v>4.4908084869384766</c:v>
                </c:pt>
                <c:pt idx="5396">
                  <c:v>4.4916605949401855</c:v>
                </c:pt>
                <c:pt idx="5397">
                  <c:v>4.4924731254577637</c:v>
                </c:pt>
                <c:pt idx="5398">
                  <c:v>4.4933056831359863</c:v>
                </c:pt>
                <c:pt idx="5399">
                  <c:v>4.4941420555114746</c:v>
                </c:pt>
                <c:pt idx="5400">
                  <c:v>4.4949893951416016</c:v>
                </c:pt>
                <c:pt idx="5401">
                  <c:v>4.4958081245422363</c:v>
                </c:pt>
                <c:pt idx="5402">
                  <c:v>4.4966535568237305</c:v>
                </c:pt>
                <c:pt idx="5403">
                  <c:v>4.4974713325500488</c:v>
                </c:pt>
                <c:pt idx="5404">
                  <c:v>4.4983015060424805</c:v>
                </c:pt>
                <c:pt idx="5405">
                  <c:v>4.4991698265075684</c:v>
                </c:pt>
                <c:pt idx="5406">
                  <c:v>4.4999790191650391</c:v>
                </c:pt>
                <c:pt idx="5407">
                  <c:v>4.5008301734924316</c:v>
                </c:pt>
                <c:pt idx="5408">
                  <c:v>4.5016722679138184</c:v>
                </c:pt>
                <c:pt idx="5409">
                  <c:v>4.5024704933166504</c:v>
                </c:pt>
                <c:pt idx="5410">
                  <c:v>4.5033144950866699</c:v>
                </c:pt>
                <c:pt idx="5411">
                  <c:v>4.5041651725769043</c:v>
                </c:pt>
                <c:pt idx="5412">
                  <c:v>4.5049600601196289</c:v>
                </c:pt>
                <c:pt idx="5413">
                  <c:v>4.505805492401123</c:v>
                </c:pt>
                <c:pt idx="5414">
                  <c:v>4.5066604614257813</c:v>
                </c:pt>
                <c:pt idx="5415">
                  <c:v>4.507481575012207</c:v>
                </c:pt>
                <c:pt idx="5416">
                  <c:v>4.5083146095275879</c:v>
                </c:pt>
                <c:pt idx="5417">
                  <c:v>4.5091524124145508</c:v>
                </c:pt>
                <c:pt idx="5418">
                  <c:v>4.5099992752075195</c:v>
                </c:pt>
                <c:pt idx="5419">
                  <c:v>4.5108151435852051</c:v>
                </c:pt>
                <c:pt idx="5420">
                  <c:v>4.5116534233093262</c:v>
                </c:pt>
                <c:pt idx="5421">
                  <c:v>4.5124688148498535</c:v>
                </c:pt>
                <c:pt idx="5422">
                  <c:v>4.5133190155029297</c:v>
                </c:pt>
                <c:pt idx="5423">
                  <c:v>4.5141644477844238</c:v>
                </c:pt>
                <c:pt idx="5424">
                  <c:v>4.5150132179260254</c:v>
                </c:pt>
                <c:pt idx="5425">
                  <c:v>4.5158247947692871</c:v>
                </c:pt>
                <c:pt idx="5426">
                  <c:v>4.5166621208190918</c:v>
                </c:pt>
                <c:pt idx="5427">
                  <c:v>4.5174927711486816</c:v>
                </c:pt>
                <c:pt idx="5428">
                  <c:v>4.5183067321777344</c:v>
                </c:pt>
                <c:pt idx="5429">
                  <c:v>4.5191426277160645</c:v>
                </c:pt>
                <c:pt idx="5430">
                  <c:v>4.5199699401855469</c:v>
                </c:pt>
                <c:pt idx="5431">
                  <c:v>4.5208234786987305</c:v>
                </c:pt>
                <c:pt idx="5432">
                  <c:v>4.5216484069824219</c:v>
                </c:pt>
                <c:pt idx="5433">
                  <c:v>4.5224714279174805</c:v>
                </c:pt>
                <c:pt idx="5434">
                  <c:v>4.5233235359191895</c:v>
                </c:pt>
                <c:pt idx="5435">
                  <c:v>4.5241312980651855</c:v>
                </c:pt>
                <c:pt idx="5436">
                  <c:v>4.5249829292297363</c:v>
                </c:pt>
                <c:pt idx="5437">
                  <c:v>4.5258135795593262</c:v>
                </c:pt>
                <c:pt idx="5438">
                  <c:v>4.5266628265380859</c:v>
                </c:pt>
                <c:pt idx="5439">
                  <c:v>4.5274739265441895</c:v>
                </c:pt>
                <c:pt idx="5440">
                  <c:v>4.5283236503601074</c:v>
                </c:pt>
                <c:pt idx="5441">
                  <c:v>4.5291643142700195</c:v>
                </c:pt>
                <c:pt idx="5442">
                  <c:v>4.5299820899963379</c:v>
                </c:pt>
                <c:pt idx="5443">
                  <c:v>4.5308294296264648</c:v>
                </c:pt>
                <c:pt idx="5444">
                  <c:v>4.5316448211669922</c:v>
                </c:pt>
                <c:pt idx="5445">
                  <c:v>4.5324835777282715</c:v>
                </c:pt>
                <c:pt idx="5446">
                  <c:v>4.5333251953125</c:v>
                </c:pt>
                <c:pt idx="5447">
                  <c:v>4.534174919128418</c:v>
                </c:pt>
                <c:pt idx="5448">
                  <c:v>4.5350046157836914</c:v>
                </c:pt>
                <c:pt idx="5449">
                  <c:v>4.5358099937438965</c:v>
                </c:pt>
                <c:pt idx="5450">
                  <c:v>4.5366549491882324</c:v>
                </c:pt>
                <c:pt idx="5451">
                  <c:v>4.5374722480773926</c:v>
                </c:pt>
                <c:pt idx="5452">
                  <c:v>4.5383038520812988</c:v>
                </c:pt>
                <c:pt idx="5453">
                  <c:v>4.5391464233398438</c:v>
                </c:pt>
                <c:pt idx="5454">
                  <c:v>4.5399870872497559</c:v>
                </c:pt>
                <c:pt idx="5455">
                  <c:v>4.5408062934875488</c:v>
                </c:pt>
                <c:pt idx="5456">
                  <c:v>4.5416450500488281</c:v>
                </c:pt>
                <c:pt idx="5457">
                  <c:v>4.5424809455871582</c:v>
                </c:pt>
                <c:pt idx="5458">
                  <c:v>4.5433135032653809</c:v>
                </c:pt>
                <c:pt idx="5459">
                  <c:v>4.5441546440124512</c:v>
                </c:pt>
                <c:pt idx="5460">
                  <c:v>4.5449910163879395</c:v>
                </c:pt>
                <c:pt idx="5461">
                  <c:v>4.5458173751831055</c:v>
                </c:pt>
                <c:pt idx="5462">
                  <c:v>4.5466403961181641</c:v>
                </c:pt>
                <c:pt idx="5463">
                  <c:v>4.5475010871887207</c:v>
                </c:pt>
                <c:pt idx="5464">
                  <c:v>4.5483250617980957</c:v>
                </c:pt>
                <c:pt idx="5465">
                  <c:v>4.549135684967041</c:v>
                </c:pt>
                <c:pt idx="5466">
                  <c:v>4.5499939918518066</c:v>
                </c:pt>
                <c:pt idx="5467">
                  <c:v>4.5508279800415039</c:v>
                </c:pt>
                <c:pt idx="5468">
                  <c:v>4.5516481399536133</c:v>
                </c:pt>
                <c:pt idx="5469">
                  <c:v>4.552485466003418</c:v>
                </c:pt>
                <c:pt idx="5470">
                  <c:v>4.5533323287963867</c:v>
                </c:pt>
                <c:pt idx="5471">
                  <c:v>4.5541510581970215</c:v>
                </c:pt>
                <c:pt idx="5472">
                  <c:v>4.5549979209899902</c:v>
                </c:pt>
                <c:pt idx="5473">
                  <c:v>4.5558204650878906</c:v>
                </c:pt>
                <c:pt idx="5474">
                  <c:v>4.5566673278808594</c:v>
                </c:pt>
                <c:pt idx="5475">
                  <c:v>4.5574860572814941</c:v>
                </c:pt>
                <c:pt idx="5476">
                  <c:v>4.5583276748657227</c:v>
                </c:pt>
                <c:pt idx="5477">
                  <c:v>4.5591363906860352</c:v>
                </c:pt>
                <c:pt idx="5478">
                  <c:v>4.559990406036377</c:v>
                </c:pt>
                <c:pt idx="5479">
                  <c:v>4.5608468055725098</c:v>
                </c:pt>
                <c:pt idx="5480">
                  <c:v>4.561650276184082</c:v>
                </c:pt>
                <c:pt idx="5481">
                  <c:v>4.5624914169311523</c:v>
                </c:pt>
                <c:pt idx="5482">
                  <c:v>4.563323974609375</c:v>
                </c:pt>
                <c:pt idx="5483">
                  <c:v>4.5641412734985352</c:v>
                </c:pt>
                <c:pt idx="5484">
                  <c:v>4.564997673034668</c:v>
                </c:pt>
                <c:pt idx="5485">
                  <c:v>4.5657901763916016</c:v>
                </c:pt>
                <c:pt idx="5486">
                  <c:v>4.5666632652282715</c:v>
                </c:pt>
                <c:pt idx="5487">
                  <c:v>4.5675029754638672</c:v>
                </c:pt>
                <c:pt idx="5488">
                  <c:v>4.5683126449584961</c:v>
                </c:pt>
                <c:pt idx="5489">
                  <c:v>4.5691347122192383</c:v>
                </c:pt>
                <c:pt idx="5490">
                  <c:v>4.5699911117553711</c:v>
                </c:pt>
                <c:pt idx="5491">
                  <c:v>4.5708212852478027</c:v>
                </c:pt>
                <c:pt idx="5492">
                  <c:v>4.5716500282287598</c:v>
                </c:pt>
                <c:pt idx="5493">
                  <c:v>4.5724802017211914</c:v>
                </c:pt>
                <c:pt idx="5494">
                  <c:v>4.5733098983764648</c:v>
                </c:pt>
                <c:pt idx="5495">
                  <c:v>4.5741314888000488</c:v>
                </c:pt>
                <c:pt idx="5496">
                  <c:v>4.574979305267334</c:v>
                </c:pt>
                <c:pt idx="5497">
                  <c:v>4.5758390426635742</c:v>
                </c:pt>
                <c:pt idx="5498">
                  <c:v>4.5766463279724121</c:v>
                </c:pt>
                <c:pt idx="5499">
                  <c:v>4.577484130859375</c:v>
                </c:pt>
                <c:pt idx="5500">
                  <c:v>4.5783247947692871</c:v>
                </c:pt>
                <c:pt idx="5501">
                  <c:v>4.5791373252868652</c:v>
                </c:pt>
                <c:pt idx="5502">
                  <c:v>4.5799832344055176</c:v>
                </c:pt>
                <c:pt idx="5503">
                  <c:v>4.580815315246582</c:v>
                </c:pt>
                <c:pt idx="5504">
                  <c:v>4.5816640853881836</c:v>
                </c:pt>
                <c:pt idx="5505">
                  <c:v>4.5824766159057617</c:v>
                </c:pt>
                <c:pt idx="5506">
                  <c:v>4.5833349227905273</c:v>
                </c:pt>
                <c:pt idx="5507">
                  <c:v>4.5841598510742188</c:v>
                </c:pt>
                <c:pt idx="5508">
                  <c:v>4.5849905014038086</c:v>
                </c:pt>
                <c:pt idx="5509">
                  <c:v>4.5858302116394043</c:v>
                </c:pt>
                <c:pt idx="5510">
                  <c:v>4.5866508483886719</c:v>
                </c:pt>
                <c:pt idx="5511">
                  <c:v>4.5874958038330078</c:v>
                </c:pt>
                <c:pt idx="5512">
                  <c:v>4.5883364677429199</c:v>
                </c:pt>
                <c:pt idx="5513">
                  <c:v>4.5891337394714355</c:v>
                </c:pt>
                <c:pt idx="5514">
                  <c:v>4.5899953842163086</c:v>
                </c:pt>
                <c:pt idx="5515">
                  <c:v>4.590825080871582</c:v>
                </c:pt>
                <c:pt idx="5516">
                  <c:v>4.5916624069213867</c:v>
                </c:pt>
                <c:pt idx="5517">
                  <c:v>4.5924878120422363</c:v>
                </c:pt>
                <c:pt idx="5518">
                  <c:v>4.5933022499084473</c:v>
                </c:pt>
                <c:pt idx="5519">
                  <c:v>4.5941357612609863</c:v>
                </c:pt>
                <c:pt idx="5520">
                  <c:v>4.5949854850769043</c:v>
                </c:pt>
                <c:pt idx="5521">
                  <c:v>4.5958356857299805</c:v>
                </c:pt>
                <c:pt idx="5522">
                  <c:v>4.5966501235961914</c:v>
                </c:pt>
                <c:pt idx="5523">
                  <c:v>4.5974836349487305</c:v>
                </c:pt>
                <c:pt idx="5524">
                  <c:v>4.5983133316040039</c:v>
                </c:pt>
                <c:pt idx="5525">
                  <c:v>4.5991497039794922</c:v>
                </c:pt>
                <c:pt idx="5526">
                  <c:v>4.599982738494873</c:v>
                </c:pt>
                <c:pt idx="5527">
                  <c:v>4.6008195877075195</c:v>
                </c:pt>
                <c:pt idx="5528">
                  <c:v>4.601661205291748</c:v>
                </c:pt>
                <c:pt idx="5529">
                  <c:v>4.6024885177612305</c:v>
                </c:pt>
                <c:pt idx="5530">
                  <c:v>4.6033000946044922</c:v>
                </c:pt>
                <c:pt idx="5531">
                  <c:v>4.6041321754455566</c:v>
                </c:pt>
                <c:pt idx="5532">
                  <c:v>4.6049933433532715</c:v>
                </c:pt>
                <c:pt idx="5533">
                  <c:v>4.6058268547058105</c:v>
                </c:pt>
                <c:pt idx="5534">
                  <c:v>4.606651782989502</c:v>
                </c:pt>
                <c:pt idx="5535">
                  <c:v>4.6074762344360352</c:v>
                </c:pt>
                <c:pt idx="5536">
                  <c:v>4.6083059310913086</c:v>
                </c:pt>
                <c:pt idx="5537">
                  <c:v>4.6091547012329102</c:v>
                </c:pt>
                <c:pt idx="5538">
                  <c:v>4.609992504119873</c:v>
                </c:pt>
                <c:pt idx="5539">
                  <c:v>4.6108217239379883</c:v>
                </c:pt>
                <c:pt idx="5540">
                  <c:v>4.611663818359375</c:v>
                </c:pt>
                <c:pt idx="5541">
                  <c:v>4.6124787330627441</c:v>
                </c:pt>
                <c:pt idx="5542">
                  <c:v>4.6133332252502441</c:v>
                </c:pt>
                <c:pt idx="5543">
                  <c:v>4.6141533851623535</c:v>
                </c:pt>
                <c:pt idx="5544">
                  <c:v>4.6150050163269043</c:v>
                </c:pt>
                <c:pt idx="5545">
                  <c:v>4.6158075332641602</c:v>
                </c:pt>
                <c:pt idx="5546">
                  <c:v>4.6166505813598633</c:v>
                </c:pt>
                <c:pt idx="5547">
                  <c:v>4.6174769401550293</c:v>
                </c:pt>
                <c:pt idx="5548">
                  <c:v>4.618311882019043</c:v>
                </c:pt>
                <c:pt idx="5549">
                  <c:v>4.6191439628601074</c:v>
                </c:pt>
                <c:pt idx="5550">
                  <c:v>4.6199779510498047</c:v>
                </c:pt>
                <c:pt idx="5551">
                  <c:v>4.6208052635192871</c:v>
                </c:pt>
                <c:pt idx="5552">
                  <c:v>4.6216487884521484</c:v>
                </c:pt>
                <c:pt idx="5553">
                  <c:v>4.6224861145019531</c:v>
                </c:pt>
                <c:pt idx="5554">
                  <c:v>4.6233148574829102</c:v>
                </c:pt>
                <c:pt idx="5555">
                  <c:v>4.6241402626037598</c:v>
                </c:pt>
                <c:pt idx="5556">
                  <c:v>4.6249828338623047</c:v>
                </c:pt>
                <c:pt idx="5557">
                  <c:v>4.6258096694946289</c:v>
                </c:pt>
                <c:pt idx="5558">
                  <c:v>4.6266608238220215</c:v>
                </c:pt>
                <c:pt idx="5559">
                  <c:v>4.6274628639221191</c:v>
                </c:pt>
                <c:pt idx="5560">
                  <c:v>4.628333568572998</c:v>
                </c:pt>
                <c:pt idx="5561">
                  <c:v>4.6291556358337402</c:v>
                </c:pt>
                <c:pt idx="5562">
                  <c:v>4.6299858093261719</c:v>
                </c:pt>
                <c:pt idx="5563">
                  <c:v>4.6308026313781738</c:v>
                </c:pt>
                <c:pt idx="5564">
                  <c:v>4.631657600402832</c:v>
                </c:pt>
                <c:pt idx="5565">
                  <c:v>4.6324877738952637</c:v>
                </c:pt>
                <c:pt idx="5566">
                  <c:v>4.6333003044128418</c:v>
                </c:pt>
                <c:pt idx="5567">
                  <c:v>4.6341695785522461</c:v>
                </c:pt>
                <c:pt idx="5568">
                  <c:v>4.6349697113037109</c:v>
                </c:pt>
                <c:pt idx="5569">
                  <c:v>4.635800838470459</c:v>
                </c:pt>
                <c:pt idx="5570">
                  <c:v>4.6366415023803711</c:v>
                </c:pt>
                <c:pt idx="5571">
                  <c:v>4.6374831199645996</c:v>
                </c:pt>
                <c:pt idx="5572">
                  <c:v>4.6383147239685059</c:v>
                </c:pt>
                <c:pt idx="5573">
                  <c:v>4.6391482353210449</c:v>
                </c:pt>
                <c:pt idx="5574">
                  <c:v>4.6399831771850586</c:v>
                </c:pt>
                <c:pt idx="5575">
                  <c:v>4.6408357620239258</c:v>
                </c:pt>
                <c:pt idx="5576">
                  <c:v>4.6416616439819336</c:v>
                </c:pt>
                <c:pt idx="5577">
                  <c:v>4.6424899101257324</c:v>
                </c:pt>
                <c:pt idx="5578">
                  <c:v>4.6433234214782715</c:v>
                </c:pt>
                <c:pt idx="5579">
                  <c:v>4.6441349983215332</c:v>
                </c:pt>
                <c:pt idx="5580">
                  <c:v>4.6449832916259766</c:v>
                </c:pt>
                <c:pt idx="5581">
                  <c:v>4.6458315849304199</c:v>
                </c:pt>
                <c:pt idx="5582">
                  <c:v>4.6466269493103027</c:v>
                </c:pt>
                <c:pt idx="5583">
                  <c:v>4.6475114822387695</c:v>
                </c:pt>
                <c:pt idx="5584">
                  <c:v>4.6483168601989746</c:v>
                </c:pt>
                <c:pt idx="5585">
                  <c:v>4.649165153503418</c:v>
                </c:pt>
                <c:pt idx="5586">
                  <c:v>4.6500086784362793</c:v>
                </c:pt>
                <c:pt idx="5587">
                  <c:v>4.6508255004882813</c:v>
                </c:pt>
                <c:pt idx="5588">
                  <c:v>4.6516504287719727</c:v>
                </c:pt>
                <c:pt idx="5589">
                  <c:v>4.6524839401245117</c:v>
                </c:pt>
                <c:pt idx="5590">
                  <c:v>4.6533198356628418</c:v>
                </c:pt>
                <c:pt idx="5591">
                  <c:v>4.6541404724121094</c:v>
                </c:pt>
                <c:pt idx="5592">
                  <c:v>4.6549973487854004</c:v>
                </c:pt>
                <c:pt idx="5593">
                  <c:v>4.6558132171630859</c:v>
                </c:pt>
                <c:pt idx="5594">
                  <c:v>4.6566414833068848</c:v>
                </c:pt>
                <c:pt idx="5595">
                  <c:v>4.6574912071228027</c:v>
                </c:pt>
                <c:pt idx="5596">
                  <c:v>4.6583013534545898</c:v>
                </c:pt>
                <c:pt idx="5597">
                  <c:v>4.6591401100158691</c:v>
                </c:pt>
                <c:pt idx="5598">
                  <c:v>4.6599807739257813</c:v>
                </c:pt>
                <c:pt idx="5599">
                  <c:v>4.6608114242553711</c:v>
                </c:pt>
                <c:pt idx="5600">
                  <c:v>4.6616525650024414</c:v>
                </c:pt>
                <c:pt idx="5601">
                  <c:v>4.6624746322631836</c:v>
                </c:pt>
                <c:pt idx="5602">
                  <c:v>4.6633028984069824</c:v>
                </c:pt>
                <c:pt idx="5603">
                  <c:v>4.664151668548584</c:v>
                </c:pt>
                <c:pt idx="5604">
                  <c:v>4.6649904251098633</c:v>
                </c:pt>
                <c:pt idx="5605">
                  <c:v>4.6658263206481934</c:v>
                </c:pt>
                <c:pt idx="5606">
                  <c:v>4.666651725769043</c:v>
                </c:pt>
                <c:pt idx="5607">
                  <c:v>4.6674919128417969</c:v>
                </c:pt>
                <c:pt idx="5608">
                  <c:v>4.6683053970336914</c:v>
                </c:pt>
                <c:pt idx="5609">
                  <c:v>4.6691470146179199</c:v>
                </c:pt>
                <c:pt idx="5610">
                  <c:v>4.6699719429016113</c:v>
                </c:pt>
                <c:pt idx="5611">
                  <c:v>4.6708002090454102</c:v>
                </c:pt>
                <c:pt idx="5612">
                  <c:v>4.6716623306274414</c:v>
                </c:pt>
                <c:pt idx="5613">
                  <c:v>4.6724824905395508</c:v>
                </c:pt>
                <c:pt idx="5614">
                  <c:v>4.6733260154724121</c:v>
                </c:pt>
                <c:pt idx="5615">
                  <c:v>4.6741466522216797</c:v>
                </c:pt>
                <c:pt idx="5616">
                  <c:v>4.6749553680419922</c:v>
                </c:pt>
                <c:pt idx="5617">
                  <c:v>4.675818920135498</c:v>
                </c:pt>
                <c:pt idx="5618">
                  <c:v>4.6766390800476074</c:v>
                </c:pt>
                <c:pt idx="5619">
                  <c:v>4.6774811744689941</c:v>
                </c:pt>
                <c:pt idx="5620">
                  <c:v>4.6783137321472168</c:v>
                </c:pt>
                <c:pt idx="5621">
                  <c:v>4.6791477203369141</c:v>
                </c:pt>
                <c:pt idx="5622">
                  <c:v>4.6799869537353516</c:v>
                </c:pt>
                <c:pt idx="5623">
                  <c:v>4.6808171272277832</c:v>
                </c:pt>
                <c:pt idx="5624">
                  <c:v>4.6816387176513672</c:v>
                </c:pt>
                <c:pt idx="5625">
                  <c:v>4.6824798583984375</c:v>
                </c:pt>
                <c:pt idx="5626">
                  <c:v>4.6833209991455078</c:v>
                </c:pt>
                <c:pt idx="5627">
                  <c:v>4.6841607093811035</c:v>
                </c:pt>
                <c:pt idx="5628">
                  <c:v>4.6849851608276367</c:v>
                </c:pt>
                <c:pt idx="5629">
                  <c:v>4.6858301162719727</c:v>
                </c:pt>
                <c:pt idx="5630">
                  <c:v>4.6866264343261719</c:v>
                </c:pt>
                <c:pt idx="5631">
                  <c:v>4.6874909400939941</c:v>
                </c:pt>
                <c:pt idx="5632">
                  <c:v>4.6883158683776855</c:v>
                </c:pt>
                <c:pt idx="5633">
                  <c:v>4.6891317367553711</c:v>
                </c:pt>
                <c:pt idx="5634">
                  <c:v>4.689967155456543</c:v>
                </c:pt>
                <c:pt idx="5635">
                  <c:v>4.6908183097839355</c:v>
                </c:pt>
                <c:pt idx="5636">
                  <c:v>4.6916499137878418</c:v>
                </c:pt>
                <c:pt idx="5637">
                  <c:v>4.6924819946289063</c:v>
                </c:pt>
                <c:pt idx="5638">
                  <c:v>4.6933207511901855</c:v>
                </c:pt>
                <c:pt idx="5639">
                  <c:v>4.6941571235656738</c:v>
                </c:pt>
                <c:pt idx="5640">
                  <c:v>4.6949796676635742</c:v>
                </c:pt>
                <c:pt idx="5641">
                  <c:v>4.6958379745483398</c:v>
                </c:pt>
                <c:pt idx="5642">
                  <c:v>4.696660041809082</c:v>
                </c:pt>
                <c:pt idx="5643">
                  <c:v>4.6974749565124512</c:v>
                </c:pt>
                <c:pt idx="5644">
                  <c:v>4.6983160972595215</c:v>
                </c:pt>
                <c:pt idx="5645">
                  <c:v>4.6991457939147949</c:v>
                </c:pt>
                <c:pt idx="5646">
                  <c:v>4.6999969482421875</c:v>
                </c:pt>
                <c:pt idx="5647">
                  <c:v>4.7008132934570313</c:v>
                </c:pt>
                <c:pt idx="5648">
                  <c:v>4.7016401290893555</c:v>
                </c:pt>
                <c:pt idx="5649">
                  <c:v>4.7024917602539063</c:v>
                </c:pt>
                <c:pt idx="5650">
                  <c:v>4.7033181190490723</c:v>
                </c:pt>
                <c:pt idx="5651">
                  <c:v>4.7041473388671875</c:v>
                </c:pt>
                <c:pt idx="5652">
                  <c:v>4.7049741744995117</c:v>
                </c:pt>
                <c:pt idx="5653">
                  <c:v>4.7058072090148926</c:v>
                </c:pt>
                <c:pt idx="5654">
                  <c:v>4.7066402435302734</c:v>
                </c:pt>
                <c:pt idx="5655">
                  <c:v>4.7074952125549316</c:v>
                </c:pt>
                <c:pt idx="5656">
                  <c:v>4.7082962989807129</c:v>
                </c:pt>
                <c:pt idx="5657">
                  <c:v>4.7091636657714844</c:v>
                </c:pt>
                <c:pt idx="5658">
                  <c:v>4.7099828720092773</c:v>
                </c:pt>
                <c:pt idx="5659">
                  <c:v>4.7108297348022461</c:v>
                </c:pt>
                <c:pt idx="5660">
                  <c:v>4.7116456031799316</c:v>
                </c:pt>
                <c:pt idx="5661">
                  <c:v>4.7124729156494141</c:v>
                </c:pt>
                <c:pt idx="5662">
                  <c:v>4.7132964134216309</c:v>
                </c:pt>
                <c:pt idx="5663">
                  <c:v>4.714177131652832</c:v>
                </c:pt>
                <c:pt idx="5664">
                  <c:v>4.714996337890625</c:v>
                </c:pt>
                <c:pt idx="5665">
                  <c:v>4.7158036231994629</c:v>
                </c:pt>
                <c:pt idx="5666">
                  <c:v>4.7166604995727539</c:v>
                </c:pt>
                <c:pt idx="5667">
                  <c:v>4.7174758911132813</c:v>
                </c:pt>
                <c:pt idx="5668">
                  <c:v>4.7183189392089844</c:v>
                </c:pt>
                <c:pt idx="5669">
                  <c:v>4.7191314697265625</c:v>
                </c:pt>
                <c:pt idx="5670">
                  <c:v>4.7199945449829102</c:v>
                </c:pt>
                <c:pt idx="5671">
                  <c:v>4.7208094596862793</c:v>
                </c:pt>
                <c:pt idx="5672">
                  <c:v>4.7216558456420898</c:v>
                </c:pt>
                <c:pt idx="5673">
                  <c:v>4.7224655151367188</c:v>
                </c:pt>
                <c:pt idx="5674">
                  <c:v>4.7233242988586426</c:v>
                </c:pt>
                <c:pt idx="5675">
                  <c:v>4.7241396903991699</c:v>
                </c:pt>
                <c:pt idx="5676">
                  <c:v>4.7249903678894043</c:v>
                </c:pt>
                <c:pt idx="5677">
                  <c:v>4.7258114814758301</c:v>
                </c:pt>
                <c:pt idx="5678">
                  <c:v>4.726651668548584</c:v>
                </c:pt>
                <c:pt idx="5679">
                  <c:v>4.7274961471557617</c:v>
                </c:pt>
                <c:pt idx="5680">
                  <c:v>4.7283248901367188</c:v>
                </c:pt>
                <c:pt idx="5681">
                  <c:v>4.7291655540466309</c:v>
                </c:pt>
                <c:pt idx="5682">
                  <c:v>4.7299857139587402</c:v>
                </c:pt>
                <c:pt idx="5683">
                  <c:v>4.7308268547058105</c:v>
                </c:pt>
                <c:pt idx="5684">
                  <c:v>4.7316598892211914</c:v>
                </c:pt>
                <c:pt idx="5685">
                  <c:v>4.7324810028076172</c:v>
                </c:pt>
                <c:pt idx="5686">
                  <c:v>4.7333202362060547</c:v>
                </c:pt>
                <c:pt idx="5687">
                  <c:v>4.7341518402099609</c:v>
                </c:pt>
                <c:pt idx="5688">
                  <c:v>4.7349734306335449</c:v>
                </c:pt>
                <c:pt idx="5689">
                  <c:v>4.7357869148254395</c:v>
                </c:pt>
                <c:pt idx="5690">
                  <c:v>4.7366561889648438</c:v>
                </c:pt>
                <c:pt idx="5691">
                  <c:v>4.7374868392944336</c:v>
                </c:pt>
                <c:pt idx="5692">
                  <c:v>4.7383313179016113</c:v>
                </c:pt>
                <c:pt idx="5693">
                  <c:v>4.7391490936279297</c:v>
                </c:pt>
                <c:pt idx="5694">
                  <c:v>4.7399888038635254</c:v>
                </c:pt>
                <c:pt idx="5695">
                  <c:v>4.7408051490783691</c:v>
                </c:pt>
                <c:pt idx="5696">
                  <c:v>4.7416300773620605</c:v>
                </c:pt>
                <c:pt idx="5697">
                  <c:v>4.7424883842468262</c:v>
                </c:pt>
                <c:pt idx="5698">
                  <c:v>4.7433037757873535</c:v>
                </c:pt>
                <c:pt idx="5699">
                  <c:v>4.7441468238830566</c:v>
                </c:pt>
                <c:pt idx="5700">
                  <c:v>4.7450017929077148</c:v>
                </c:pt>
                <c:pt idx="5701">
                  <c:v>4.7458248138427734</c:v>
                </c:pt>
                <c:pt idx="5702">
                  <c:v>4.7466650009155273</c:v>
                </c:pt>
                <c:pt idx="5703">
                  <c:v>4.7474889755249023</c:v>
                </c:pt>
                <c:pt idx="5704">
                  <c:v>4.7483062744140625</c:v>
                </c:pt>
                <c:pt idx="5705">
                  <c:v>4.7491364479064941</c:v>
                </c:pt>
                <c:pt idx="5706">
                  <c:v>4.7499656677246094</c:v>
                </c:pt>
                <c:pt idx="5707">
                  <c:v>4.7508254051208496</c:v>
                </c:pt>
                <c:pt idx="5708">
                  <c:v>4.7516450881958008</c:v>
                </c:pt>
                <c:pt idx="5709">
                  <c:v>4.7524843215942383</c:v>
                </c:pt>
                <c:pt idx="5710">
                  <c:v>4.7533292770385742</c:v>
                </c:pt>
                <c:pt idx="5711">
                  <c:v>4.7541589736938477</c:v>
                </c:pt>
                <c:pt idx="5712">
                  <c:v>4.7549748420715332</c:v>
                </c:pt>
                <c:pt idx="5713">
                  <c:v>4.755803108215332</c:v>
                </c:pt>
                <c:pt idx="5714">
                  <c:v>4.7566595077514648</c:v>
                </c:pt>
                <c:pt idx="5715">
                  <c:v>4.7574820518493652</c:v>
                </c:pt>
                <c:pt idx="5716">
                  <c:v>4.7583494186401367</c:v>
                </c:pt>
                <c:pt idx="5717">
                  <c:v>4.7591300010681152</c:v>
                </c:pt>
                <c:pt idx="5718">
                  <c:v>4.7599725723266602</c:v>
                </c:pt>
                <c:pt idx="5719">
                  <c:v>4.7607874870300293</c:v>
                </c:pt>
                <c:pt idx="5720">
                  <c:v>4.7616419792175293</c:v>
                </c:pt>
                <c:pt idx="5721">
                  <c:v>4.7624845504760742</c:v>
                </c:pt>
                <c:pt idx="5722">
                  <c:v>4.7633275985717773</c:v>
                </c:pt>
                <c:pt idx="5723">
                  <c:v>4.7641506195068359</c:v>
                </c:pt>
                <c:pt idx="5724">
                  <c:v>4.7649745941162109</c:v>
                </c:pt>
                <c:pt idx="5725">
                  <c:v>4.7658181190490723</c:v>
                </c:pt>
                <c:pt idx="5726">
                  <c:v>4.7666664123535156</c:v>
                </c:pt>
                <c:pt idx="5727">
                  <c:v>4.767481803894043</c:v>
                </c:pt>
                <c:pt idx="5728">
                  <c:v>4.768312931060791</c:v>
                </c:pt>
                <c:pt idx="5729">
                  <c:v>4.7691354751586914</c:v>
                </c:pt>
                <c:pt idx="5730">
                  <c:v>4.7699813842773438</c:v>
                </c:pt>
                <c:pt idx="5731">
                  <c:v>4.7708053588867188</c:v>
                </c:pt>
                <c:pt idx="5732">
                  <c:v>4.7716579437255859</c:v>
                </c:pt>
                <c:pt idx="5733">
                  <c:v>4.7724714279174805</c:v>
                </c:pt>
                <c:pt idx="5734">
                  <c:v>4.7733235359191895</c:v>
                </c:pt>
                <c:pt idx="5735">
                  <c:v>4.7741432189941406</c:v>
                </c:pt>
                <c:pt idx="5736">
                  <c:v>4.7749929428100586</c:v>
                </c:pt>
                <c:pt idx="5737">
                  <c:v>4.7758164405822754</c:v>
                </c:pt>
                <c:pt idx="5738">
                  <c:v>4.7766542434692383</c:v>
                </c:pt>
                <c:pt idx="5739">
                  <c:v>4.7774887084960938</c:v>
                </c:pt>
                <c:pt idx="5740">
                  <c:v>4.7783327102661133</c:v>
                </c:pt>
                <c:pt idx="5741">
                  <c:v>4.7791619300842285</c:v>
                </c:pt>
                <c:pt idx="5742">
                  <c:v>4.7799801826477051</c:v>
                </c:pt>
                <c:pt idx="5743">
                  <c:v>4.7808070182800293</c:v>
                </c:pt>
                <c:pt idx="5744">
                  <c:v>4.7816481590270996</c:v>
                </c:pt>
                <c:pt idx="5745">
                  <c:v>4.7824664115905762</c:v>
                </c:pt>
                <c:pt idx="5746">
                  <c:v>4.7833023071289063</c:v>
                </c:pt>
                <c:pt idx="5747">
                  <c:v>4.7841396331787109</c:v>
                </c:pt>
                <c:pt idx="5748">
                  <c:v>4.7849831581115723</c:v>
                </c:pt>
                <c:pt idx="5749">
                  <c:v>4.7858176231384277</c:v>
                </c:pt>
                <c:pt idx="5750">
                  <c:v>4.7866520881652832</c:v>
                </c:pt>
                <c:pt idx="5751">
                  <c:v>4.7875046730041504</c:v>
                </c:pt>
                <c:pt idx="5752">
                  <c:v>4.7883214950561523</c:v>
                </c:pt>
                <c:pt idx="5753">
                  <c:v>4.7891664505004883</c:v>
                </c:pt>
                <c:pt idx="5754">
                  <c:v>4.7899789810180664</c:v>
                </c:pt>
                <c:pt idx="5755">
                  <c:v>4.7908267974853516</c:v>
                </c:pt>
                <c:pt idx="5756">
                  <c:v>4.7916336059570313</c:v>
                </c:pt>
                <c:pt idx="5757">
                  <c:v>4.7924942970275879</c:v>
                </c:pt>
                <c:pt idx="5758">
                  <c:v>4.793297290802002</c:v>
                </c:pt>
                <c:pt idx="5759">
                  <c:v>4.7941422462463379</c:v>
                </c:pt>
                <c:pt idx="5760">
                  <c:v>4.7949652671813965</c:v>
                </c:pt>
                <c:pt idx="5761">
                  <c:v>4.7958159446716309</c:v>
                </c:pt>
                <c:pt idx="5762">
                  <c:v>4.7966632843017578</c:v>
                </c:pt>
                <c:pt idx="5763">
                  <c:v>4.7975010871887207</c:v>
                </c:pt>
                <c:pt idx="5764">
                  <c:v>4.7983179092407227</c:v>
                </c:pt>
                <c:pt idx="5765">
                  <c:v>4.7991495132446289</c:v>
                </c:pt>
                <c:pt idx="5766">
                  <c:v>4.7999653816223145</c:v>
                </c:pt>
                <c:pt idx="5767">
                  <c:v>4.8008251190185547</c:v>
                </c:pt>
                <c:pt idx="5768">
                  <c:v>4.8016543388366699</c:v>
                </c:pt>
                <c:pt idx="5769">
                  <c:v>4.802485466003418</c:v>
                </c:pt>
                <c:pt idx="5770">
                  <c:v>4.8033299446105957</c:v>
                </c:pt>
                <c:pt idx="5771">
                  <c:v>4.8041591644287109</c:v>
                </c:pt>
                <c:pt idx="5772">
                  <c:v>4.8049716949462891</c:v>
                </c:pt>
                <c:pt idx="5773">
                  <c:v>4.8058061599731445</c:v>
                </c:pt>
                <c:pt idx="5774">
                  <c:v>4.8066468238830566</c:v>
                </c:pt>
                <c:pt idx="5775">
                  <c:v>4.807471752166748</c:v>
                </c:pt>
                <c:pt idx="5776">
                  <c:v>4.8083400726318359</c:v>
                </c:pt>
                <c:pt idx="5777">
                  <c:v>4.8091669082641602</c:v>
                </c:pt>
                <c:pt idx="5778">
                  <c:v>4.8099827766418457</c:v>
                </c:pt>
                <c:pt idx="5779">
                  <c:v>4.8108201026916504</c:v>
                </c:pt>
                <c:pt idx="5780">
                  <c:v>4.8116645812988281</c:v>
                </c:pt>
                <c:pt idx="5781">
                  <c:v>4.8124914169311523</c:v>
                </c:pt>
                <c:pt idx="5782">
                  <c:v>4.8133144378662109</c:v>
                </c:pt>
                <c:pt idx="5783">
                  <c:v>4.8141727447509766</c:v>
                </c:pt>
                <c:pt idx="5784">
                  <c:v>4.8149871826171875</c:v>
                </c:pt>
                <c:pt idx="5785">
                  <c:v>4.8158340454101563</c:v>
                </c:pt>
                <c:pt idx="5786">
                  <c:v>4.8166594505310059</c:v>
                </c:pt>
                <c:pt idx="5787">
                  <c:v>4.817476749420166</c:v>
                </c:pt>
                <c:pt idx="5788">
                  <c:v>4.8183140754699707</c:v>
                </c:pt>
                <c:pt idx="5789">
                  <c:v>4.8191585540771484</c:v>
                </c:pt>
                <c:pt idx="5790">
                  <c:v>4.8199872970581055</c:v>
                </c:pt>
                <c:pt idx="5791">
                  <c:v>4.8208250999450684</c:v>
                </c:pt>
                <c:pt idx="5792">
                  <c:v>4.8216519355773926</c:v>
                </c:pt>
                <c:pt idx="5793">
                  <c:v>4.822486400604248</c:v>
                </c:pt>
                <c:pt idx="5794">
                  <c:v>4.8233084678649902</c:v>
                </c:pt>
                <c:pt idx="5795">
                  <c:v>4.8241467475891113</c:v>
                </c:pt>
                <c:pt idx="5796">
                  <c:v>4.8249969482421875</c:v>
                </c:pt>
                <c:pt idx="5797">
                  <c:v>4.8258056640625</c:v>
                </c:pt>
                <c:pt idx="5798">
                  <c:v>4.8266406059265137</c:v>
                </c:pt>
                <c:pt idx="5799">
                  <c:v>4.8274755477905273</c:v>
                </c:pt>
                <c:pt idx="5800">
                  <c:v>4.8283286094665527</c:v>
                </c:pt>
                <c:pt idx="5801">
                  <c:v>4.8291444778442383</c:v>
                </c:pt>
                <c:pt idx="5802">
                  <c:v>4.8299880027770996</c:v>
                </c:pt>
                <c:pt idx="5803">
                  <c:v>4.8308043479919434</c:v>
                </c:pt>
                <c:pt idx="5804">
                  <c:v>4.8316326141357422</c:v>
                </c:pt>
                <c:pt idx="5805">
                  <c:v>4.8325014114379883</c:v>
                </c:pt>
                <c:pt idx="5806">
                  <c:v>4.8333168029785156</c:v>
                </c:pt>
                <c:pt idx="5807">
                  <c:v>4.8341622352600098</c:v>
                </c:pt>
                <c:pt idx="5808">
                  <c:v>4.834998607635498</c:v>
                </c:pt>
                <c:pt idx="5809">
                  <c:v>4.8358092308044434</c:v>
                </c:pt>
                <c:pt idx="5810">
                  <c:v>4.8366475105285645</c:v>
                </c:pt>
                <c:pt idx="5811">
                  <c:v>4.8375020027160645</c:v>
                </c:pt>
                <c:pt idx="5812">
                  <c:v>4.8382964134216309</c:v>
                </c:pt>
                <c:pt idx="5813">
                  <c:v>4.8391427993774414</c:v>
                </c:pt>
                <c:pt idx="5814">
                  <c:v>4.8399953842163086</c:v>
                </c:pt>
                <c:pt idx="5815">
                  <c:v>4.840815544128418</c:v>
                </c:pt>
                <c:pt idx="5816">
                  <c:v>4.8416471481323242</c:v>
                </c:pt>
                <c:pt idx="5817">
                  <c:v>4.8424844741821289</c:v>
                </c:pt>
                <c:pt idx="5818">
                  <c:v>4.8433356285095215</c:v>
                </c:pt>
                <c:pt idx="5819">
                  <c:v>4.8441472053527832</c:v>
                </c:pt>
                <c:pt idx="5820">
                  <c:v>4.8449854850769043</c:v>
                </c:pt>
                <c:pt idx="5821">
                  <c:v>4.8458032608032227</c:v>
                </c:pt>
                <c:pt idx="5822">
                  <c:v>4.8466510772705078</c:v>
                </c:pt>
                <c:pt idx="5823">
                  <c:v>4.847498893737793</c:v>
                </c:pt>
                <c:pt idx="5824">
                  <c:v>4.8483462333679199</c:v>
                </c:pt>
                <c:pt idx="5825">
                  <c:v>4.8491592407226563</c:v>
                </c:pt>
                <c:pt idx="5826">
                  <c:v>4.8499951362609863</c:v>
                </c:pt>
                <c:pt idx="5827">
                  <c:v>4.8508291244506836</c:v>
                </c:pt>
                <c:pt idx="5828">
                  <c:v>4.8516364097595215</c:v>
                </c:pt>
                <c:pt idx="5829">
                  <c:v>4.852473258972168</c:v>
                </c:pt>
                <c:pt idx="5830">
                  <c:v>4.853304386138916</c:v>
                </c:pt>
                <c:pt idx="5831">
                  <c:v>4.8541598320007324</c:v>
                </c:pt>
                <c:pt idx="5832">
                  <c:v>4.8549785614013672</c:v>
                </c:pt>
                <c:pt idx="5833">
                  <c:v>4.8557991981506348</c:v>
                </c:pt>
                <c:pt idx="5834">
                  <c:v>4.8566522598266602</c:v>
                </c:pt>
                <c:pt idx="5835">
                  <c:v>4.8574638366699219</c:v>
                </c:pt>
                <c:pt idx="5836">
                  <c:v>4.858314037322998</c:v>
                </c:pt>
                <c:pt idx="5837">
                  <c:v>4.8591470718383789</c:v>
                </c:pt>
                <c:pt idx="5838">
                  <c:v>4.8600015640258789</c:v>
                </c:pt>
                <c:pt idx="5839">
                  <c:v>4.8608078956604004</c:v>
                </c:pt>
                <c:pt idx="5840">
                  <c:v>4.8616576194763184</c:v>
                </c:pt>
                <c:pt idx="5841">
                  <c:v>4.8624958992004395</c:v>
                </c:pt>
                <c:pt idx="5842">
                  <c:v>4.8633155822753906</c:v>
                </c:pt>
                <c:pt idx="5843">
                  <c:v>4.8641624450683594</c:v>
                </c:pt>
                <c:pt idx="5844">
                  <c:v>4.8649797439575195</c:v>
                </c:pt>
                <c:pt idx="5845">
                  <c:v>4.865818977355957</c:v>
                </c:pt>
                <c:pt idx="5846">
                  <c:v>4.8666534423828125</c:v>
                </c:pt>
                <c:pt idx="5847">
                  <c:v>4.8675107955932617</c:v>
                </c:pt>
                <c:pt idx="5848">
                  <c:v>4.868340015411377</c:v>
                </c:pt>
                <c:pt idx="5849">
                  <c:v>4.8691401481628418</c:v>
                </c:pt>
                <c:pt idx="5850">
                  <c:v>4.8699889183044434</c:v>
                </c:pt>
                <c:pt idx="5851">
                  <c:v>4.8708066940307617</c:v>
                </c:pt>
                <c:pt idx="5852">
                  <c:v>4.8716330528259277</c:v>
                </c:pt>
                <c:pt idx="5853">
                  <c:v>4.8724808692932129</c:v>
                </c:pt>
                <c:pt idx="5854">
                  <c:v>4.8733210563659668</c:v>
                </c:pt>
                <c:pt idx="5855">
                  <c:v>4.8741426467895508</c:v>
                </c:pt>
                <c:pt idx="5856">
                  <c:v>4.8749837875366211</c:v>
                </c:pt>
                <c:pt idx="5857">
                  <c:v>4.8758101463317871</c:v>
                </c:pt>
                <c:pt idx="5858">
                  <c:v>4.8766493797302246</c:v>
                </c:pt>
                <c:pt idx="5859">
                  <c:v>4.8774905204772949</c:v>
                </c:pt>
                <c:pt idx="5860">
                  <c:v>4.8783206939697266</c:v>
                </c:pt>
                <c:pt idx="5861">
                  <c:v>4.8791513442993164</c:v>
                </c:pt>
                <c:pt idx="5862">
                  <c:v>4.8799724578857422</c:v>
                </c:pt>
                <c:pt idx="5863">
                  <c:v>4.880831241607666</c:v>
                </c:pt>
                <c:pt idx="5864">
                  <c:v>4.8816566467285156</c:v>
                </c:pt>
                <c:pt idx="5865">
                  <c:v>4.8824672698974609</c:v>
                </c:pt>
                <c:pt idx="5866">
                  <c:v>4.883324146270752</c:v>
                </c:pt>
                <c:pt idx="5867">
                  <c:v>4.8841629028320313</c:v>
                </c:pt>
                <c:pt idx="5868">
                  <c:v>4.884981632232666</c:v>
                </c:pt>
                <c:pt idx="5869">
                  <c:v>4.8858170509338379</c:v>
                </c:pt>
                <c:pt idx="5870">
                  <c:v>4.8866658210754395</c:v>
                </c:pt>
                <c:pt idx="5871">
                  <c:v>4.8874835968017578</c:v>
                </c:pt>
                <c:pt idx="5872">
                  <c:v>4.8883304595947266</c:v>
                </c:pt>
                <c:pt idx="5873">
                  <c:v>4.8891534805297852</c:v>
                </c:pt>
                <c:pt idx="5874">
                  <c:v>4.8899993896484375</c:v>
                </c:pt>
                <c:pt idx="5875">
                  <c:v>4.8908176422119141</c:v>
                </c:pt>
                <c:pt idx="5876">
                  <c:v>4.8916635513305664</c:v>
                </c:pt>
                <c:pt idx="5877">
                  <c:v>4.8924703598022461</c:v>
                </c:pt>
                <c:pt idx="5878">
                  <c:v>4.8933272361755371</c:v>
                </c:pt>
                <c:pt idx="5879">
                  <c:v>4.8941783905029297</c:v>
                </c:pt>
                <c:pt idx="5880">
                  <c:v>4.8949851989746094</c:v>
                </c:pt>
                <c:pt idx="5881">
                  <c:v>4.8958234786987305</c:v>
                </c:pt>
                <c:pt idx="5882">
                  <c:v>4.8966588973999023</c:v>
                </c:pt>
                <c:pt idx="5883">
                  <c:v>4.8974742889404297</c:v>
                </c:pt>
                <c:pt idx="5884">
                  <c:v>4.8983349800109863</c:v>
                </c:pt>
                <c:pt idx="5885">
                  <c:v>4.8991231918334961</c:v>
                </c:pt>
                <c:pt idx="5886">
                  <c:v>4.8999972343444824</c:v>
                </c:pt>
                <c:pt idx="5887">
                  <c:v>4.9008388519287109</c:v>
                </c:pt>
                <c:pt idx="5888">
                  <c:v>4.9016470909118652</c:v>
                </c:pt>
                <c:pt idx="5889">
                  <c:v>4.902470588684082</c:v>
                </c:pt>
                <c:pt idx="5890">
                  <c:v>4.9033241271972656</c:v>
                </c:pt>
                <c:pt idx="5891">
                  <c:v>4.9041571617126465</c:v>
                </c:pt>
                <c:pt idx="5892">
                  <c:v>4.9049835205078125</c:v>
                </c:pt>
                <c:pt idx="5893">
                  <c:v>4.9058146476745605</c:v>
                </c:pt>
                <c:pt idx="5894">
                  <c:v>4.906646728515625</c:v>
                </c:pt>
                <c:pt idx="5895">
                  <c:v>4.9074640274047852</c:v>
                </c:pt>
                <c:pt idx="5896">
                  <c:v>4.9083118438720703</c:v>
                </c:pt>
                <c:pt idx="5897">
                  <c:v>4.9091711044311523</c:v>
                </c:pt>
                <c:pt idx="5898">
                  <c:v>4.909980297088623</c:v>
                </c:pt>
                <c:pt idx="5899">
                  <c:v>4.9108133316040039</c:v>
                </c:pt>
                <c:pt idx="5900">
                  <c:v>4.9116582870483398</c:v>
                </c:pt>
                <c:pt idx="5901">
                  <c:v>4.9124698638916016</c:v>
                </c:pt>
                <c:pt idx="5902">
                  <c:v>4.9133157730102539</c:v>
                </c:pt>
                <c:pt idx="5903">
                  <c:v>4.9141488075256348</c:v>
                </c:pt>
                <c:pt idx="5904">
                  <c:v>4.9149980545043945</c:v>
                </c:pt>
                <c:pt idx="5905">
                  <c:v>4.9158072471618652</c:v>
                </c:pt>
                <c:pt idx="5906">
                  <c:v>4.9166674613952637</c:v>
                </c:pt>
                <c:pt idx="5907">
                  <c:v>4.9174933433532715</c:v>
                </c:pt>
                <c:pt idx="5908">
                  <c:v>4.9183211326599121</c:v>
                </c:pt>
                <c:pt idx="5909">
                  <c:v>4.9191603660583496</c:v>
                </c:pt>
                <c:pt idx="5910">
                  <c:v>4.9199838638305664</c:v>
                </c:pt>
                <c:pt idx="5911">
                  <c:v>4.9208292961120605</c:v>
                </c:pt>
                <c:pt idx="5912">
                  <c:v>4.9216709136962891</c:v>
                </c:pt>
                <c:pt idx="5913">
                  <c:v>4.9224700927734375</c:v>
                </c:pt>
                <c:pt idx="5914">
                  <c:v>4.9233298301696777</c:v>
                </c:pt>
                <c:pt idx="5915">
                  <c:v>4.9241576194763184</c:v>
                </c:pt>
                <c:pt idx="5916">
                  <c:v>4.9249987602233887</c:v>
                </c:pt>
                <c:pt idx="5917">
                  <c:v>4.9258222579956055</c:v>
                </c:pt>
                <c:pt idx="5918">
                  <c:v>4.9266371726989746</c:v>
                </c:pt>
                <c:pt idx="5919">
                  <c:v>4.9274654388427734</c:v>
                </c:pt>
                <c:pt idx="5920">
                  <c:v>4.9283185005187988</c:v>
                </c:pt>
                <c:pt idx="5921">
                  <c:v>4.929171085357666</c:v>
                </c:pt>
                <c:pt idx="5922">
                  <c:v>4.9299817085266113</c:v>
                </c:pt>
                <c:pt idx="5923">
                  <c:v>4.9308156967163086</c:v>
                </c:pt>
                <c:pt idx="5924">
                  <c:v>4.9316468238830566</c:v>
                </c:pt>
                <c:pt idx="5925">
                  <c:v>4.9324846267700195</c:v>
                </c:pt>
                <c:pt idx="5926">
                  <c:v>4.9333152770996094</c:v>
                </c:pt>
                <c:pt idx="5927">
                  <c:v>4.9341535568237305</c:v>
                </c:pt>
                <c:pt idx="5928">
                  <c:v>4.9349918365478516</c:v>
                </c:pt>
                <c:pt idx="5929">
                  <c:v>4.9358220100402832</c:v>
                </c:pt>
                <c:pt idx="5930">
                  <c:v>4.9366340637207031</c:v>
                </c:pt>
                <c:pt idx="5931">
                  <c:v>4.9374661445617676</c:v>
                </c:pt>
                <c:pt idx="5932">
                  <c:v>4.9383206367492676</c:v>
                </c:pt>
                <c:pt idx="5933">
                  <c:v>4.9391608238220215</c:v>
                </c:pt>
                <c:pt idx="5934">
                  <c:v>4.9399847984313965</c:v>
                </c:pt>
                <c:pt idx="5935">
                  <c:v>4.9408116340637207</c:v>
                </c:pt>
                <c:pt idx="5936">
                  <c:v>4.9416399002075195</c:v>
                </c:pt>
                <c:pt idx="5937">
                  <c:v>4.9424901008605957</c:v>
                </c:pt>
                <c:pt idx="5938">
                  <c:v>4.9433250427246094</c:v>
                </c:pt>
                <c:pt idx="5939">
                  <c:v>4.944157600402832</c:v>
                </c:pt>
                <c:pt idx="5940">
                  <c:v>4.9449973106384277</c:v>
                </c:pt>
                <c:pt idx="5941">
                  <c:v>4.9458141326904297</c:v>
                </c:pt>
                <c:pt idx="5942">
                  <c:v>4.9466657638549805</c:v>
                </c:pt>
                <c:pt idx="5943">
                  <c:v>4.9474921226501465</c:v>
                </c:pt>
                <c:pt idx="5944">
                  <c:v>4.9483413696289063</c:v>
                </c:pt>
                <c:pt idx="5945">
                  <c:v>4.9491410255432129</c:v>
                </c:pt>
                <c:pt idx="5946">
                  <c:v>4.9499826431274414</c:v>
                </c:pt>
                <c:pt idx="5947">
                  <c:v>4.9508094787597656</c:v>
                </c:pt>
                <c:pt idx="5948">
                  <c:v>4.9516468048095703</c:v>
                </c:pt>
                <c:pt idx="5949">
                  <c:v>4.9524741172790527</c:v>
                </c:pt>
                <c:pt idx="5950">
                  <c:v>4.9533100128173828</c:v>
                </c:pt>
                <c:pt idx="5951">
                  <c:v>4.9541349411010742</c:v>
                </c:pt>
                <c:pt idx="5952">
                  <c:v>4.9549832344055176</c:v>
                </c:pt>
                <c:pt idx="5953">
                  <c:v>4.9558215141296387</c:v>
                </c:pt>
                <c:pt idx="5954">
                  <c:v>4.9566459655761719</c:v>
                </c:pt>
                <c:pt idx="5955">
                  <c:v>4.9574742317199707</c:v>
                </c:pt>
                <c:pt idx="5956">
                  <c:v>4.9583115577697754</c:v>
                </c:pt>
                <c:pt idx="5957">
                  <c:v>4.9591450691223145</c:v>
                </c:pt>
                <c:pt idx="5958">
                  <c:v>4.9599943161010742</c:v>
                </c:pt>
                <c:pt idx="5959">
                  <c:v>4.9607973098754883</c:v>
                </c:pt>
                <c:pt idx="5960">
                  <c:v>4.9616661071777344</c:v>
                </c:pt>
                <c:pt idx="5961">
                  <c:v>4.9624905586242676</c:v>
                </c:pt>
                <c:pt idx="5962">
                  <c:v>4.9633207321166992</c:v>
                </c:pt>
                <c:pt idx="5963">
                  <c:v>4.9641332626342773</c:v>
                </c:pt>
                <c:pt idx="5964">
                  <c:v>4.964991569519043</c:v>
                </c:pt>
                <c:pt idx="5965">
                  <c:v>4.9658222198486328</c:v>
                </c:pt>
                <c:pt idx="5966">
                  <c:v>4.9666357040405273</c:v>
                </c:pt>
                <c:pt idx="5967">
                  <c:v>4.9675002098083496</c:v>
                </c:pt>
                <c:pt idx="5968">
                  <c:v>4.9683012962341309</c:v>
                </c:pt>
                <c:pt idx="5969">
                  <c:v>4.9691343307495117</c:v>
                </c:pt>
                <c:pt idx="5970">
                  <c:v>4.9699759483337402</c:v>
                </c:pt>
                <c:pt idx="5971">
                  <c:v>4.9708156585693359</c:v>
                </c:pt>
                <c:pt idx="5972">
                  <c:v>4.9716453552246094</c:v>
                </c:pt>
                <c:pt idx="5973">
                  <c:v>4.9724831581115723</c:v>
                </c:pt>
                <c:pt idx="5974">
                  <c:v>4.9733157157897949</c:v>
                </c:pt>
                <c:pt idx="5975">
                  <c:v>4.9741687774658203</c:v>
                </c:pt>
                <c:pt idx="5976">
                  <c:v>4.9749946594238281</c:v>
                </c:pt>
                <c:pt idx="5977">
                  <c:v>4.9758238792419434</c:v>
                </c:pt>
                <c:pt idx="5978">
                  <c:v>4.976661205291748</c:v>
                </c:pt>
                <c:pt idx="5979">
                  <c:v>4.9774703979492188</c:v>
                </c:pt>
                <c:pt idx="5980">
                  <c:v>4.9783172607421875</c:v>
                </c:pt>
                <c:pt idx="5981">
                  <c:v>4.9791617393493652</c:v>
                </c:pt>
                <c:pt idx="5982">
                  <c:v>4.9799637794494629</c:v>
                </c:pt>
                <c:pt idx="5983">
                  <c:v>4.9808430671691895</c:v>
                </c:pt>
                <c:pt idx="5984">
                  <c:v>4.9816508293151855</c:v>
                </c:pt>
                <c:pt idx="5985">
                  <c:v>4.9825010299682617</c:v>
                </c:pt>
                <c:pt idx="5986">
                  <c:v>4.9833440780639648</c:v>
                </c:pt>
                <c:pt idx="5987">
                  <c:v>4.9841585159301758</c:v>
                </c:pt>
                <c:pt idx="5988">
                  <c:v>4.9849839210510254</c:v>
                </c:pt>
                <c:pt idx="5989">
                  <c:v>4.9858174324035645</c:v>
                </c:pt>
                <c:pt idx="5990">
                  <c:v>4.9866585731506348</c:v>
                </c:pt>
                <c:pt idx="5991">
                  <c:v>4.9874734878540039</c:v>
                </c:pt>
                <c:pt idx="5992">
                  <c:v>4.9883313179016113</c:v>
                </c:pt>
                <c:pt idx="5993">
                  <c:v>4.9891476631164551</c:v>
                </c:pt>
                <c:pt idx="5994">
                  <c:v>4.9899702072143555</c:v>
                </c:pt>
                <c:pt idx="5995">
                  <c:v>4.9908251762390137</c:v>
                </c:pt>
                <c:pt idx="5996">
                  <c:v>4.991635799407959</c:v>
                </c:pt>
                <c:pt idx="5997">
                  <c:v>4.9924731254577637</c:v>
                </c:pt>
                <c:pt idx="5998">
                  <c:v>4.9933137893676758</c:v>
                </c:pt>
                <c:pt idx="5999">
                  <c:v>4.9941458702087402</c:v>
                </c:pt>
                <c:pt idx="6000">
                  <c:v>4.9949808120727539</c:v>
                </c:pt>
                <c:pt idx="6001">
                  <c:v>4.9958081245422363</c:v>
                </c:pt>
                <c:pt idx="6002">
                  <c:v>4.9966340065002441</c:v>
                </c:pt>
                <c:pt idx="6003">
                  <c:v>4.9974880218505859</c:v>
                </c:pt>
                <c:pt idx="6004">
                  <c:v>4.9983272552490234</c:v>
                </c:pt>
                <c:pt idx="6005">
                  <c:v>4.9991545677185059</c:v>
                </c:pt>
                <c:pt idx="6006">
                  <c:v>4.9999856948852539</c:v>
                </c:pt>
                <c:pt idx="6007">
                  <c:v>5.0008206367492676</c:v>
                </c:pt>
                <c:pt idx="6008">
                  <c:v>5.0016417503356934</c:v>
                </c:pt>
                <c:pt idx="6009">
                  <c:v>5.0024814605712891</c:v>
                </c:pt>
                <c:pt idx="6010">
                  <c:v>5.0033044815063477</c:v>
                </c:pt>
                <c:pt idx="6011">
                  <c:v>5.0041303634643555</c:v>
                </c:pt>
                <c:pt idx="6012">
                  <c:v>5.0049958229064941</c:v>
                </c:pt>
                <c:pt idx="6013">
                  <c:v>5.0058131217956543</c:v>
                </c:pt>
                <c:pt idx="6014">
                  <c:v>5.006659984588623</c:v>
                </c:pt>
                <c:pt idx="6015">
                  <c:v>5.007479190826416</c:v>
                </c:pt>
                <c:pt idx="6016">
                  <c:v>5.0082921981811523</c:v>
                </c:pt>
                <c:pt idx="6017">
                  <c:v>5.009152889251709</c:v>
                </c:pt>
                <c:pt idx="6018">
                  <c:v>5.009974479675293</c:v>
                </c:pt>
                <c:pt idx="6019">
                  <c:v>5.0108165740966797</c:v>
                </c:pt>
                <c:pt idx="6020">
                  <c:v>5.0116477012634277</c:v>
                </c:pt>
                <c:pt idx="6021">
                  <c:v>5.0124826431274414</c:v>
                </c:pt>
                <c:pt idx="6022">
                  <c:v>5.0133199691772461</c:v>
                </c:pt>
                <c:pt idx="6023">
                  <c:v>5.0141525268554688</c:v>
                </c:pt>
                <c:pt idx="6024">
                  <c:v>5.0149703025817871</c:v>
                </c:pt>
                <c:pt idx="6025">
                  <c:v>5.0158133506774902</c:v>
                </c:pt>
                <c:pt idx="6026">
                  <c:v>5.0166540145874023</c:v>
                </c:pt>
                <c:pt idx="6027">
                  <c:v>5.0174932479858398</c:v>
                </c:pt>
                <c:pt idx="6028">
                  <c:v>5.0183229446411133</c:v>
                </c:pt>
                <c:pt idx="6029">
                  <c:v>5.0191640853881836</c:v>
                </c:pt>
                <c:pt idx="6030">
                  <c:v>5.0199599266052246</c:v>
                </c:pt>
                <c:pt idx="6031">
                  <c:v>5.0208239555358887</c:v>
                </c:pt>
                <c:pt idx="6032">
                  <c:v>5.0216460227966309</c:v>
                </c:pt>
                <c:pt idx="6033">
                  <c:v>5.0224671363830566</c:v>
                </c:pt>
                <c:pt idx="6034">
                  <c:v>5.0232992172241211</c:v>
                </c:pt>
                <c:pt idx="6035">
                  <c:v>5.0241503715515137</c:v>
                </c:pt>
                <c:pt idx="6036">
                  <c:v>5.0249853134155273</c:v>
                </c:pt>
                <c:pt idx="6037">
                  <c:v>5.0258159637451172</c:v>
                </c:pt>
                <c:pt idx="6038">
                  <c:v>5.0266571044921875</c:v>
                </c:pt>
                <c:pt idx="6039">
                  <c:v>5.027491569519043</c:v>
                </c:pt>
                <c:pt idx="6040">
                  <c:v>5.028313159942627</c:v>
                </c:pt>
                <c:pt idx="6041">
                  <c:v>5.0291709899902344</c:v>
                </c:pt>
                <c:pt idx="6042">
                  <c:v>5.0299925804138184</c:v>
                </c:pt>
                <c:pt idx="6043">
                  <c:v>5.0308098793029785</c:v>
                </c:pt>
                <c:pt idx="6044">
                  <c:v>5.0316543579101563</c:v>
                </c:pt>
                <c:pt idx="6045">
                  <c:v>5.0324859619140625</c:v>
                </c:pt>
                <c:pt idx="6046">
                  <c:v>5.0333294868469238</c:v>
                </c:pt>
                <c:pt idx="6047">
                  <c:v>5.0341486930847168</c:v>
                </c:pt>
                <c:pt idx="6048">
                  <c:v>5.0349745750427246</c:v>
                </c:pt>
                <c:pt idx="6049">
                  <c:v>5.0358195304870605</c:v>
                </c:pt>
                <c:pt idx="6050">
                  <c:v>5.036651611328125</c:v>
                </c:pt>
                <c:pt idx="6051">
                  <c:v>5.0374813079833984</c:v>
                </c:pt>
                <c:pt idx="6052">
                  <c:v>5.0383076667785645</c:v>
                </c:pt>
                <c:pt idx="6053">
                  <c:v>5.0391440391540527</c:v>
                </c:pt>
                <c:pt idx="6054">
                  <c:v>5.039970874786377</c:v>
                </c:pt>
                <c:pt idx="6055">
                  <c:v>5.0408287048339844</c:v>
                </c:pt>
                <c:pt idx="6056">
                  <c:v>5.0416321754455566</c:v>
                </c:pt>
                <c:pt idx="6057">
                  <c:v>5.0424971580505371</c:v>
                </c:pt>
                <c:pt idx="6058">
                  <c:v>5.0433158874511719</c:v>
                </c:pt>
                <c:pt idx="6059">
                  <c:v>5.0441646575927734</c:v>
                </c:pt>
                <c:pt idx="6060">
                  <c:v>5.044980525970459</c:v>
                </c:pt>
                <c:pt idx="6061">
                  <c:v>5.045809268951416</c:v>
                </c:pt>
                <c:pt idx="6062">
                  <c:v>5.0466299057006836</c:v>
                </c:pt>
                <c:pt idx="6063">
                  <c:v>5.0475101470947266</c:v>
                </c:pt>
                <c:pt idx="6064">
                  <c:v>5.0483303070068359</c:v>
                </c:pt>
                <c:pt idx="6065">
                  <c:v>5.0491390228271484</c:v>
                </c:pt>
                <c:pt idx="6066">
                  <c:v>5.0499930381774902</c:v>
                </c:pt>
                <c:pt idx="6067">
                  <c:v>5.0508089065551758</c:v>
                </c:pt>
                <c:pt idx="6068">
                  <c:v>5.0516524314880371</c:v>
                </c:pt>
                <c:pt idx="6069">
                  <c:v>5.0524649620056152</c:v>
                </c:pt>
                <c:pt idx="6070">
                  <c:v>5.0533256530761719</c:v>
                </c:pt>
                <c:pt idx="6071">
                  <c:v>5.0541419982910156</c:v>
                </c:pt>
                <c:pt idx="6072">
                  <c:v>5.0549874305725098</c:v>
                </c:pt>
                <c:pt idx="6073">
                  <c:v>5.0558028221130371</c:v>
                </c:pt>
                <c:pt idx="6074">
                  <c:v>5.0566563606262207</c:v>
                </c:pt>
                <c:pt idx="6075">
                  <c:v>5.0574736595153809</c:v>
                </c:pt>
                <c:pt idx="6076">
                  <c:v>5.0583243370056152</c:v>
                </c:pt>
                <c:pt idx="6077">
                  <c:v>5.0591464042663574</c:v>
                </c:pt>
                <c:pt idx="6078">
                  <c:v>5.0599846839904785</c:v>
                </c:pt>
                <c:pt idx="6079">
                  <c:v>5.060828685760498</c:v>
                </c:pt>
                <c:pt idx="6080">
                  <c:v>5.0616602897644043</c:v>
                </c:pt>
                <c:pt idx="6081">
                  <c:v>5.0624971389770508</c:v>
                </c:pt>
                <c:pt idx="6082">
                  <c:v>5.0633196830749512</c:v>
                </c:pt>
                <c:pt idx="6083">
                  <c:v>5.0641570091247559</c:v>
                </c:pt>
                <c:pt idx="6084">
                  <c:v>5.0649933815002441</c:v>
                </c:pt>
                <c:pt idx="6085">
                  <c:v>5.0658164024353027</c:v>
                </c:pt>
                <c:pt idx="6086">
                  <c:v>5.0666546821594238</c:v>
                </c:pt>
                <c:pt idx="6087">
                  <c:v>5.0674819946289063</c:v>
                </c:pt>
                <c:pt idx="6088">
                  <c:v>5.0683064460754395</c:v>
                </c:pt>
                <c:pt idx="6089">
                  <c:v>5.069117546081543</c:v>
                </c:pt>
                <c:pt idx="6090">
                  <c:v>5.0699872970581055</c:v>
                </c:pt>
                <c:pt idx="6091">
                  <c:v>5.0708208084106445</c:v>
                </c:pt>
                <c:pt idx="6092">
                  <c:v>5.0716638565063477</c:v>
                </c:pt>
                <c:pt idx="6093">
                  <c:v>5.0724835395812988</c:v>
                </c:pt>
                <c:pt idx="6094">
                  <c:v>5.0733270645141602</c:v>
                </c:pt>
                <c:pt idx="6095">
                  <c:v>5.0741381645202637</c:v>
                </c:pt>
                <c:pt idx="6096">
                  <c:v>5.0749650001525879</c:v>
                </c:pt>
                <c:pt idx="6097">
                  <c:v>5.0758256912231445</c:v>
                </c:pt>
                <c:pt idx="6098">
                  <c:v>5.0766363143920898</c:v>
                </c:pt>
                <c:pt idx="6099">
                  <c:v>5.0774803161621094</c:v>
                </c:pt>
                <c:pt idx="6100">
                  <c:v>5.0783305168151855</c:v>
                </c:pt>
                <c:pt idx="6101">
                  <c:v>5.0791525840759277</c:v>
                </c:pt>
                <c:pt idx="6102">
                  <c:v>5.0800013542175293</c:v>
                </c:pt>
                <c:pt idx="6103">
                  <c:v>5.0808200836181641</c:v>
                </c:pt>
                <c:pt idx="6104">
                  <c:v>5.0816383361816406</c:v>
                </c:pt>
                <c:pt idx="6105">
                  <c:v>5.0824718475341797</c:v>
                </c:pt>
                <c:pt idx="6106">
                  <c:v>5.0832972526550293</c:v>
                </c:pt>
                <c:pt idx="6107">
                  <c:v>5.0841598510742188</c:v>
                </c:pt>
                <c:pt idx="6108">
                  <c:v>5.0849804878234863</c:v>
                </c:pt>
                <c:pt idx="6109">
                  <c:v>5.0858163833618164</c:v>
                </c:pt>
                <c:pt idx="6110">
                  <c:v>5.0866599082946777</c:v>
                </c:pt>
                <c:pt idx="6111">
                  <c:v>5.087498664855957</c:v>
                </c:pt>
                <c:pt idx="6112">
                  <c:v>5.088310718536377</c:v>
                </c:pt>
                <c:pt idx="6113">
                  <c:v>5.0891366004943848</c:v>
                </c:pt>
                <c:pt idx="6114">
                  <c:v>5.089991569519043</c:v>
                </c:pt>
                <c:pt idx="6115">
                  <c:v>5.0908164978027344</c:v>
                </c:pt>
                <c:pt idx="6116">
                  <c:v>5.0916833877563477</c:v>
                </c:pt>
                <c:pt idx="6117">
                  <c:v>5.0924630165100098</c:v>
                </c:pt>
                <c:pt idx="6118">
                  <c:v>5.0933079719543457</c:v>
                </c:pt>
                <c:pt idx="6119">
                  <c:v>5.0941257476806641</c:v>
                </c:pt>
                <c:pt idx="6120">
                  <c:v>5.0949773788452148</c:v>
                </c:pt>
                <c:pt idx="6121">
                  <c:v>5.0958156585693359</c:v>
                </c:pt>
                <c:pt idx="6122">
                  <c:v>5.0966610908508301</c:v>
                </c:pt>
                <c:pt idx="6123">
                  <c:v>5.0974836349487305</c:v>
                </c:pt>
                <c:pt idx="6124">
                  <c:v>5.0983071327209473</c:v>
                </c:pt>
                <c:pt idx="6125">
                  <c:v>5.099153995513916</c:v>
                </c:pt>
                <c:pt idx="6126">
                  <c:v>5.0999984741210938</c:v>
                </c:pt>
                <c:pt idx="6127">
                  <c:v>5.1008138656616211</c:v>
                </c:pt>
                <c:pt idx="6128">
                  <c:v>5.101646900177002</c:v>
                </c:pt>
                <c:pt idx="6129">
                  <c:v>5.1024665832519531</c:v>
                </c:pt>
                <c:pt idx="6130">
                  <c:v>5.1033134460449219</c:v>
                </c:pt>
                <c:pt idx="6131">
                  <c:v>5.1041402816772461</c:v>
                </c:pt>
                <c:pt idx="6132">
                  <c:v>5.1049914360046387</c:v>
                </c:pt>
                <c:pt idx="6133">
                  <c:v>5.105802059173584</c:v>
                </c:pt>
                <c:pt idx="6134">
                  <c:v>5.1066579818725586</c:v>
                </c:pt>
                <c:pt idx="6135">
                  <c:v>5.1074738502502441</c:v>
                </c:pt>
                <c:pt idx="6136">
                  <c:v>5.1083259582519531</c:v>
                </c:pt>
                <c:pt idx="6137">
                  <c:v>5.1091470718383789</c:v>
                </c:pt>
                <c:pt idx="6138">
                  <c:v>5.1099858283996582</c:v>
                </c:pt>
                <c:pt idx="6139">
                  <c:v>5.1108222007751465</c:v>
                </c:pt>
                <c:pt idx="6140">
                  <c:v>5.111666202545166</c:v>
                </c:pt>
                <c:pt idx="6141">
                  <c:v>5.1124944686889648</c:v>
                </c:pt>
                <c:pt idx="6142">
                  <c:v>5.1133136749267578</c:v>
                </c:pt>
                <c:pt idx="6143">
                  <c:v>5.1141414642333984</c:v>
                </c:pt>
                <c:pt idx="6144">
                  <c:v>5.1149840354919434</c:v>
                </c:pt>
                <c:pt idx="6145">
                  <c:v>5.1157999038696289</c:v>
                </c:pt>
                <c:pt idx="6146">
                  <c:v>5.1166396141052246</c:v>
                </c:pt>
                <c:pt idx="6147">
                  <c:v>5.1174721717834473</c:v>
                </c:pt>
                <c:pt idx="6148">
                  <c:v>5.1183180809020996</c:v>
                </c:pt>
                <c:pt idx="6149">
                  <c:v>5.1191501617431641</c:v>
                </c:pt>
                <c:pt idx="6150">
                  <c:v>5.1199860572814941</c:v>
                </c:pt>
                <c:pt idx="6151">
                  <c:v>5.1208400726318359</c:v>
                </c:pt>
                <c:pt idx="6152">
                  <c:v>5.1216526031494141</c:v>
                </c:pt>
                <c:pt idx="6153">
                  <c:v>5.1224985122680664</c:v>
                </c:pt>
                <c:pt idx="6154">
                  <c:v>5.1233096122741699</c:v>
                </c:pt>
                <c:pt idx="6155">
                  <c:v>5.1241607666015625</c:v>
                </c:pt>
                <c:pt idx="6156">
                  <c:v>5.1249680519104004</c:v>
                </c:pt>
                <c:pt idx="6157">
                  <c:v>5.1258258819580078</c:v>
                </c:pt>
                <c:pt idx="6158">
                  <c:v>5.1266331672668457</c:v>
                </c:pt>
                <c:pt idx="6159">
                  <c:v>5.1274824142456055</c:v>
                </c:pt>
                <c:pt idx="6160">
                  <c:v>5.1282968521118164</c:v>
                </c:pt>
                <c:pt idx="6161">
                  <c:v>5.129150390625</c:v>
                </c:pt>
                <c:pt idx="6162">
                  <c:v>5.1299986839294434</c:v>
                </c:pt>
                <c:pt idx="6163">
                  <c:v>5.1308341026306152</c:v>
                </c:pt>
                <c:pt idx="6164">
                  <c:v>5.131648063659668</c:v>
                </c:pt>
                <c:pt idx="6165">
                  <c:v>5.1324801445007324</c:v>
                </c:pt>
                <c:pt idx="6166">
                  <c:v>5.1332979202270508</c:v>
                </c:pt>
                <c:pt idx="6167">
                  <c:v>5.1341586112976074</c:v>
                </c:pt>
                <c:pt idx="6168">
                  <c:v>5.1349868774414063</c:v>
                </c:pt>
                <c:pt idx="6169">
                  <c:v>5.1358141899108887</c:v>
                </c:pt>
                <c:pt idx="6170">
                  <c:v>5.1366658210754395</c:v>
                </c:pt>
                <c:pt idx="6171">
                  <c:v>5.1374955177307129</c:v>
                </c:pt>
                <c:pt idx="6172">
                  <c:v>5.1383051872253418</c:v>
                </c:pt>
                <c:pt idx="6173">
                  <c:v>5.1391358375549316</c:v>
                </c:pt>
                <c:pt idx="6174">
                  <c:v>5.1399812698364258</c:v>
                </c:pt>
                <c:pt idx="6175">
                  <c:v>5.1408042907714844</c:v>
                </c:pt>
                <c:pt idx="6176">
                  <c:v>5.1416749954223633</c:v>
                </c:pt>
                <c:pt idx="6177">
                  <c:v>5.1425023078918457</c:v>
                </c:pt>
                <c:pt idx="6178">
                  <c:v>5.1433157920837402</c:v>
                </c:pt>
                <c:pt idx="6179">
                  <c:v>5.1441531181335449</c:v>
                </c:pt>
                <c:pt idx="6180">
                  <c:v>5.1449985504150391</c:v>
                </c:pt>
                <c:pt idx="6181">
                  <c:v>5.1458277702331543</c:v>
                </c:pt>
                <c:pt idx="6182">
                  <c:v>5.1466517448425293</c:v>
                </c:pt>
                <c:pt idx="6183">
                  <c:v>5.1475014686584473</c:v>
                </c:pt>
                <c:pt idx="6184">
                  <c:v>5.1483230590820313</c:v>
                </c:pt>
                <c:pt idx="6185">
                  <c:v>5.1491680145263672</c:v>
                </c:pt>
                <c:pt idx="6186">
                  <c:v>5.1499900817871094</c:v>
                </c:pt>
                <c:pt idx="6187">
                  <c:v>5.1508140563964844</c:v>
                </c:pt>
                <c:pt idx="6188">
                  <c:v>5.1516437530517578</c:v>
                </c:pt>
                <c:pt idx="6189">
                  <c:v>5.1524925231933594</c:v>
                </c:pt>
                <c:pt idx="6190">
                  <c:v>5.1533207893371582</c:v>
                </c:pt>
                <c:pt idx="6191">
                  <c:v>5.1541571617126465</c:v>
                </c:pt>
                <c:pt idx="6192">
                  <c:v>5.1549868583679199</c:v>
                </c:pt>
                <c:pt idx="6193">
                  <c:v>5.1558194160461426</c:v>
                </c:pt>
                <c:pt idx="6194">
                  <c:v>5.1566438674926758</c:v>
                </c:pt>
                <c:pt idx="6195">
                  <c:v>5.1574811935424805</c:v>
                </c:pt>
                <c:pt idx="6196">
                  <c:v>5.1583290100097656</c:v>
                </c:pt>
                <c:pt idx="6197">
                  <c:v>5.1591429710388184</c:v>
                </c:pt>
                <c:pt idx="6198">
                  <c:v>5.1599740982055664</c:v>
                </c:pt>
                <c:pt idx="6199">
                  <c:v>5.1608085632324219</c:v>
                </c:pt>
                <c:pt idx="6200">
                  <c:v>5.1616568565368652</c:v>
                </c:pt>
                <c:pt idx="6201">
                  <c:v>5.1624746322631836</c:v>
                </c:pt>
                <c:pt idx="6202">
                  <c:v>5.1633219718933105</c:v>
                </c:pt>
                <c:pt idx="6203">
                  <c:v>5.1641373634338379</c:v>
                </c:pt>
                <c:pt idx="6204">
                  <c:v>5.1649665832519531</c:v>
                </c:pt>
                <c:pt idx="6205">
                  <c:v>5.1658339500427246</c:v>
                </c:pt>
                <c:pt idx="6206">
                  <c:v>5.1666479110717773</c:v>
                </c:pt>
                <c:pt idx="6207">
                  <c:v>5.1674971580505371</c:v>
                </c:pt>
                <c:pt idx="6208">
                  <c:v>5.1683378219604492</c:v>
                </c:pt>
                <c:pt idx="6209">
                  <c:v>5.1691389083862305</c:v>
                </c:pt>
                <c:pt idx="6210">
                  <c:v>5.1699790954589844</c:v>
                </c:pt>
                <c:pt idx="6211">
                  <c:v>5.170835018157959</c:v>
                </c:pt>
                <c:pt idx="6212">
                  <c:v>5.1716294288635254</c:v>
                </c:pt>
                <c:pt idx="6213">
                  <c:v>5.1724724769592285</c:v>
                </c:pt>
                <c:pt idx="6214">
                  <c:v>5.1733269691467285</c:v>
                </c:pt>
                <c:pt idx="6215">
                  <c:v>5.1741480827331543</c:v>
                </c:pt>
                <c:pt idx="6216">
                  <c:v>5.1749825477600098</c:v>
                </c:pt>
                <c:pt idx="6217">
                  <c:v>5.1758174896240234</c:v>
                </c:pt>
                <c:pt idx="6218">
                  <c:v>5.1766681671142578</c:v>
                </c:pt>
                <c:pt idx="6219">
                  <c:v>5.1774811744689941</c:v>
                </c:pt>
                <c:pt idx="6220">
                  <c:v>5.1783208847045898</c:v>
                </c:pt>
                <c:pt idx="6221">
                  <c:v>5.1791348457336426</c:v>
                </c:pt>
                <c:pt idx="6222">
                  <c:v>5.1799817085266113</c:v>
                </c:pt>
                <c:pt idx="6223">
                  <c:v>5.1808304786682129</c:v>
                </c:pt>
                <c:pt idx="6224">
                  <c:v>5.1816792488098145</c:v>
                </c:pt>
                <c:pt idx="6225">
                  <c:v>5.182490348815918</c:v>
                </c:pt>
                <c:pt idx="6226">
                  <c:v>5.183326244354248</c:v>
                </c:pt>
                <c:pt idx="6227">
                  <c:v>5.1841640472412109</c:v>
                </c:pt>
                <c:pt idx="6228">
                  <c:v>5.1849708557128906</c:v>
                </c:pt>
                <c:pt idx="6229">
                  <c:v>5.1858081817626953</c:v>
                </c:pt>
                <c:pt idx="6230">
                  <c:v>5.1866388320922852</c:v>
                </c:pt>
                <c:pt idx="6231">
                  <c:v>5.1874914169311523</c:v>
                </c:pt>
                <c:pt idx="6232">
                  <c:v>5.1883153915405273</c:v>
                </c:pt>
                <c:pt idx="6233">
                  <c:v>5.1891355514526367</c:v>
                </c:pt>
                <c:pt idx="6234">
                  <c:v>5.1899886131286621</c:v>
                </c:pt>
                <c:pt idx="6235">
                  <c:v>5.1907978057861328</c:v>
                </c:pt>
                <c:pt idx="6236">
                  <c:v>5.191648006439209</c:v>
                </c:pt>
                <c:pt idx="6237">
                  <c:v>5.1924800872802734</c:v>
                </c:pt>
                <c:pt idx="6238">
                  <c:v>5.1933298110961914</c:v>
                </c:pt>
                <c:pt idx="6239">
                  <c:v>5.1941385269165039</c:v>
                </c:pt>
                <c:pt idx="6240">
                  <c:v>5.1949934959411621</c:v>
                </c:pt>
                <c:pt idx="6241">
                  <c:v>5.1958327293395996</c:v>
                </c:pt>
                <c:pt idx="6242">
                  <c:v>5.1966476440429688</c:v>
                </c:pt>
                <c:pt idx="6243">
                  <c:v>5.1974959373474121</c:v>
                </c:pt>
                <c:pt idx="6244">
                  <c:v>5.1983118057250977</c:v>
                </c:pt>
                <c:pt idx="6245">
                  <c:v>5.1991491317749023</c:v>
                </c:pt>
                <c:pt idx="6246">
                  <c:v>5.199988842010498</c:v>
                </c:pt>
                <c:pt idx="6247">
                  <c:v>5.200843334197998</c:v>
                </c:pt>
                <c:pt idx="6248">
                  <c:v>5.2016730308532715</c:v>
                </c:pt>
                <c:pt idx="6249">
                  <c:v>5.2024736404418945</c:v>
                </c:pt>
                <c:pt idx="6250">
                  <c:v>5.2033209800720215</c:v>
                </c:pt>
                <c:pt idx="6251">
                  <c:v>5.2041425704956055</c:v>
                </c:pt>
                <c:pt idx="6252">
                  <c:v>5.2049674987792969</c:v>
                </c:pt>
                <c:pt idx="6253">
                  <c:v>5.2058138847351074</c:v>
                </c:pt>
                <c:pt idx="6254">
                  <c:v>5.2066507339477539</c:v>
                </c:pt>
                <c:pt idx="6255">
                  <c:v>5.2074747085571289</c:v>
                </c:pt>
                <c:pt idx="6256">
                  <c:v>5.2083148956298828</c:v>
                </c:pt>
                <c:pt idx="6257">
                  <c:v>5.2091445922851563</c:v>
                </c:pt>
                <c:pt idx="6258">
                  <c:v>5.2099828720092773</c:v>
                </c:pt>
                <c:pt idx="6259">
                  <c:v>5.2108197212219238</c:v>
                </c:pt>
                <c:pt idx="6260">
                  <c:v>5.2116565704345703</c:v>
                </c:pt>
                <c:pt idx="6261">
                  <c:v>5.2124838829040527</c:v>
                </c:pt>
                <c:pt idx="6262">
                  <c:v>5.2133054733276367</c:v>
                </c:pt>
                <c:pt idx="6263">
                  <c:v>5.2141671180725098</c:v>
                </c:pt>
                <c:pt idx="6264">
                  <c:v>5.214991569519043</c:v>
                </c:pt>
                <c:pt idx="6265">
                  <c:v>5.2158007621765137</c:v>
                </c:pt>
                <c:pt idx="6266">
                  <c:v>5.2166600227355957</c:v>
                </c:pt>
                <c:pt idx="6267">
                  <c:v>5.217491626739502</c:v>
                </c:pt>
                <c:pt idx="6268">
                  <c:v>5.218315601348877</c:v>
                </c:pt>
                <c:pt idx="6269">
                  <c:v>5.2191534042358398</c:v>
                </c:pt>
                <c:pt idx="6270">
                  <c:v>5.2199997901916504</c:v>
                </c:pt>
                <c:pt idx="6271">
                  <c:v>5.2208161354064941</c:v>
                </c:pt>
                <c:pt idx="6272">
                  <c:v>5.2216663360595703</c:v>
                </c:pt>
                <c:pt idx="6273">
                  <c:v>5.2224869728088379</c:v>
                </c:pt>
                <c:pt idx="6274">
                  <c:v>5.2233319282531738</c:v>
                </c:pt>
                <c:pt idx="6275">
                  <c:v>5.224153995513916</c:v>
                </c:pt>
                <c:pt idx="6276">
                  <c:v>5.2249951362609863</c:v>
                </c:pt>
                <c:pt idx="6277">
                  <c:v>5.2258024215698242</c:v>
                </c:pt>
                <c:pt idx="6278">
                  <c:v>5.2266583442687988</c:v>
                </c:pt>
                <c:pt idx="6279">
                  <c:v>5.2275090217590332</c:v>
                </c:pt>
                <c:pt idx="6280">
                  <c:v>5.2283229827880859</c:v>
                </c:pt>
                <c:pt idx="6281">
                  <c:v>5.229154109954834</c:v>
                </c:pt>
                <c:pt idx="6282">
                  <c:v>5.2299914360046387</c:v>
                </c:pt>
                <c:pt idx="6283">
                  <c:v>5.2308053970336914</c:v>
                </c:pt>
                <c:pt idx="6284">
                  <c:v>5.231666088104248</c:v>
                </c:pt>
                <c:pt idx="6285">
                  <c:v>5.2324566841125488</c:v>
                </c:pt>
                <c:pt idx="6286">
                  <c:v>5.2333288192749023</c:v>
                </c:pt>
                <c:pt idx="6287">
                  <c:v>5.2341690063476563</c:v>
                </c:pt>
                <c:pt idx="6288">
                  <c:v>5.2349786758422852</c:v>
                </c:pt>
                <c:pt idx="6289">
                  <c:v>5.2358050346374512</c:v>
                </c:pt>
                <c:pt idx="6290">
                  <c:v>5.236656665802002</c:v>
                </c:pt>
                <c:pt idx="6291">
                  <c:v>5.2374892234802246</c:v>
                </c:pt>
                <c:pt idx="6292">
                  <c:v>5.2383193969726563</c:v>
                </c:pt>
                <c:pt idx="6293">
                  <c:v>5.2391495704650879</c:v>
                </c:pt>
                <c:pt idx="6294">
                  <c:v>5.2399768829345703</c:v>
                </c:pt>
                <c:pt idx="6295">
                  <c:v>5.2408003807067871</c:v>
                </c:pt>
                <c:pt idx="6296">
                  <c:v>5.241645336151123</c:v>
                </c:pt>
                <c:pt idx="6297">
                  <c:v>5.2425031661987305</c:v>
                </c:pt>
                <c:pt idx="6298">
                  <c:v>5.2433109283447266</c:v>
                </c:pt>
                <c:pt idx="6299">
                  <c:v>5.2441482543945313</c:v>
                </c:pt>
                <c:pt idx="6300">
                  <c:v>5.2449889183044434</c:v>
                </c:pt>
                <c:pt idx="6301">
                  <c:v>5.2458024024963379</c:v>
                </c:pt>
                <c:pt idx="6302">
                  <c:v>5.246650218963623</c:v>
                </c:pt>
                <c:pt idx="6303">
                  <c:v>5.2474803924560547</c:v>
                </c:pt>
                <c:pt idx="6304">
                  <c:v>5.2483315467834473</c:v>
                </c:pt>
                <c:pt idx="6305">
                  <c:v>5.2491436004638672</c:v>
                </c:pt>
                <c:pt idx="6306">
                  <c:v>5.2500019073486328</c:v>
                </c:pt>
                <c:pt idx="6307">
                  <c:v>5.2508282661437988</c:v>
                </c:pt>
                <c:pt idx="6308">
                  <c:v>5.2516579627990723</c:v>
                </c:pt>
                <c:pt idx="6309">
                  <c:v>5.2524967193603516</c:v>
                </c:pt>
                <c:pt idx="6310">
                  <c:v>5.2533206939697266</c:v>
                </c:pt>
                <c:pt idx="6311">
                  <c:v>5.2541608810424805</c:v>
                </c:pt>
                <c:pt idx="6312">
                  <c:v>5.2550067901611328</c:v>
                </c:pt>
                <c:pt idx="6313">
                  <c:v>5.255805492401123</c:v>
                </c:pt>
                <c:pt idx="6314">
                  <c:v>5.2566633224487305</c:v>
                </c:pt>
                <c:pt idx="6315">
                  <c:v>5.2574930191040039</c:v>
                </c:pt>
                <c:pt idx="6316">
                  <c:v>5.2583317756652832</c:v>
                </c:pt>
                <c:pt idx="6317">
                  <c:v>5.2591557502746582</c:v>
                </c:pt>
                <c:pt idx="6318">
                  <c:v>5.2599673271179199</c:v>
                </c:pt>
                <c:pt idx="6319">
                  <c:v>5.2607998847961426</c:v>
                </c:pt>
                <c:pt idx="6320">
                  <c:v>5.2616519927978516</c:v>
                </c:pt>
                <c:pt idx="6321">
                  <c:v>5.2625045776367188</c:v>
                </c:pt>
                <c:pt idx="6322">
                  <c:v>5.2633118629455566</c:v>
                </c:pt>
                <c:pt idx="6323">
                  <c:v>5.2641463279724121</c:v>
                </c:pt>
                <c:pt idx="6324">
                  <c:v>5.2649827003479004</c:v>
                </c:pt>
                <c:pt idx="6325">
                  <c:v>5.2658166885375977</c:v>
                </c:pt>
                <c:pt idx="6326">
                  <c:v>5.2666454315185547</c:v>
                </c:pt>
                <c:pt idx="6327">
                  <c:v>5.2674856185913086</c:v>
                </c:pt>
                <c:pt idx="6328">
                  <c:v>5.2683277130126953</c:v>
                </c:pt>
                <c:pt idx="6329">
                  <c:v>5.2691545486450195</c:v>
                </c:pt>
                <c:pt idx="6330">
                  <c:v>5.2699670791625977</c:v>
                </c:pt>
                <c:pt idx="6331">
                  <c:v>5.2707982063293457</c:v>
                </c:pt>
                <c:pt idx="6332">
                  <c:v>5.2716593742370605</c:v>
                </c:pt>
                <c:pt idx="6333">
                  <c:v>5.272493839263916</c:v>
                </c:pt>
                <c:pt idx="6334">
                  <c:v>5.273317813873291</c:v>
                </c:pt>
                <c:pt idx="6335">
                  <c:v>5.274141788482666</c:v>
                </c:pt>
                <c:pt idx="6336">
                  <c:v>5.2749724388122559</c:v>
                </c:pt>
                <c:pt idx="6337">
                  <c:v>5.2758235931396484</c:v>
                </c:pt>
                <c:pt idx="6338">
                  <c:v>5.2766618728637695</c:v>
                </c:pt>
                <c:pt idx="6339">
                  <c:v>5.2774896621704102</c:v>
                </c:pt>
                <c:pt idx="6340">
                  <c:v>5.2783336639404297</c:v>
                </c:pt>
                <c:pt idx="6341">
                  <c:v>5.2791481018066406</c:v>
                </c:pt>
                <c:pt idx="6342">
                  <c:v>5.2800006866455078</c:v>
                </c:pt>
                <c:pt idx="6343">
                  <c:v>5.2808222770690918</c:v>
                </c:pt>
                <c:pt idx="6344">
                  <c:v>5.2816705703735352</c:v>
                </c:pt>
                <c:pt idx="6345">
                  <c:v>5.282473087310791</c:v>
                </c:pt>
                <c:pt idx="6346">
                  <c:v>5.2833156585693359</c:v>
                </c:pt>
                <c:pt idx="6347">
                  <c:v>5.2841415405273438</c:v>
                </c:pt>
                <c:pt idx="6348">
                  <c:v>5.284980297088623</c:v>
                </c:pt>
                <c:pt idx="6349">
                  <c:v>5.2858095169067383</c:v>
                </c:pt>
                <c:pt idx="6350">
                  <c:v>5.2866420745849609</c:v>
                </c:pt>
                <c:pt idx="6351">
                  <c:v>5.2874698638916016</c:v>
                </c:pt>
                <c:pt idx="6352">
                  <c:v>5.2883205413818359</c:v>
                </c:pt>
                <c:pt idx="6353">
                  <c:v>5.2891550064086914</c:v>
                </c:pt>
                <c:pt idx="6354">
                  <c:v>5.2899847030639648</c:v>
                </c:pt>
                <c:pt idx="6355">
                  <c:v>5.290806770324707</c:v>
                </c:pt>
                <c:pt idx="6356">
                  <c:v>5.291649341583252</c:v>
                </c:pt>
                <c:pt idx="6357">
                  <c:v>5.2924809455871582</c:v>
                </c:pt>
                <c:pt idx="6358">
                  <c:v>5.2933306694030762</c:v>
                </c:pt>
                <c:pt idx="6359">
                  <c:v>5.29412841796875</c:v>
                </c:pt>
                <c:pt idx="6360">
                  <c:v>5.2950005531311035</c:v>
                </c:pt>
                <c:pt idx="6361">
                  <c:v>5.2958245277404785</c:v>
                </c:pt>
                <c:pt idx="6362">
                  <c:v>5.2966547012329102</c:v>
                </c:pt>
                <c:pt idx="6363">
                  <c:v>5.2974643707275391</c:v>
                </c:pt>
                <c:pt idx="6364">
                  <c:v>5.2983245849609375</c:v>
                </c:pt>
                <c:pt idx="6365">
                  <c:v>5.2991523742675781</c:v>
                </c:pt>
                <c:pt idx="6366">
                  <c:v>5.2999706268310547</c:v>
                </c:pt>
                <c:pt idx="6367">
                  <c:v>5.3008356094360352</c:v>
                </c:pt>
                <c:pt idx="6368">
                  <c:v>5.3016376495361328</c:v>
                </c:pt>
                <c:pt idx="6369">
                  <c:v>5.3024687767028809</c:v>
                </c:pt>
                <c:pt idx="6370">
                  <c:v>5.303307056427002</c:v>
                </c:pt>
                <c:pt idx="6371">
                  <c:v>5.3041486740112305</c:v>
                </c:pt>
                <c:pt idx="6372">
                  <c:v>5.3049812316894531</c:v>
                </c:pt>
                <c:pt idx="6373">
                  <c:v>5.305816650390625</c:v>
                </c:pt>
                <c:pt idx="6374">
                  <c:v>5.3066482543945313</c:v>
                </c:pt>
                <c:pt idx="6375">
                  <c:v>5.3075037002563477</c:v>
                </c:pt>
                <c:pt idx="6376">
                  <c:v>5.3083286285400391</c:v>
                </c:pt>
                <c:pt idx="6377">
                  <c:v>5.3091554641723633</c:v>
                </c:pt>
                <c:pt idx="6378">
                  <c:v>5.309995174407959</c:v>
                </c:pt>
                <c:pt idx="6379">
                  <c:v>5.3108043670654297</c:v>
                </c:pt>
                <c:pt idx="6380">
                  <c:v>5.3116488456726074</c:v>
                </c:pt>
                <c:pt idx="6381">
                  <c:v>5.3124971389770508</c:v>
                </c:pt>
                <c:pt idx="6382">
                  <c:v>5.3132939338684082</c:v>
                </c:pt>
                <c:pt idx="6383">
                  <c:v>5.3141756057739258</c:v>
                </c:pt>
                <c:pt idx="6384">
                  <c:v>5.3149847984313965</c:v>
                </c:pt>
                <c:pt idx="6385">
                  <c:v>5.3158326148986816</c:v>
                </c:pt>
                <c:pt idx="6386">
                  <c:v>5.316676139831543</c:v>
                </c:pt>
                <c:pt idx="6387">
                  <c:v>5.3174924850463867</c:v>
                </c:pt>
                <c:pt idx="6388">
                  <c:v>5.3183159828186035</c:v>
                </c:pt>
                <c:pt idx="6389">
                  <c:v>5.3191518783569336</c:v>
                </c:pt>
                <c:pt idx="6390">
                  <c:v>5.3199925422668457</c:v>
                </c:pt>
                <c:pt idx="6391">
                  <c:v>5.3208103179931641</c:v>
                </c:pt>
                <c:pt idx="6392">
                  <c:v>5.3216633796691895</c:v>
                </c:pt>
                <c:pt idx="6393">
                  <c:v>5.3224802017211914</c:v>
                </c:pt>
                <c:pt idx="6394">
                  <c:v>5.3233089447021484</c:v>
                </c:pt>
                <c:pt idx="6395">
                  <c:v>5.3241605758666992</c:v>
                </c:pt>
                <c:pt idx="6396">
                  <c:v>5.3249697685241699</c:v>
                </c:pt>
                <c:pt idx="6397">
                  <c:v>5.3258047103881836</c:v>
                </c:pt>
                <c:pt idx="6398">
                  <c:v>5.3266515731811523</c:v>
                </c:pt>
                <c:pt idx="6399">
                  <c:v>5.3274765014648438</c:v>
                </c:pt>
                <c:pt idx="6400">
                  <c:v>5.3283176422119141</c:v>
                </c:pt>
                <c:pt idx="6401">
                  <c:v>5.329139232635498</c:v>
                </c:pt>
                <c:pt idx="6402">
                  <c:v>5.3299646377563477</c:v>
                </c:pt>
                <c:pt idx="6403">
                  <c:v>5.3308181762695313</c:v>
                </c:pt>
                <c:pt idx="6404">
                  <c:v>5.3316593170166016</c:v>
                </c:pt>
                <c:pt idx="6405">
                  <c:v>5.3324904441833496</c:v>
                </c:pt>
                <c:pt idx="6406">
                  <c:v>5.3333196640014648</c:v>
                </c:pt>
                <c:pt idx="6407">
                  <c:v>5.3341569900512695</c:v>
                </c:pt>
                <c:pt idx="6408">
                  <c:v>5.3349733352661133</c:v>
                </c:pt>
                <c:pt idx="6409">
                  <c:v>5.3358125686645508</c:v>
                </c:pt>
                <c:pt idx="6410">
                  <c:v>5.3366384506225586</c:v>
                </c:pt>
                <c:pt idx="6411">
                  <c:v>5.3374638557434082</c:v>
                </c:pt>
                <c:pt idx="6412">
                  <c:v>5.3383297920227051</c:v>
                </c:pt>
                <c:pt idx="6413">
                  <c:v>5.3391494750976563</c:v>
                </c:pt>
                <c:pt idx="6414">
                  <c:v>5.339993953704834</c:v>
                </c:pt>
                <c:pt idx="6415">
                  <c:v>5.3408088684082031</c:v>
                </c:pt>
                <c:pt idx="6416">
                  <c:v>5.3416285514831543</c:v>
                </c:pt>
                <c:pt idx="6417">
                  <c:v>5.3424892425537109</c:v>
                </c:pt>
                <c:pt idx="6418">
                  <c:v>5.3433041572570801</c:v>
                </c:pt>
                <c:pt idx="6419">
                  <c:v>5.3441476821899414</c:v>
                </c:pt>
                <c:pt idx="6420">
                  <c:v>5.3449807167053223</c:v>
                </c:pt>
                <c:pt idx="6421">
                  <c:v>5.3458147048950195</c:v>
                </c:pt>
                <c:pt idx="6422">
                  <c:v>5.3466525077819824</c:v>
                </c:pt>
                <c:pt idx="6423">
                  <c:v>5.3474841117858887</c:v>
                </c:pt>
                <c:pt idx="6424">
                  <c:v>5.3483061790466309</c:v>
                </c:pt>
                <c:pt idx="6425">
                  <c:v>5.3491454124450684</c:v>
                </c:pt>
                <c:pt idx="6426">
                  <c:v>5.3499870300292969</c:v>
                </c:pt>
                <c:pt idx="6427">
                  <c:v>5.3508267402648926</c:v>
                </c:pt>
                <c:pt idx="6428">
                  <c:v>5.3516597747802734</c:v>
                </c:pt>
                <c:pt idx="6429">
                  <c:v>5.3524975776672363</c:v>
                </c:pt>
                <c:pt idx="6430">
                  <c:v>5.3532953262329102</c:v>
                </c:pt>
                <c:pt idx="6431">
                  <c:v>5.354154109954834</c:v>
                </c:pt>
                <c:pt idx="6432">
                  <c:v>5.3549799919128418</c:v>
                </c:pt>
                <c:pt idx="6433">
                  <c:v>5.3558001518249512</c:v>
                </c:pt>
                <c:pt idx="6434">
                  <c:v>5.3566327095031738</c:v>
                </c:pt>
                <c:pt idx="6435">
                  <c:v>5.3574862480163574</c:v>
                </c:pt>
                <c:pt idx="6436">
                  <c:v>5.3583149909973145</c:v>
                </c:pt>
                <c:pt idx="6437">
                  <c:v>5.3591489791870117</c:v>
                </c:pt>
                <c:pt idx="6438">
                  <c:v>5.3599891662597656</c:v>
                </c:pt>
                <c:pt idx="6439">
                  <c:v>5.3608226776123047</c:v>
                </c:pt>
                <c:pt idx="6440">
                  <c:v>5.3616466522216797</c:v>
                </c:pt>
                <c:pt idx="6441">
                  <c:v>5.3625068664550781</c:v>
                </c:pt>
                <c:pt idx="6442">
                  <c:v>5.3633222579956055</c:v>
                </c:pt>
                <c:pt idx="6443">
                  <c:v>5.3641409873962402</c:v>
                </c:pt>
                <c:pt idx="6444">
                  <c:v>5.3649864196777344</c:v>
                </c:pt>
                <c:pt idx="6445">
                  <c:v>5.365818977355957</c:v>
                </c:pt>
                <c:pt idx="6446">
                  <c:v>5.366671085357666</c:v>
                </c:pt>
                <c:pt idx="6447">
                  <c:v>5.3674817085266113</c:v>
                </c:pt>
                <c:pt idx="6448">
                  <c:v>5.3683071136474609</c:v>
                </c:pt>
                <c:pt idx="6449">
                  <c:v>5.3691530227661133</c:v>
                </c:pt>
                <c:pt idx="6450">
                  <c:v>5.3699855804443359</c:v>
                </c:pt>
                <c:pt idx="6451">
                  <c:v>5.3708124160766602</c:v>
                </c:pt>
                <c:pt idx="6452">
                  <c:v>5.3716435432434082</c:v>
                </c:pt>
                <c:pt idx="6453">
                  <c:v>5.3724751472473145</c:v>
                </c:pt>
                <c:pt idx="6454">
                  <c:v>5.3733072280883789</c:v>
                </c:pt>
                <c:pt idx="6455">
                  <c:v>5.3741602897644043</c:v>
                </c:pt>
                <c:pt idx="6456">
                  <c:v>5.3749628067016602</c:v>
                </c:pt>
                <c:pt idx="6457">
                  <c:v>5.3758273124694824</c:v>
                </c:pt>
                <c:pt idx="6458">
                  <c:v>5.3766489028930664</c:v>
                </c:pt>
                <c:pt idx="6459">
                  <c:v>5.377500057220459</c:v>
                </c:pt>
                <c:pt idx="6460">
                  <c:v>5.3783183097839355</c:v>
                </c:pt>
                <c:pt idx="6461">
                  <c:v>5.3791427612304688</c:v>
                </c:pt>
                <c:pt idx="6462">
                  <c:v>5.3799629211425781</c:v>
                </c:pt>
                <c:pt idx="6463">
                  <c:v>5.3808441162109375</c:v>
                </c:pt>
                <c:pt idx="6464">
                  <c:v>5.3816633224487305</c:v>
                </c:pt>
                <c:pt idx="6465">
                  <c:v>5.3824715614318848</c:v>
                </c:pt>
                <c:pt idx="6466">
                  <c:v>5.3833284378051758</c:v>
                </c:pt>
                <c:pt idx="6467">
                  <c:v>5.3841476440429688</c:v>
                </c:pt>
                <c:pt idx="6468">
                  <c:v>5.3849821090698242</c:v>
                </c:pt>
                <c:pt idx="6469">
                  <c:v>5.3857965469360352</c:v>
                </c:pt>
                <c:pt idx="6470">
                  <c:v>5.386662483215332</c:v>
                </c:pt>
                <c:pt idx="6471">
                  <c:v>5.3874759674072266</c:v>
                </c:pt>
                <c:pt idx="6472">
                  <c:v>5.3883213996887207</c:v>
                </c:pt>
                <c:pt idx="6473">
                  <c:v>5.3891353607177734</c:v>
                </c:pt>
                <c:pt idx="6474">
                  <c:v>5.3899879455566406</c:v>
                </c:pt>
                <c:pt idx="6475">
                  <c:v>5.390810489654541</c:v>
                </c:pt>
                <c:pt idx="6476">
                  <c:v>5.3916616439819336</c:v>
                </c:pt>
                <c:pt idx="6477">
                  <c:v>5.3924803733825684</c:v>
                </c:pt>
                <c:pt idx="6478">
                  <c:v>5.393317699432373</c:v>
                </c:pt>
                <c:pt idx="6479">
                  <c:v>5.3941621780395508</c:v>
                </c:pt>
                <c:pt idx="6480">
                  <c:v>5.3949918746948242</c:v>
                </c:pt>
                <c:pt idx="6481">
                  <c:v>5.3958344459533691</c:v>
                </c:pt>
                <c:pt idx="6482">
                  <c:v>5.3966536521911621</c:v>
                </c:pt>
                <c:pt idx="6483">
                  <c:v>5.397491455078125</c:v>
                </c:pt>
                <c:pt idx="6484">
                  <c:v>5.3983249664306641</c:v>
                </c:pt>
                <c:pt idx="6485">
                  <c:v>5.3991475105285645</c:v>
                </c:pt>
                <c:pt idx="6486">
                  <c:v>5.3999896049499512</c:v>
                </c:pt>
                <c:pt idx="6487">
                  <c:v>5.4008193016052246</c:v>
                </c:pt>
                <c:pt idx="6488">
                  <c:v>5.4016423225402832</c:v>
                </c:pt>
                <c:pt idx="6489">
                  <c:v>5.4024538993835449</c:v>
                </c:pt>
                <c:pt idx="6490">
                  <c:v>5.4033222198486328</c:v>
                </c:pt>
                <c:pt idx="6491">
                  <c:v>5.4041562080383301</c:v>
                </c:pt>
                <c:pt idx="6492">
                  <c:v>5.404998779296875</c:v>
                </c:pt>
                <c:pt idx="6493">
                  <c:v>5.4058170318603516</c:v>
                </c:pt>
                <c:pt idx="6494">
                  <c:v>5.4066576957702637</c:v>
                </c:pt>
                <c:pt idx="6495">
                  <c:v>5.4074716567993164</c:v>
                </c:pt>
                <c:pt idx="6496">
                  <c:v>5.408294677734375</c:v>
                </c:pt>
                <c:pt idx="6497">
                  <c:v>5.4091577529907227</c:v>
                </c:pt>
                <c:pt idx="6498">
                  <c:v>5.4099688529968262</c:v>
                </c:pt>
                <c:pt idx="6499">
                  <c:v>5.4108114242553711</c:v>
                </c:pt>
                <c:pt idx="6500">
                  <c:v>5.4116654396057129</c:v>
                </c:pt>
                <c:pt idx="6501">
                  <c:v>5.4124898910522461</c:v>
                </c:pt>
                <c:pt idx="6502">
                  <c:v>5.4133310317993164</c:v>
                </c:pt>
                <c:pt idx="6503">
                  <c:v>5.4141569137573242</c:v>
                </c:pt>
                <c:pt idx="6504">
                  <c:v>5.414970874786377</c:v>
                </c:pt>
                <c:pt idx="6505">
                  <c:v>5.415802001953125</c:v>
                </c:pt>
                <c:pt idx="6506">
                  <c:v>5.416628360748291</c:v>
                </c:pt>
                <c:pt idx="6507">
                  <c:v>5.4174914360046387</c:v>
                </c:pt>
                <c:pt idx="6508">
                  <c:v>5.4183130264282227</c:v>
                </c:pt>
                <c:pt idx="6509">
                  <c:v>5.419151782989502</c:v>
                </c:pt>
                <c:pt idx="6510">
                  <c:v>5.4199953079223633</c:v>
                </c:pt>
                <c:pt idx="6511">
                  <c:v>5.4208312034606934</c:v>
                </c:pt>
                <c:pt idx="6512">
                  <c:v>5.4216403961181641</c:v>
                </c:pt>
                <c:pt idx="6513">
                  <c:v>5.4224724769592285</c:v>
                </c:pt>
                <c:pt idx="6514">
                  <c:v>5.4233250617980957</c:v>
                </c:pt>
                <c:pt idx="6515">
                  <c:v>5.4241499900817871</c:v>
                </c:pt>
                <c:pt idx="6516">
                  <c:v>5.4250130653381348</c:v>
                </c:pt>
                <c:pt idx="6517">
                  <c:v>5.4257979393005371</c:v>
                </c:pt>
                <c:pt idx="6518">
                  <c:v>5.426640510559082</c:v>
                </c:pt>
                <c:pt idx="6519">
                  <c:v>5.4274535179138184</c:v>
                </c:pt>
                <c:pt idx="6520">
                  <c:v>5.4283080101013184</c:v>
                </c:pt>
                <c:pt idx="6521">
                  <c:v>5.4291515350341797</c:v>
                </c:pt>
                <c:pt idx="6522">
                  <c:v>5.429995059967041</c:v>
                </c:pt>
                <c:pt idx="6523">
                  <c:v>5.4308171272277832</c:v>
                </c:pt>
                <c:pt idx="6524">
                  <c:v>5.4316396713256836</c:v>
                </c:pt>
                <c:pt idx="6525">
                  <c:v>5.432487964630127</c:v>
                </c:pt>
                <c:pt idx="6526">
                  <c:v>5.4333305358886719</c:v>
                </c:pt>
                <c:pt idx="6527">
                  <c:v>5.4341459274291992</c:v>
                </c:pt>
                <c:pt idx="6528">
                  <c:v>5.4349780082702637</c:v>
                </c:pt>
                <c:pt idx="6529">
                  <c:v>5.4358010292053223</c:v>
                </c:pt>
                <c:pt idx="6530">
                  <c:v>5.4366445541381836</c:v>
                </c:pt>
                <c:pt idx="6531">
                  <c:v>5.4374732971191406</c:v>
                </c:pt>
                <c:pt idx="6532">
                  <c:v>5.438323974609375</c:v>
                </c:pt>
                <c:pt idx="6533">
                  <c:v>5.4391393661499023</c:v>
                </c:pt>
                <c:pt idx="6534">
                  <c:v>5.4399900436401367</c:v>
                </c:pt>
                <c:pt idx="6535">
                  <c:v>5.4408087730407715</c:v>
                </c:pt>
                <c:pt idx="6536">
                  <c:v>5.4416613578796387</c:v>
                </c:pt>
                <c:pt idx="6537">
                  <c:v>5.4424796104431152</c:v>
                </c:pt>
                <c:pt idx="6538">
                  <c:v>5.4433236122131348</c:v>
                </c:pt>
                <c:pt idx="6539">
                  <c:v>5.4441556930541992</c:v>
                </c:pt>
                <c:pt idx="6540">
                  <c:v>5.4450006484985352</c:v>
                </c:pt>
                <c:pt idx="6541">
                  <c:v>5.4458293914794922</c:v>
                </c:pt>
                <c:pt idx="6542">
                  <c:v>5.4466476440429688</c:v>
                </c:pt>
                <c:pt idx="6543">
                  <c:v>5.4474797248840332</c:v>
                </c:pt>
                <c:pt idx="6544">
                  <c:v>5.4483165740966797</c:v>
                </c:pt>
                <c:pt idx="6545">
                  <c:v>5.449134349822998</c:v>
                </c:pt>
                <c:pt idx="6546">
                  <c:v>5.4499702453613281</c:v>
                </c:pt>
                <c:pt idx="6547">
                  <c:v>5.4508047103881836</c:v>
                </c:pt>
                <c:pt idx="6548">
                  <c:v>5.4516506195068359</c:v>
                </c:pt>
                <c:pt idx="6549">
                  <c:v>5.452486515045166</c:v>
                </c:pt>
                <c:pt idx="6550">
                  <c:v>5.4533195495605469</c:v>
                </c:pt>
                <c:pt idx="6551">
                  <c:v>5.4541730880737305</c:v>
                </c:pt>
                <c:pt idx="6552">
                  <c:v>5.454986572265625</c:v>
                </c:pt>
                <c:pt idx="6553">
                  <c:v>5.4558334350585938</c:v>
                </c:pt>
                <c:pt idx="6554">
                  <c:v>5.4566483497619629</c:v>
                </c:pt>
                <c:pt idx="6555">
                  <c:v>5.457491397857666</c:v>
                </c:pt>
                <c:pt idx="6556">
                  <c:v>5.4583024978637695</c:v>
                </c:pt>
                <c:pt idx="6557">
                  <c:v>5.4591612815856934</c:v>
                </c:pt>
                <c:pt idx="6558">
                  <c:v>5.4599652290344238</c:v>
                </c:pt>
                <c:pt idx="6559">
                  <c:v>5.460810661315918</c:v>
                </c:pt>
                <c:pt idx="6560">
                  <c:v>5.4616289138793945</c:v>
                </c:pt>
                <c:pt idx="6561">
                  <c:v>5.4624848365783691</c:v>
                </c:pt>
                <c:pt idx="6562">
                  <c:v>5.4633293151855469</c:v>
                </c:pt>
                <c:pt idx="6563">
                  <c:v>5.4641642570495605</c:v>
                </c:pt>
                <c:pt idx="6564">
                  <c:v>5.4649834632873535</c:v>
                </c:pt>
                <c:pt idx="6565">
                  <c:v>5.4658145904541016</c:v>
                </c:pt>
                <c:pt idx="6566">
                  <c:v>5.4666333198547363</c:v>
                </c:pt>
                <c:pt idx="6567">
                  <c:v>5.4674897193908691</c:v>
                </c:pt>
                <c:pt idx="6568">
                  <c:v>5.4683175086975098</c:v>
                </c:pt>
                <c:pt idx="6569">
                  <c:v>5.4691486358642578</c:v>
                </c:pt>
                <c:pt idx="6570">
                  <c:v>5.4699959754943848</c:v>
                </c:pt>
                <c:pt idx="6571">
                  <c:v>5.4708290100097656</c:v>
                </c:pt>
                <c:pt idx="6572">
                  <c:v>5.4716410636901855</c:v>
                </c:pt>
                <c:pt idx="6573">
                  <c:v>5.4724678993225098</c:v>
                </c:pt>
                <c:pt idx="6574">
                  <c:v>5.4733147621154785</c:v>
                </c:pt>
                <c:pt idx="6575">
                  <c:v>5.4741392135620117</c:v>
                </c:pt>
                <c:pt idx="6576">
                  <c:v>5.475006103515625</c:v>
                </c:pt>
                <c:pt idx="6577">
                  <c:v>5.4758338928222656</c:v>
                </c:pt>
                <c:pt idx="6578">
                  <c:v>5.4766507148742676</c:v>
                </c:pt>
                <c:pt idx="6579">
                  <c:v>5.4774880409240723</c:v>
                </c:pt>
                <c:pt idx="6580">
                  <c:v>5.4783291816711426</c:v>
                </c:pt>
                <c:pt idx="6581">
                  <c:v>5.479161262512207</c:v>
                </c:pt>
                <c:pt idx="6582">
                  <c:v>5.4799823760986328</c:v>
                </c:pt>
                <c:pt idx="6583">
                  <c:v>5.480837345123291</c:v>
                </c:pt>
                <c:pt idx="6584">
                  <c:v>5.4816546440124512</c:v>
                </c:pt>
                <c:pt idx="6585">
                  <c:v>5.4824991226196289</c:v>
                </c:pt>
                <c:pt idx="6586">
                  <c:v>5.4833245277404785</c:v>
                </c:pt>
                <c:pt idx="6587">
                  <c:v>5.4841461181640625</c:v>
                </c:pt>
                <c:pt idx="6588">
                  <c:v>5.4849786758422852</c:v>
                </c:pt>
                <c:pt idx="6589">
                  <c:v>5.4858260154724121</c:v>
                </c:pt>
                <c:pt idx="6590">
                  <c:v>5.4866595268249512</c:v>
                </c:pt>
                <c:pt idx="6591">
                  <c:v>5.4874930381774902</c:v>
                </c:pt>
                <c:pt idx="6592">
                  <c:v>5.4883208274841309</c:v>
                </c:pt>
                <c:pt idx="6593">
                  <c:v>5.4891529083251953</c:v>
                </c:pt>
                <c:pt idx="6594">
                  <c:v>5.4899759292602539</c:v>
                </c:pt>
                <c:pt idx="6595">
                  <c:v>5.4908127784729004</c:v>
                </c:pt>
                <c:pt idx="6596">
                  <c:v>5.4916610717773438</c:v>
                </c:pt>
                <c:pt idx="6597">
                  <c:v>5.4924721717834473</c:v>
                </c:pt>
                <c:pt idx="6598">
                  <c:v>5.4933071136474609</c:v>
                </c:pt>
                <c:pt idx="6599">
                  <c:v>5.494140625</c:v>
                </c:pt>
                <c:pt idx="6600">
                  <c:v>5.4949917793273926</c:v>
                </c:pt>
                <c:pt idx="6601">
                  <c:v>5.4958086013793945</c:v>
                </c:pt>
                <c:pt idx="6602">
                  <c:v>5.4966549873352051</c:v>
                </c:pt>
                <c:pt idx="6603">
                  <c:v>5.4974708557128906</c:v>
                </c:pt>
                <c:pt idx="6604">
                  <c:v>5.4982991218566895</c:v>
                </c:pt>
                <c:pt idx="6605">
                  <c:v>5.4991660118103027</c:v>
                </c:pt>
                <c:pt idx="6606">
                  <c:v>5.4999814033508301</c:v>
                </c:pt>
                <c:pt idx="6607">
                  <c:v>5.5008292198181152</c:v>
                </c:pt>
                <c:pt idx="6608">
                  <c:v>5.5016708374023438</c:v>
                </c:pt>
                <c:pt idx="6609">
                  <c:v>5.502471923828125</c:v>
                </c:pt>
                <c:pt idx="6610">
                  <c:v>5.5033135414123535</c:v>
                </c:pt>
                <c:pt idx="6611">
                  <c:v>5.5041651725769043</c:v>
                </c:pt>
                <c:pt idx="6612">
                  <c:v>5.5049595832824707</c:v>
                </c:pt>
                <c:pt idx="6613">
                  <c:v>5.5058078765869141</c:v>
                </c:pt>
                <c:pt idx="6614">
                  <c:v>5.5066595077514648</c:v>
                </c:pt>
                <c:pt idx="6615">
                  <c:v>5.5074849128723145</c:v>
                </c:pt>
                <c:pt idx="6616">
                  <c:v>5.5083146095275879</c:v>
                </c:pt>
                <c:pt idx="6617">
                  <c:v>5.5091514587402344</c:v>
                </c:pt>
                <c:pt idx="6618">
                  <c:v>5.5100016593933105</c:v>
                </c:pt>
                <c:pt idx="6619">
                  <c:v>5.5108141899108887</c:v>
                </c:pt>
                <c:pt idx="6620">
                  <c:v>5.511655330657959</c:v>
                </c:pt>
                <c:pt idx="6621">
                  <c:v>5.5124654769897461</c:v>
                </c:pt>
                <c:pt idx="6622">
                  <c:v>5.5133185386657715</c:v>
                </c:pt>
                <c:pt idx="6623">
                  <c:v>5.5141615867614746</c:v>
                </c:pt>
                <c:pt idx="6624">
                  <c:v>5.515012264251709</c:v>
                </c:pt>
                <c:pt idx="6625">
                  <c:v>5.5158243179321289</c:v>
                </c:pt>
                <c:pt idx="6626">
                  <c:v>5.5166640281677246</c:v>
                </c:pt>
                <c:pt idx="6627">
                  <c:v>5.5174980163574219</c:v>
                </c:pt>
                <c:pt idx="6628">
                  <c:v>5.518305778503418</c:v>
                </c:pt>
                <c:pt idx="6629">
                  <c:v>5.519141674041748</c:v>
                </c:pt>
                <c:pt idx="6630">
                  <c:v>5.5199680328369141</c:v>
                </c:pt>
                <c:pt idx="6631">
                  <c:v>5.5208258628845215</c:v>
                </c:pt>
                <c:pt idx="6632">
                  <c:v>5.5216464996337891</c:v>
                </c:pt>
                <c:pt idx="6633">
                  <c:v>5.5224661827087402</c:v>
                </c:pt>
                <c:pt idx="6634">
                  <c:v>5.5233197212219238</c:v>
                </c:pt>
                <c:pt idx="6635">
                  <c:v>5.5241308212280273</c:v>
                </c:pt>
                <c:pt idx="6636">
                  <c:v>5.5249814987182617</c:v>
                </c:pt>
                <c:pt idx="6637">
                  <c:v>5.5258135795593262</c:v>
                </c:pt>
                <c:pt idx="6638">
                  <c:v>5.5266633033752441</c:v>
                </c:pt>
                <c:pt idx="6639">
                  <c:v>5.5274767875671387</c:v>
                </c:pt>
                <c:pt idx="6640">
                  <c:v>5.5283284187316895</c:v>
                </c:pt>
                <c:pt idx="6641">
                  <c:v>5.5291652679443359</c:v>
                </c:pt>
                <c:pt idx="6642">
                  <c:v>5.5299816131591797</c:v>
                </c:pt>
                <c:pt idx="6643">
                  <c:v>5.5308270454406738</c:v>
                </c:pt>
                <c:pt idx="6644">
                  <c:v>5.5316457748413086</c:v>
                </c:pt>
                <c:pt idx="6645">
                  <c:v>5.5324835777282715</c:v>
                </c:pt>
                <c:pt idx="6646">
                  <c:v>5.5333223342895508</c:v>
                </c:pt>
                <c:pt idx="6647">
                  <c:v>5.5341811180114746</c:v>
                </c:pt>
                <c:pt idx="6648">
                  <c:v>5.5350046157836914</c:v>
                </c:pt>
                <c:pt idx="6649">
                  <c:v>5.5358085632324219</c:v>
                </c:pt>
                <c:pt idx="6650">
                  <c:v>5.536656379699707</c:v>
                </c:pt>
                <c:pt idx="6651">
                  <c:v>5.5374712944030762</c:v>
                </c:pt>
                <c:pt idx="6652">
                  <c:v>5.5382990837097168</c:v>
                </c:pt>
                <c:pt idx="6653">
                  <c:v>5.5391478538513184</c:v>
                </c:pt>
                <c:pt idx="6654">
                  <c:v>5.5399861335754395</c:v>
                </c:pt>
                <c:pt idx="6655">
                  <c:v>5.5408048629760742</c:v>
                </c:pt>
                <c:pt idx="6656">
                  <c:v>5.5416507720947266</c:v>
                </c:pt>
                <c:pt idx="6657">
                  <c:v>5.542478084564209</c:v>
                </c:pt>
                <c:pt idx="6658">
                  <c:v>5.5433139801025391</c:v>
                </c:pt>
                <c:pt idx="6659">
                  <c:v>5.5441546440124512</c:v>
                </c:pt>
                <c:pt idx="6660">
                  <c:v>5.5449924468994141</c:v>
                </c:pt>
                <c:pt idx="6661">
                  <c:v>5.5458178520202637</c:v>
                </c:pt>
                <c:pt idx="6662">
                  <c:v>5.5466375350952148</c:v>
                </c:pt>
                <c:pt idx="6663">
                  <c:v>5.5474996566772461</c:v>
                </c:pt>
                <c:pt idx="6664">
                  <c:v>5.5483222007751465</c:v>
                </c:pt>
                <c:pt idx="6665">
                  <c:v>5.5491342544555664</c:v>
                </c:pt>
                <c:pt idx="6666">
                  <c:v>5.549994945526123</c:v>
                </c:pt>
                <c:pt idx="6667">
                  <c:v>5.5508289337158203</c:v>
                </c:pt>
                <c:pt idx="6668">
                  <c:v>5.5516476631164551</c:v>
                </c:pt>
                <c:pt idx="6669">
                  <c:v>5.5524845123291016</c:v>
                </c:pt>
                <c:pt idx="6670">
                  <c:v>5.5533299446105957</c:v>
                </c:pt>
                <c:pt idx="6671">
                  <c:v>5.5541520118713379</c:v>
                </c:pt>
                <c:pt idx="6672">
                  <c:v>5.5549983978271484</c:v>
                </c:pt>
                <c:pt idx="6673">
                  <c:v>5.5558195114135742</c:v>
                </c:pt>
                <c:pt idx="6674">
                  <c:v>5.5566654205322266</c:v>
                </c:pt>
                <c:pt idx="6675">
                  <c:v>5.5574860572814941</c:v>
                </c:pt>
                <c:pt idx="6676">
                  <c:v>5.5583281517028809</c:v>
                </c:pt>
                <c:pt idx="6677">
                  <c:v>5.5591320991516113</c:v>
                </c:pt>
                <c:pt idx="6678">
                  <c:v>5.5599942207336426</c:v>
                </c:pt>
                <c:pt idx="6679">
                  <c:v>5.5608425140380859</c:v>
                </c:pt>
                <c:pt idx="6680">
                  <c:v>5.561652660369873</c:v>
                </c:pt>
                <c:pt idx="6681">
                  <c:v>5.5624899864196777</c:v>
                </c:pt>
                <c:pt idx="6682">
                  <c:v>5.5633225440979004</c:v>
                </c:pt>
                <c:pt idx="6683">
                  <c:v>5.5641412734985352</c:v>
                </c:pt>
                <c:pt idx="6684">
                  <c:v>5.5649995803833008</c:v>
                </c:pt>
                <c:pt idx="6685">
                  <c:v>5.5657925605773926</c:v>
                </c:pt>
                <c:pt idx="6686">
                  <c:v>5.5666604042053223</c:v>
                </c:pt>
                <c:pt idx="6687">
                  <c:v>5.5675020217895508</c:v>
                </c:pt>
                <c:pt idx="6688">
                  <c:v>5.5683107376098633</c:v>
                </c:pt>
                <c:pt idx="6689">
                  <c:v>5.5691356658935547</c:v>
                </c:pt>
                <c:pt idx="6690">
                  <c:v>5.5699911117553711</c:v>
                </c:pt>
                <c:pt idx="6691">
                  <c:v>5.5708231925964355</c:v>
                </c:pt>
                <c:pt idx="6692">
                  <c:v>5.5716533660888672</c:v>
                </c:pt>
                <c:pt idx="6693">
                  <c:v>5.5724835395812988</c:v>
                </c:pt>
                <c:pt idx="6694">
                  <c:v>5.5733127593994141</c:v>
                </c:pt>
                <c:pt idx="6695">
                  <c:v>5.5741353034973145</c:v>
                </c:pt>
                <c:pt idx="6696">
                  <c:v>5.574976921081543</c:v>
                </c:pt>
                <c:pt idx="6697">
                  <c:v>5.5758376121520996</c:v>
                </c:pt>
                <c:pt idx="6698">
                  <c:v>5.5766439437866211</c:v>
                </c:pt>
                <c:pt idx="6699">
                  <c:v>5.5774807929992676</c:v>
                </c:pt>
                <c:pt idx="6700">
                  <c:v>5.5783276557922363</c:v>
                </c:pt>
                <c:pt idx="6701">
                  <c:v>5.5791358947753906</c:v>
                </c:pt>
                <c:pt idx="6702">
                  <c:v>5.5799846649169922</c:v>
                </c:pt>
                <c:pt idx="6703">
                  <c:v>5.5808134078979492</c:v>
                </c:pt>
                <c:pt idx="6704">
                  <c:v>5.5816650390625</c:v>
                </c:pt>
                <c:pt idx="6705">
                  <c:v>5.5824732780456543</c:v>
                </c:pt>
                <c:pt idx="6706">
                  <c:v>5.5833349227905273</c:v>
                </c:pt>
                <c:pt idx="6707">
                  <c:v>5.584160327911377</c:v>
                </c:pt>
                <c:pt idx="6708">
                  <c:v>5.584991455078125</c:v>
                </c:pt>
                <c:pt idx="6709">
                  <c:v>5.5858302116394043</c:v>
                </c:pt>
                <c:pt idx="6710">
                  <c:v>5.5866489410400391</c:v>
                </c:pt>
                <c:pt idx="6711">
                  <c:v>5.587496280670166</c:v>
                </c:pt>
                <c:pt idx="6712">
                  <c:v>5.5883383750915527</c:v>
                </c:pt>
                <c:pt idx="6713">
                  <c:v>5.5891332626342773</c:v>
                </c:pt>
                <c:pt idx="6714">
                  <c:v>5.5900001525878906</c:v>
                </c:pt>
                <c:pt idx="6715">
                  <c:v>5.5908265113830566</c:v>
                </c:pt>
                <c:pt idx="6716">
                  <c:v>5.5916614532470703</c:v>
                </c:pt>
                <c:pt idx="6717">
                  <c:v>5.5924882888793945</c:v>
                </c:pt>
                <c:pt idx="6718">
                  <c:v>5.5933022499084473</c:v>
                </c:pt>
                <c:pt idx="6719">
                  <c:v>5.5941324234008789</c:v>
                </c:pt>
                <c:pt idx="6720">
                  <c:v>5.5949873924255371</c:v>
                </c:pt>
                <c:pt idx="6721">
                  <c:v>5.5958361625671387</c:v>
                </c:pt>
                <c:pt idx="6722">
                  <c:v>5.5966463088989258</c:v>
                </c:pt>
                <c:pt idx="6723">
                  <c:v>5.5974845886230469</c:v>
                </c:pt>
                <c:pt idx="6724">
                  <c:v>5.5983171463012695</c:v>
                </c:pt>
                <c:pt idx="6725">
                  <c:v>5.5991525650024414</c:v>
                </c:pt>
                <c:pt idx="6726">
                  <c:v>5.5999822616577148</c:v>
                </c:pt>
                <c:pt idx="6727">
                  <c:v>5.6008210182189941</c:v>
                </c:pt>
                <c:pt idx="6728">
                  <c:v>5.6016583442687988</c:v>
                </c:pt>
                <c:pt idx="6729">
                  <c:v>5.6024913787841797</c:v>
                </c:pt>
                <c:pt idx="6730">
                  <c:v>5.6033005714416504</c:v>
                </c:pt>
                <c:pt idx="6731">
                  <c:v>5.604133129119873</c:v>
                </c:pt>
                <c:pt idx="6732">
                  <c:v>5.6049900054931641</c:v>
                </c:pt>
                <c:pt idx="6733">
                  <c:v>5.605827808380127</c:v>
                </c:pt>
                <c:pt idx="6734">
                  <c:v>5.6066551208496094</c:v>
                </c:pt>
                <c:pt idx="6735">
                  <c:v>5.607475757598877</c:v>
                </c:pt>
                <c:pt idx="6736">
                  <c:v>5.6083064079284668</c:v>
                </c:pt>
                <c:pt idx="6737">
                  <c:v>5.6091547012329102</c:v>
                </c:pt>
                <c:pt idx="6738">
                  <c:v>5.6099939346313477</c:v>
                </c:pt>
                <c:pt idx="6739">
                  <c:v>5.6108245849609375</c:v>
                </c:pt>
                <c:pt idx="6740">
                  <c:v>5.6116652488708496</c:v>
                </c:pt>
                <c:pt idx="6741">
                  <c:v>5.6124787330627441</c:v>
                </c:pt>
                <c:pt idx="6742">
                  <c:v>5.6133322715759277</c:v>
                </c:pt>
                <c:pt idx="6743">
                  <c:v>5.6141571998596191</c:v>
                </c:pt>
                <c:pt idx="6744">
                  <c:v>5.6150064468383789</c:v>
                </c:pt>
                <c:pt idx="6745">
                  <c:v>5.615807056427002</c:v>
                </c:pt>
                <c:pt idx="6746">
                  <c:v>5.6166501045227051</c:v>
                </c:pt>
                <c:pt idx="6747">
                  <c:v>5.6174755096435547</c:v>
                </c:pt>
                <c:pt idx="6748">
                  <c:v>5.6183109283447266</c:v>
                </c:pt>
                <c:pt idx="6749">
                  <c:v>5.6191396713256836</c:v>
                </c:pt>
                <c:pt idx="6750">
                  <c:v>5.6199722290039063</c:v>
                </c:pt>
                <c:pt idx="6751">
                  <c:v>5.6208038330078125</c:v>
                </c:pt>
                <c:pt idx="6752">
                  <c:v>5.6216535568237305</c:v>
                </c:pt>
                <c:pt idx="6753">
                  <c:v>5.6224865913391113</c:v>
                </c:pt>
                <c:pt idx="6754">
                  <c:v>5.6233124732971191</c:v>
                </c:pt>
                <c:pt idx="6755">
                  <c:v>5.6241393089294434</c:v>
                </c:pt>
                <c:pt idx="6756">
                  <c:v>5.6249823570251465</c:v>
                </c:pt>
                <c:pt idx="6757">
                  <c:v>5.6258111000061035</c:v>
                </c:pt>
                <c:pt idx="6758">
                  <c:v>5.6266598701477051</c:v>
                </c:pt>
                <c:pt idx="6759">
                  <c:v>5.6274638175964355</c:v>
                </c:pt>
                <c:pt idx="6760">
                  <c:v>5.6283340454101563</c:v>
                </c:pt>
                <c:pt idx="6761">
                  <c:v>5.6291580200195313</c:v>
                </c:pt>
                <c:pt idx="6762">
                  <c:v>5.6299881935119629</c:v>
                </c:pt>
                <c:pt idx="6763">
                  <c:v>5.6307978630065918</c:v>
                </c:pt>
                <c:pt idx="6764">
                  <c:v>5.6316595077514648</c:v>
                </c:pt>
                <c:pt idx="6765">
                  <c:v>5.6324877738952637</c:v>
                </c:pt>
                <c:pt idx="6766">
                  <c:v>5.6333003044128418</c:v>
                </c:pt>
                <c:pt idx="6767">
                  <c:v>5.6341705322265625</c:v>
                </c:pt>
                <c:pt idx="6768">
                  <c:v>5.6349673271179199</c:v>
                </c:pt>
                <c:pt idx="6769">
                  <c:v>5.635798454284668</c:v>
                </c:pt>
                <c:pt idx="6770">
                  <c:v>5.6366395950317383</c:v>
                </c:pt>
                <c:pt idx="6771">
                  <c:v>5.6374826431274414</c:v>
                </c:pt>
                <c:pt idx="6772">
                  <c:v>5.6383132934570313</c:v>
                </c:pt>
                <c:pt idx="6773">
                  <c:v>5.6391491889953613</c:v>
                </c:pt>
                <c:pt idx="6774">
                  <c:v>5.6399827003479004</c:v>
                </c:pt>
                <c:pt idx="6775">
                  <c:v>5.6408371925354004</c:v>
                </c:pt>
                <c:pt idx="6776">
                  <c:v>5.641660213470459</c:v>
                </c:pt>
                <c:pt idx="6777">
                  <c:v>5.6424908638000488</c:v>
                </c:pt>
                <c:pt idx="6778">
                  <c:v>5.6433272361755371</c:v>
                </c:pt>
                <c:pt idx="6779">
                  <c:v>5.6441388130187988</c:v>
                </c:pt>
                <c:pt idx="6780">
                  <c:v>5.6449837684631348</c:v>
                </c:pt>
                <c:pt idx="6781">
                  <c:v>5.6458311080932617</c:v>
                </c:pt>
                <c:pt idx="6782">
                  <c:v>5.6466259956359863</c:v>
                </c:pt>
                <c:pt idx="6783">
                  <c:v>5.6475071907043457</c:v>
                </c:pt>
                <c:pt idx="6784">
                  <c:v>5.6483182907104492</c:v>
                </c:pt>
                <c:pt idx="6785">
                  <c:v>5.6491665840148926</c:v>
                </c:pt>
                <c:pt idx="6786">
                  <c:v>5.6500105857849121</c:v>
                </c:pt>
                <c:pt idx="6787">
                  <c:v>5.6508283615112305</c:v>
                </c:pt>
                <c:pt idx="6788">
                  <c:v>5.6516513824462891</c:v>
                </c:pt>
                <c:pt idx="6789">
                  <c:v>5.6524872779846191</c:v>
                </c:pt>
                <c:pt idx="6790">
                  <c:v>5.6533241271972656</c:v>
                </c:pt>
                <c:pt idx="6791">
                  <c:v>5.6541428565979004</c:v>
                </c:pt>
                <c:pt idx="6792">
                  <c:v>5.6549992561340332</c:v>
                </c:pt>
                <c:pt idx="6793">
                  <c:v>5.6558132171630859</c:v>
                </c:pt>
                <c:pt idx="6794">
                  <c:v>5.6566367149353027</c:v>
                </c:pt>
                <c:pt idx="6795">
                  <c:v>5.6574935913085938</c:v>
                </c:pt>
                <c:pt idx="6796">
                  <c:v>5.6583023071289063</c:v>
                </c:pt>
                <c:pt idx="6797">
                  <c:v>5.6591377258300781</c:v>
                </c:pt>
                <c:pt idx="6798">
                  <c:v>5.6599841117858887</c:v>
                </c:pt>
                <c:pt idx="6799">
                  <c:v>5.6608109474182129</c:v>
                </c:pt>
                <c:pt idx="6800">
                  <c:v>5.661653995513916</c:v>
                </c:pt>
                <c:pt idx="6801">
                  <c:v>5.6624727249145508</c:v>
                </c:pt>
                <c:pt idx="6802">
                  <c:v>5.6633014678955078</c:v>
                </c:pt>
                <c:pt idx="6803">
                  <c:v>5.6641554832458496</c:v>
                </c:pt>
                <c:pt idx="6804">
                  <c:v>5.6649870872497559</c:v>
                </c:pt>
                <c:pt idx="6805">
                  <c:v>5.6658234596252441</c:v>
                </c:pt>
                <c:pt idx="6806">
                  <c:v>5.6666550636291504</c:v>
                </c:pt>
                <c:pt idx="6807">
                  <c:v>5.6674866676330566</c:v>
                </c:pt>
                <c:pt idx="6808">
                  <c:v>5.6683082580566406</c:v>
                </c:pt>
                <c:pt idx="6809">
                  <c:v>5.6691465377807617</c:v>
                </c:pt>
                <c:pt idx="6810">
                  <c:v>5.6699709892272949</c:v>
                </c:pt>
                <c:pt idx="6811">
                  <c:v>5.6708002090454102</c:v>
                </c:pt>
                <c:pt idx="6812">
                  <c:v>5.6716651916503906</c:v>
                </c:pt>
                <c:pt idx="6813">
                  <c:v>5.672480583190918</c:v>
                </c:pt>
                <c:pt idx="6814">
                  <c:v>5.6733274459838867</c:v>
                </c:pt>
                <c:pt idx="6815">
                  <c:v>5.6741456985473633</c:v>
                </c:pt>
                <c:pt idx="6816">
                  <c:v>5.6749591827392578</c:v>
                </c:pt>
                <c:pt idx="6817">
                  <c:v>5.6758232116699219</c:v>
                </c:pt>
                <c:pt idx="6818">
                  <c:v>5.6766371726989746</c:v>
                </c:pt>
                <c:pt idx="6819">
                  <c:v>5.6774835586547852</c:v>
                </c:pt>
                <c:pt idx="6820">
                  <c:v>5.6783170700073242</c:v>
                </c:pt>
                <c:pt idx="6821">
                  <c:v>5.6791505813598633</c:v>
                </c:pt>
                <c:pt idx="6822">
                  <c:v>5.6799874305725098</c:v>
                </c:pt>
                <c:pt idx="6823">
                  <c:v>5.6808176040649414</c:v>
                </c:pt>
                <c:pt idx="6824">
                  <c:v>5.6816396713256836</c:v>
                </c:pt>
                <c:pt idx="6825">
                  <c:v>5.6824812889099121</c:v>
                </c:pt>
                <c:pt idx="6826">
                  <c:v>5.6833205223083496</c:v>
                </c:pt>
                <c:pt idx="6827">
                  <c:v>5.6841621398925781</c:v>
                </c:pt>
                <c:pt idx="6828">
                  <c:v>5.6849889755249023</c:v>
                </c:pt>
                <c:pt idx="6829">
                  <c:v>5.6858305931091309</c:v>
                </c:pt>
                <c:pt idx="6830">
                  <c:v>5.6866264343261719</c:v>
                </c:pt>
                <c:pt idx="6831">
                  <c:v>5.6874890327453613</c:v>
                </c:pt>
                <c:pt idx="6832">
                  <c:v>5.6883144378662109</c:v>
                </c:pt>
                <c:pt idx="6833">
                  <c:v>5.6891322135925293</c:v>
                </c:pt>
                <c:pt idx="6834">
                  <c:v>5.6899676322937012</c:v>
                </c:pt>
                <c:pt idx="6835">
                  <c:v>5.6908164024353027</c:v>
                </c:pt>
                <c:pt idx="6836">
                  <c:v>5.691652774810791</c:v>
                </c:pt>
                <c:pt idx="6837">
                  <c:v>5.6924819946289063</c:v>
                </c:pt>
                <c:pt idx="6838">
                  <c:v>5.6933236122131348</c:v>
                </c:pt>
                <c:pt idx="6839">
                  <c:v>5.694157600402832</c:v>
                </c:pt>
                <c:pt idx="6840">
                  <c:v>5.6949810981750488</c:v>
                </c:pt>
                <c:pt idx="6841">
                  <c:v>5.695838451385498</c:v>
                </c:pt>
                <c:pt idx="6842">
                  <c:v>5.6966581344604492</c:v>
                </c:pt>
                <c:pt idx="6843">
                  <c:v>5.6974763870239258</c:v>
                </c:pt>
                <c:pt idx="6844">
                  <c:v>5.6983151435852051</c:v>
                </c:pt>
                <c:pt idx="6845">
                  <c:v>5.6991515159606934</c:v>
                </c:pt>
                <c:pt idx="6846">
                  <c:v>5.6999993324279785</c:v>
                </c:pt>
                <c:pt idx="6847">
                  <c:v>5.7008161544799805</c:v>
                </c:pt>
                <c:pt idx="6848">
                  <c:v>5.7016425132751465</c:v>
                </c:pt>
                <c:pt idx="6849">
                  <c:v>5.7024884223937988</c:v>
                </c:pt>
                <c:pt idx="6850">
                  <c:v>5.7033147811889648</c:v>
                </c:pt>
                <c:pt idx="6851">
                  <c:v>5.7041449546813965</c:v>
                </c:pt>
                <c:pt idx="6852">
                  <c:v>5.7049770355224609</c:v>
                </c:pt>
                <c:pt idx="6853">
                  <c:v>5.7058110237121582</c:v>
                </c:pt>
                <c:pt idx="6854">
                  <c:v>5.706639289855957</c:v>
                </c:pt>
                <c:pt idx="6855">
                  <c:v>5.7074942588806152</c:v>
                </c:pt>
                <c:pt idx="6856">
                  <c:v>5.7082958221435547</c:v>
                </c:pt>
                <c:pt idx="6857">
                  <c:v>5.7091636657714844</c:v>
                </c:pt>
                <c:pt idx="6858">
                  <c:v>5.7099828720092773</c:v>
                </c:pt>
                <c:pt idx="6859">
                  <c:v>5.7108302116394043</c:v>
                </c:pt>
                <c:pt idx="6860">
                  <c:v>5.7116432189941406</c:v>
                </c:pt>
                <c:pt idx="6861">
                  <c:v>5.7124757766723633</c:v>
                </c:pt>
                <c:pt idx="6862">
                  <c:v>5.7132968902587891</c:v>
                </c:pt>
                <c:pt idx="6863">
                  <c:v>5.7141761779785156</c:v>
                </c:pt>
                <c:pt idx="6864">
                  <c:v>5.7149953842163086</c:v>
                </c:pt>
                <c:pt idx="6865">
                  <c:v>5.7158069610595703</c:v>
                </c:pt>
                <c:pt idx="6866">
                  <c:v>5.7166552543640137</c:v>
                </c:pt>
                <c:pt idx="6867">
                  <c:v>5.7174773216247559</c:v>
                </c:pt>
                <c:pt idx="6868">
                  <c:v>5.7183208465576172</c:v>
                </c:pt>
                <c:pt idx="6869">
                  <c:v>5.7191309928894043</c:v>
                </c:pt>
                <c:pt idx="6870">
                  <c:v>5.7199954986572266</c:v>
                </c:pt>
                <c:pt idx="6871">
                  <c:v>5.7208056449890137</c:v>
                </c:pt>
                <c:pt idx="6872">
                  <c:v>5.721653938293457</c:v>
                </c:pt>
                <c:pt idx="6873">
                  <c:v>5.722470760345459</c:v>
                </c:pt>
                <c:pt idx="6874">
                  <c:v>5.7233257293701172</c:v>
                </c:pt>
                <c:pt idx="6875">
                  <c:v>5.7241401672363281</c:v>
                </c:pt>
                <c:pt idx="6876">
                  <c:v>5.7249937057495117</c:v>
                </c:pt>
                <c:pt idx="6877">
                  <c:v>5.7258086204528809</c:v>
                </c:pt>
                <c:pt idx="6878">
                  <c:v>5.7266488075256348</c:v>
                </c:pt>
                <c:pt idx="6879">
                  <c:v>5.7274951934814453</c:v>
                </c:pt>
                <c:pt idx="6880">
                  <c:v>5.7283220291137695</c:v>
                </c:pt>
                <c:pt idx="6881">
                  <c:v>5.7291655540466309</c:v>
                </c:pt>
                <c:pt idx="6882">
                  <c:v>5.7299842834472656</c:v>
                </c:pt>
                <c:pt idx="6883">
                  <c:v>5.7308259010314941</c:v>
                </c:pt>
                <c:pt idx="6884">
                  <c:v>5.7316579818725586</c:v>
                </c:pt>
                <c:pt idx="6885">
                  <c:v>5.7324810028076172</c:v>
                </c:pt>
                <c:pt idx="6886">
                  <c:v>5.7333178520202637</c:v>
                </c:pt>
                <c:pt idx="6887">
                  <c:v>5.7341513633728027</c:v>
                </c:pt>
                <c:pt idx="6888">
                  <c:v>5.7349715232849121</c:v>
                </c:pt>
                <c:pt idx="6889">
                  <c:v>5.7357840538024902</c:v>
                </c:pt>
                <c:pt idx="6890">
                  <c:v>5.7366552352905273</c:v>
                </c:pt>
                <c:pt idx="6891">
                  <c:v>5.7374897003173828</c:v>
                </c:pt>
                <c:pt idx="6892">
                  <c:v>5.7383322715759277</c:v>
                </c:pt>
                <c:pt idx="6893">
                  <c:v>5.7391486167907715</c:v>
                </c:pt>
                <c:pt idx="6894">
                  <c:v>5.7399888038635254</c:v>
                </c:pt>
                <c:pt idx="6895">
                  <c:v>5.7408037185668945</c:v>
                </c:pt>
                <c:pt idx="6896">
                  <c:v>5.7416276931762695</c:v>
                </c:pt>
                <c:pt idx="6897">
                  <c:v>5.7424898147583008</c:v>
                </c:pt>
                <c:pt idx="6898">
                  <c:v>5.7433023452758789</c:v>
                </c:pt>
                <c:pt idx="6899">
                  <c:v>5.7441439628601074</c:v>
                </c:pt>
                <c:pt idx="6900">
                  <c:v>5.7449984550476074</c:v>
                </c:pt>
                <c:pt idx="6901">
                  <c:v>5.7458205223083496</c:v>
                </c:pt>
                <c:pt idx="6902">
                  <c:v>5.7466673851013184</c:v>
                </c:pt>
                <c:pt idx="6903">
                  <c:v>5.7474880218505859</c:v>
                </c:pt>
                <c:pt idx="6904">
                  <c:v>5.7483091354370117</c:v>
                </c:pt>
                <c:pt idx="6905">
                  <c:v>5.7491388320922852</c:v>
                </c:pt>
                <c:pt idx="6906">
                  <c:v>5.7499651908874512</c:v>
                </c:pt>
                <c:pt idx="6907">
                  <c:v>5.7508225440979004</c:v>
                </c:pt>
                <c:pt idx="6908">
                  <c:v>5.7516484260559082</c:v>
                </c:pt>
                <c:pt idx="6909">
                  <c:v>5.7524862289428711</c:v>
                </c:pt>
                <c:pt idx="6910">
                  <c:v>5.7533297538757324</c:v>
                </c:pt>
                <c:pt idx="6911">
                  <c:v>5.7541646957397461</c:v>
                </c:pt>
                <c:pt idx="6912">
                  <c:v>5.7549762725830078</c:v>
                </c:pt>
                <c:pt idx="6913">
                  <c:v>5.7558045387268066</c:v>
                </c:pt>
                <c:pt idx="6914">
                  <c:v>5.756657600402832</c:v>
                </c:pt>
                <c:pt idx="6915">
                  <c:v>5.7574825286865234</c:v>
                </c:pt>
                <c:pt idx="6916">
                  <c:v>5.7583498954772949</c:v>
                </c:pt>
                <c:pt idx="6917">
                  <c:v>5.7591304779052734</c:v>
                </c:pt>
                <c:pt idx="6918">
                  <c:v>5.7599716186523438</c:v>
                </c:pt>
                <c:pt idx="6919">
                  <c:v>5.7607913017272949</c:v>
                </c:pt>
                <c:pt idx="6920">
                  <c:v>5.7616443634033203</c:v>
                </c:pt>
                <c:pt idx="6921">
                  <c:v>5.762481689453125</c:v>
                </c:pt>
                <c:pt idx="6922">
                  <c:v>5.7633271217346191</c:v>
                </c:pt>
                <c:pt idx="6923">
                  <c:v>5.7641487121582031</c:v>
                </c:pt>
                <c:pt idx="6924">
                  <c:v>5.7649760246276855</c:v>
                </c:pt>
                <c:pt idx="6925">
                  <c:v>5.7658185958862305</c:v>
                </c:pt>
                <c:pt idx="6926">
                  <c:v>5.7666687965393066</c:v>
                </c:pt>
                <c:pt idx="6927">
                  <c:v>5.767481803894043</c:v>
                </c:pt>
                <c:pt idx="6928">
                  <c:v>5.7683115005493164</c:v>
                </c:pt>
                <c:pt idx="6929">
                  <c:v>5.7691307067871094</c:v>
                </c:pt>
                <c:pt idx="6930">
                  <c:v>5.7699780464172363</c:v>
                </c:pt>
                <c:pt idx="6931">
                  <c:v>5.7708091735839844</c:v>
                </c:pt>
                <c:pt idx="6932">
                  <c:v>5.7716565132141113</c:v>
                </c:pt>
                <c:pt idx="6933">
                  <c:v>5.772468090057373</c:v>
                </c:pt>
                <c:pt idx="6934">
                  <c:v>5.7733254432678223</c:v>
                </c:pt>
                <c:pt idx="6935">
                  <c:v>5.7741408348083496</c:v>
                </c:pt>
                <c:pt idx="6936">
                  <c:v>5.7749953269958496</c:v>
                </c:pt>
                <c:pt idx="6937">
                  <c:v>5.7758145332336426</c:v>
                </c:pt>
                <c:pt idx="6938">
                  <c:v>5.7766585350036621</c:v>
                </c:pt>
                <c:pt idx="6939">
                  <c:v>5.7774877548217773</c:v>
                </c:pt>
                <c:pt idx="6940">
                  <c:v>5.7783336639404297</c:v>
                </c:pt>
                <c:pt idx="6941">
                  <c:v>5.7791638374328613</c:v>
                </c:pt>
                <c:pt idx="6942">
                  <c:v>5.7799792289733887</c:v>
                </c:pt>
                <c:pt idx="6943">
                  <c:v>5.7808079719543457</c:v>
                </c:pt>
                <c:pt idx="6944">
                  <c:v>5.7816510200500488</c:v>
                </c:pt>
                <c:pt idx="6945">
                  <c:v>5.7824692726135254</c:v>
                </c:pt>
                <c:pt idx="6946">
                  <c:v>5.7833037376403809</c:v>
                </c:pt>
                <c:pt idx="6947">
                  <c:v>5.7841386795043945</c:v>
                </c:pt>
                <c:pt idx="6948">
                  <c:v>5.7849869728088379</c:v>
                </c:pt>
                <c:pt idx="6949">
                  <c:v>5.7858171463012695</c:v>
                </c:pt>
                <c:pt idx="6950">
                  <c:v>5.7866530418395996</c:v>
                </c:pt>
                <c:pt idx="6951">
                  <c:v>5.7875051498413086</c:v>
                </c:pt>
                <c:pt idx="6952">
                  <c:v>5.7883210182189941</c:v>
                </c:pt>
                <c:pt idx="6953">
                  <c:v>5.7891678810119629</c:v>
                </c:pt>
                <c:pt idx="6954">
                  <c:v>5.789975643157959</c:v>
                </c:pt>
                <c:pt idx="6955">
                  <c:v>5.7908225059509277</c:v>
                </c:pt>
                <c:pt idx="6956">
                  <c:v>5.7916340827941895</c:v>
                </c:pt>
                <c:pt idx="6957">
                  <c:v>5.7924938201904297</c:v>
                </c:pt>
                <c:pt idx="6958">
                  <c:v>5.7932991981506348</c:v>
                </c:pt>
                <c:pt idx="6959">
                  <c:v>5.7941470146179199</c:v>
                </c:pt>
                <c:pt idx="6960">
                  <c:v>5.7949633598327637</c:v>
                </c:pt>
                <c:pt idx="6961">
                  <c:v>5.7958154678344727</c:v>
                </c:pt>
                <c:pt idx="6962">
                  <c:v>5.7966604232788086</c:v>
                </c:pt>
                <c:pt idx="6963">
                  <c:v>5.7974977493286133</c:v>
                </c:pt>
                <c:pt idx="6964">
                  <c:v>5.798316478729248</c:v>
                </c:pt>
                <c:pt idx="6965">
                  <c:v>5.7991499900817871</c:v>
                </c:pt>
                <c:pt idx="6966">
                  <c:v>5.7999663352966309</c:v>
                </c:pt>
                <c:pt idx="6967">
                  <c:v>5.8008260726928711</c:v>
                </c:pt>
                <c:pt idx="6968">
                  <c:v>5.8016529083251953</c:v>
                </c:pt>
                <c:pt idx="6969">
                  <c:v>5.8024835586547852</c:v>
                </c:pt>
                <c:pt idx="6970">
                  <c:v>5.8033313751220703</c:v>
                </c:pt>
                <c:pt idx="6971">
                  <c:v>5.8041591644287109</c:v>
                </c:pt>
                <c:pt idx="6972">
                  <c:v>5.8049731254577637</c:v>
                </c:pt>
                <c:pt idx="6973">
                  <c:v>5.8058023452758789</c:v>
                </c:pt>
                <c:pt idx="6974">
                  <c:v>5.8066458702087402</c:v>
                </c:pt>
                <c:pt idx="6975">
                  <c:v>5.8074712753295898</c:v>
                </c:pt>
                <c:pt idx="6976">
                  <c:v>5.8083410263061523</c:v>
                </c:pt>
                <c:pt idx="6977">
                  <c:v>5.8091697692871094</c:v>
                </c:pt>
                <c:pt idx="6978">
                  <c:v>5.8099842071533203</c:v>
                </c:pt>
                <c:pt idx="6979">
                  <c:v>5.8108201026916504</c:v>
                </c:pt>
                <c:pt idx="6980">
                  <c:v>5.8116626739501953</c:v>
                </c:pt>
                <c:pt idx="6981">
                  <c:v>5.812492847442627</c:v>
                </c:pt>
                <c:pt idx="6982">
                  <c:v>5.8133139610290527</c:v>
                </c:pt>
                <c:pt idx="6983">
                  <c:v>5.8141694068908691</c:v>
                </c:pt>
                <c:pt idx="6984">
                  <c:v>5.8149886131286621</c:v>
                </c:pt>
                <c:pt idx="6985">
                  <c:v>5.8158345222473145</c:v>
                </c:pt>
                <c:pt idx="6986">
                  <c:v>5.8166565895080566</c:v>
                </c:pt>
                <c:pt idx="6987">
                  <c:v>5.8174810409545898</c:v>
                </c:pt>
                <c:pt idx="6988">
                  <c:v>5.8183088302612305</c:v>
                </c:pt>
                <c:pt idx="6989">
                  <c:v>5.8191571235656738</c:v>
                </c:pt>
                <c:pt idx="6990">
                  <c:v>5.8199877738952637</c:v>
                </c:pt>
                <c:pt idx="6991">
                  <c:v>5.8208217620849609</c:v>
                </c:pt>
                <c:pt idx="6992">
                  <c:v>5.8216557502746582</c:v>
                </c:pt>
                <c:pt idx="6993">
                  <c:v>5.8224868774414063</c:v>
                </c:pt>
                <c:pt idx="6994">
                  <c:v>5.8233098983764648</c:v>
                </c:pt>
                <c:pt idx="6995">
                  <c:v>5.8241462707519531</c:v>
                </c:pt>
                <c:pt idx="6996">
                  <c:v>5.8249936103820801</c:v>
                </c:pt>
                <c:pt idx="6997">
                  <c:v>5.8258070945739746</c:v>
                </c:pt>
                <c:pt idx="6998">
                  <c:v>5.8266372680664063</c:v>
                </c:pt>
                <c:pt idx="6999">
                  <c:v>5.8274731636047363</c:v>
                </c:pt>
                <c:pt idx="7000">
                  <c:v>5.8283257484436035</c:v>
                </c:pt>
                <c:pt idx="7001">
                  <c:v>5.8291420936584473</c:v>
                </c:pt>
                <c:pt idx="7002">
                  <c:v>5.829988956451416</c:v>
                </c:pt>
                <c:pt idx="7003">
                  <c:v>5.8308038711547852</c:v>
                </c:pt>
                <c:pt idx="7004">
                  <c:v>5.8316302299499512</c:v>
                </c:pt>
                <c:pt idx="7005">
                  <c:v>5.8325009346008301</c:v>
                </c:pt>
                <c:pt idx="7006">
                  <c:v>5.83331298828125</c:v>
                </c:pt>
                <c:pt idx="7007">
                  <c:v>5.8341636657714844</c:v>
                </c:pt>
                <c:pt idx="7008">
                  <c:v>5.8350028991699219</c:v>
                </c:pt>
                <c:pt idx="7009">
                  <c:v>5.8358097076416016</c:v>
                </c:pt>
                <c:pt idx="7010">
                  <c:v>5.8366470336914063</c:v>
                </c:pt>
                <c:pt idx="7011">
                  <c:v>5.837501049041748</c:v>
                </c:pt>
                <c:pt idx="7012">
                  <c:v>5.838294506072998</c:v>
                </c:pt>
                <c:pt idx="7013">
                  <c:v>5.8391413688659668</c:v>
                </c:pt>
                <c:pt idx="7014">
                  <c:v>5.839993953704834</c:v>
                </c:pt>
                <c:pt idx="7015">
                  <c:v>5.8408145904541016</c:v>
                </c:pt>
                <c:pt idx="7016">
                  <c:v>5.8416476249694824</c:v>
                </c:pt>
                <c:pt idx="7017">
                  <c:v>5.8424830436706543</c:v>
                </c:pt>
                <c:pt idx="7018">
                  <c:v>5.8433351516723633</c:v>
                </c:pt>
                <c:pt idx="7019">
                  <c:v>5.8441462516784668</c:v>
                </c:pt>
                <c:pt idx="7020">
                  <c:v>5.8449883460998535</c:v>
                </c:pt>
                <c:pt idx="7021">
                  <c:v>5.8458037376403809</c:v>
                </c:pt>
                <c:pt idx="7022">
                  <c:v>5.8466510772705078</c:v>
                </c:pt>
                <c:pt idx="7023">
                  <c:v>5.8474955558776855</c:v>
                </c:pt>
                <c:pt idx="7024">
                  <c:v>5.8483471870422363</c:v>
                </c:pt>
                <c:pt idx="7025">
                  <c:v>5.849158763885498</c:v>
                </c:pt>
                <c:pt idx="7026">
                  <c:v>5.8500027656555176</c:v>
                </c:pt>
                <c:pt idx="7027">
                  <c:v>5.8508315086364746</c:v>
                </c:pt>
                <c:pt idx="7028">
                  <c:v>5.8516368865966797</c:v>
                </c:pt>
                <c:pt idx="7029">
                  <c:v>5.8524765968322754</c:v>
                </c:pt>
                <c:pt idx="7030">
                  <c:v>5.8533082008361816</c:v>
                </c:pt>
                <c:pt idx="7031">
                  <c:v>5.8541603088378906</c:v>
                </c:pt>
                <c:pt idx="7032">
                  <c:v>5.8549814224243164</c:v>
                </c:pt>
                <c:pt idx="7033">
                  <c:v>5.8558058738708496</c:v>
                </c:pt>
                <c:pt idx="7034">
                  <c:v>5.8566536903381348</c:v>
                </c:pt>
                <c:pt idx="7035">
                  <c:v>5.8574604988098145</c:v>
                </c:pt>
                <c:pt idx="7036">
                  <c:v>5.8583135604858398</c:v>
                </c:pt>
                <c:pt idx="7037">
                  <c:v>5.8591456413269043</c:v>
                </c:pt>
                <c:pt idx="7038">
                  <c:v>5.8599977493286133</c:v>
                </c:pt>
                <c:pt idx="7039">
                  <c:v>5.8608050346374512</c:v>
                </c:pt>
                <c:pt idx="7040">
                  <c:v>5.861656665802002</c:v>
                </c:pt>
                <c:pt idx="7041">
                  <c:v>5.8624963760375977</c:v>
                </c:pt>
                <c:pt idx="7042">
                  <c:v>5.863314151763916</c:v>
                </c:pt>
                <c:pt idx="7043">
                  <c:v>5.8641605377197266</c:v>
                </c:pt>
                <c:pt idx="7044">
                  <c:v>5.8649797439575195</c:v>
                </c:pt>
                <c:pt idx="7045">
                  <c:v>5.865816593170166</c:v>
                </c:pt>
                <c:pt idx="7046">
                  <c:v>5.8666572570800781</c:v>
                </c:pt>
                <c:pt idx="7047">
                  <c:v>5.8675103187561035</c:v>
                </c:pt>
                <c:pt idx="7048">
                  <c:v>5.8683352470397949</c:v>
                </c:pt>
                <c:pt idx="7049">
                  <c:v>5.8691401481628418</c:v>
                </c:pt>
                <c:pt idx="7050">
                  <c:v>5.8699889183044434</c:v>
                </c:pt>
                <c:pt idx="7051">
                  <c:v>5.8708076477050781</c:v>
                </c:pt>
                <c:pt idx="7052">
                  <c:v>5.871635913848877</c:v>
                </c:pt>
                <c:pt idx="7053">
                  <c:v>5.8724813461303711</c:v>
                </c:pt>
                <c:pt idx="7054">
                  <c:v>5.8733220100402832</c:v>
                </c:pt>
                <c:pt idx="7055">
                  <c:v>5.8741402626037598</c:v>
                </c:pt>
                <c:pt idx="7056">
                  <c:v>5.8749818801879883</c:v>
                </c:pt>
                <c:pt idx="7057">
                  <c:v>5.8758134841918945</c:v>
                </c:pt>
                <c:pt idx="7058">
                  <c:v>5.8766493797302246</c:v>
                </c:pt>
                <c:pt idx="7059">
                  <c:v>5.8774890899658203</c:v>
                </c:pt>
                <c:pt idx="7060">
                  <c:v>5.8783211708068848</c:v>
                </c:pt>
                <c:pt idx="7061">
                  <c:v>5.8791484832763672</c:v>
                </c:pt>
                <c:pt idx="7062">
                  <c:v>5.8799738883972168</c:v>
                </c:pt>
                <c:pt idx="7063">
                  <c:v>5.8808317184448242</c:v>
                </c:pt>
                <c:pt idx="7064">
                  <c:v>5.8816547393798828</c:v>
                </c:pt>
                <c:pt idx="7065">
                  <c:v>5.8824682235717773</c:v>
                </c:pt>
                <c:pt idx="7066">
                  <c:v>5.883326530456543</c:v>
                </c:pt>
                <c:pt idx="7067">
                  <c:v>5.8841581344604492</c:v>
                </c:pt>
                <c:pt idx="7068">
                  <c:v>5.8849821090698242</c:v>
                </c:pt>
                <c:pt idx="7069">
                  <c:v>5.8858189582824707</c:v>
                </c:pt>
                <c:pt idx="7070">
                  <c:v>5.886664867401123</c:v>
                </c:pt>
                <c:pt idx="7071">
                  <c:v>5.8874826431274414</c:v>
                </c:pt>
                <c:pt idx="7072">
                  <c:v>5.8883323669433594</c:v>
                </c:pt>
                <c:pt idx="7073">
                  <c:v>5.8891549110412598</c:v>
                </c:pt>
                <c:pt idx="7074">
                  <c:v>5.8900003433227539</c:v>
                </c:pt>
                <c:pt idx="7075">
                  <c:v>5.8908185958862305</c:v>
                </c:pt>
                <c:pt idx="7076">
                  <c:v>5.891660213470459</c:v>
                </c:pt>
                <c:pt idx="7077">
                  <c:v>5.8924694061279297</c:v>
                </c:pt>
                <c:pt idx="7078">
                  <c:v>5.8933272361755371</c:v>
                </c:pt>
                <c:pt idx="7079">
                  <c:v>5.8941760063171387</c:v>
                </c:pt>
                <c:pt idx="7080">
                  <c:v>5.894986629486084</c:v>
                </c:pt>
                <c:pt idx="7081">
                  <c:v>5.8958230018615723</c:v>
                </c:pt>
                <c:pt idx="7082">
                  <c:v>5.8966569900512695</c:v>
                </c:pt>
                <c:pt idx="7083">
                  <c:v>5.8974757194519043</c:v>
                </c:pt>
                <c:pt idx="7084">
                  <c:v>5.8983321189880371</c:v>
                </c:pt>
                <c:pt idx="7085">
                  <c:v>5.8991212844848633</c:v>
                </c:pt>
                <c:pt idx="7086">
                  <c:v>5.899993896484375</c:v>
                </c:pt>
                <c:pt idx="7087">
                  <c:v>5.9008359909057617</c:v>
                </c:pt>
                <c:pt idx="7088">
                  <c:v>5.9016475677490234</c:v>
                </c:pt>
                <c:pt idx="7089">
                  <c:v>5.9024658203125</c:v>
                </c:pt>
                <c:pt idx="7090">
                  <c:v>5.9033260345458984</c:v>
                </c:pt>
                <c:pt idx="7091">
                  <c:v>5.9041566848754883</c:v>
                </c:pt>
                <c:pt idx="7092">
                  <c:v>5.9049825668334961</c:v>
                </c:pt>
                <c:pt idx="7093">
                  <c:v>5.9058141708374023</c:v>
                </c:pt>
                <c:pt idx="7094">
                  <c:v>5.9066462516784668</c:v>
                </c:pt>
                <c:pt idx="7095">
                  <c:v>5.907465934753418</c:v>
                </c:pt>
                <c:pt idx="7096">
                  <c:v>5.9083127975463867</c:v>
                </c:pt>
                <c:pt idx="7097">
                  <c:v>5.9091715812683105</c:v>
                </c:pt>
                <c:pt idx="7098">
                  <c:v>5.9099807739257813</c:v>
                </c:pt>
                <c:pt idx="7099">
                  <c:v>5.9108157157897949</c:v>
                </c:pt>
                <c:pt idx="7100">
                  <c:v>5.9116573333740234</c:v>
                </c:pt>
                <c:pt idx="7101">
                  <c:v>5.9124712944030762</c:v>
                </c:pt>
                <c:pt idx="7102">
                  <c:v>5.9133172035217285</c:v>
                </c:pt>
                <c:pt idx="7103">
                  <c:v>5.914146900177002</c:v>
                </c:pt>
                <c:pt idx="7104">
                  <c:v>5.9149975776672363</c:v>
                </c:pt>
                <c:pt idx="7105">
                  <c:v>5.9158062934875488</c:v>
                </c:pt>
                <c:pt idx="7106">
                  <c:v>5.9166693687438965</c:v>
                </c:pt>
                <c:pt idx="7107">
                  <c:v>5.9174928665161133</c:v>
                </c:pt>
                <c:pt idx="7108">
                  <c:v>5.9183225631713867</c:v>
                </c:pt>
                <c:pt idx="7109">
                  <c:v>5.919163703918457</c:v>
                </c:pt>
                <c:pt idx="7110">
                  <c:v>5.9199862480163574</c:v>
                </c:pt>
                <c:pt idx="7111">
                  <c:v>5.9208288192749023</c:v>
                </c:pt>
                <c:pt idx="7112">
                  <c:v>5.9216704368591309</c:v>
                </c:pt>
                <c:pt idx="7113">
                  <c:v>5.9224648475646973</c:v>
                </c:pt>
                <c:pt idx="7114">
                  <c:v>5.9233307838439941</c:v>
                </c:pt>
                <c:pt idx="7115">
                  <c:v>5.924159049987793</c:v>
                </c:pt>
                <c:pt idx="7116">
                  <c:v>5.924994945526123</c:v>
                </c:pt>
                <c:pt idx="7117">
                  <c:v>5.9258217811584473</c:v>
                </c:pt>
                <c:pt idx="7118">
                  <c:v>5.9266352653503418</c:v>
                </c:pt>
                <c:pt idx="7119">
                  <c:v>5.927464485168457</c:v>
                </c:pt>
                <c:pt idx="7120">
                  <c:v>5.9283175468444824</c:v>
                </c:pt>
                <c:pt idx="7121">
                  <c:v>5.9291677474975586</c:v>
                </c:pt>
                <c:pt idx="7122">
                  <c:v>5.9299826622009277</c:v>
                </c:pt>
                <c:pt idx="7123">
                  <c:v>5.9308171272277832</c:v>
                </c:pt>
                <c:pt idx="7124">
                  <c:v>5.9316487312316895</c:v>
                </c:pt>
                <c:pt idx="7125">
                  <c:v>5.9324851036071777</c:v>
                </c:pt>
                <c:pt idx="7126">
                  <c:v>5.9333128929138184</c:v>
                </c:pt>
                <c:pt idx="7127">
                  <c:v>5.9341535568237305</c:v>
                </c:pt>
                <c:pt idx="7128">
                  <c:v>5.9349923133850098</c:v>
                </c:pt>
                <c:pt idx="7129">
                  <c:v>5.9358220100402832</c:v>
                </c:pt>
                <c:pt idx="7130">
                  <c:v>5.9366331100463867</c:v>
                </c:pt>
                <c:pt idx="7131">
                  <c:v>5.9374675750732422</c:v>
                </c:pt>
                <c:pt idx="7132">
                  <c:v>5.9383258819580078</c:v>
                </c:pt>
                <c:pt idx="7133">
                  <c:v>5.9391632080078125</c:v>
                </c:pt>
                <c:pt idx="7134">
                  <c:v>5.9399838447570801</c:v>
                </c:pt>
                <c:pt idx="7135">
                  <c:v>5.9408106803894043</c:v>
                </c:pt>
                <c:pt idx="7136">
                  <c:v>5.9416408538818359</c:v>
                </c:pt>
                <c:pt idx="7137">
                  <c:v>5.9424901008605957</c:v>
                </c:pt>
                <c:pt idx="7138">
                  <c:v>5.943326473236084</c:v>
                </c:pt>
                <c:pt idx="7139">
                  <c:v>5.944157600402832</c:v>
                </c:pt>
                <c:pt idx="7140">
                  <c:v>5.9449954032897949</c:v>
                </c:pt>
                <c:pt idx="7141">
                  <c:v>5.9458146095275879</c:v>
                </c:pt>
                <c:pt idx="7142">
                  <c:v>5.9466648101806641</c:v>
                </c:pt>
                <c:pt idx="7143">
                  <c:v>5.9474873542785645</c:v>
                </c:pt>
                <c:pt idx="7144">
                  <c:v>5.9483389854431152</c:v>
                </c:pt>
                <c:pt idx="7145">
                  <c:v>5.9491438865661621</c:v>
                </c:pt>
                <c:pt idx="7146">
                  <c:v>5.9499850273132324</c:v>
                </c:pt>
                <c:pt idx="7147">
                  <c:v>5.950808048248291</c:v>
                </c:pt>
                <c:pt idx="7148">
                  <c:v>5.9516439437866211</c:v>
                </c:pt>
                <c:pt idx="7149">
                  <c:v>5.9524788856506348</c:v>
                </c:pt>
                <c:pt idx="7150">
                  <c:v>5.9533100128173828</c:v>
                </c:pt>
                <c:pt idx="7151">
                  <c:v>5.954134464263916</c:v>
                </c:pt>
                <c:pt idx="7152">
                  <c:v>5.9549856185913086</c:v>
                </c:pt>
                <c:pt idx="7153">
                  <c:v>5.9558200836181641</c:v>
                </c:pt>
                <c:pt idx="7154">
                  <c:v>5.9566459655761719</c:v>
                </c:pt>
                <c:pt idx="7155">
                  <c:v>5.9574742317199707</c:v>
                </c:pt>
                <c:pt idx="7156">
                  <c:v>5.9583096504211426</c:v>
                </c:pt>
                <c:pt idx="7157">
                  <c:v>5.9591450691223145</c:v>
                </c:pt>
                <c:pt idx="7158">
                  <c:v>5.959996223449707</c:v>
                </c:pt>
                <c:pt idx="7159">
                  <c:v>5.9607963562011719</c:v>
                </c:pt>
                <c:pt idx="7160">
                  <c:v>5.9616684913635254</c:v>
                </c:pt>
                <c:pt idx="7161">
                  <c:v>5.9624886512756348</c:v>
                </c:pt>
                <c:pt idx="7162">
                  <c:v>5.963320255279541</c:v>
                </c:pt>
                <c:pt idx="7163">
                  <c:v>5.9641327857971191</c:v>
                </c:pt>
                <c:pt idx="7164">
                  <c:v>5.9649906158447266</c:v>
                </c:pt>
                <c:pt idx="7165">
                  <c:v>5.9658203125</c:v>
                </c:pt>
                <c:pt idx="7166">
                  <c:v>5.9666366577148438</c:v>
                </c:pt>
                <c:pt idx="7167">
                  <c:v>5.9675021171569824</c:v>
                </c:pt>
                <c:pt idx="7168">
                  <c:v>5.9683032035827637</c:v>
                </c:pt>
                <c:pt idx="7169">
                  <c:v>5.9691319465637207</c:v>
                </c:pt>
                <c:pt idx="7170">
                  <c:v>5.9699759483337402</c:v>
                </c:pt>
                <c:pt idx="7171">
                  <c:v>5.9708151817321777</c:v>
                </c:pt>
                <c:pt idx="7172">
                  <c:v>5.9716510772705078</c:v>
                </c:pt>
                <c:pt idx="7173">
                  <c:v>5.9724798202514648</c:v>
                </c:pt>
                <c:pt idx="7174">
                  <c:v>5.9733171463012695</c:v>
                </c:pt>
                <c:pt idx="7175">
                  <c:v>5.9741721153259277</c:v>
                </c:pt>
                <c:pt idx="7176">
                  <c:v>5.9749917984008789</c:v>
                </c:pt>
                <c:pt idx="7177">
                  <c:v>5.9758224487304688</c:v>
                </c:pt>
                <c:pt idx="7178">
                  <c:v>5.976658821105957</c:v>
                </c:pt>
                <c:pt idx="7179">
                  <c:v>5.9774680137634277</c:v>
                </c:pt>
                <c:pt idx="7180">
                  <c:v>5.9783148765563965</c:v>
                </c:pt>
                <c:pt idx="7181">
                  <c:v>5.9791641235351563</c:v>
                </c:pt>
                <c:pt idx="7182">
                  <c:v>5.9799613952636719</c:v>
                </c:pt>
                <c:pt idx="7183">
                  <c:v>5.9808406829833984</c:v>
                </c:pt>
                <c:pt idx="7184">
                  <c:v>5.9816493988037109</c:v>
                </c:pt>
                <c:pt idx="7185">
                  <c:v>5.9825015068054199</c:v>
                </c:pt>
                <c:pt idx="7186">
                  <c:v>5.9833426475524902</c:v>
                </c:pt>
                <c:pt idx="7187">
                  <c:v>5.9841599464416504</c:v>
                </c:pt>
                <c:pt idx="7188">
                  <c:v>5.9849839210510254</c:v>
                </c:pt>
                <c:pt idx="7189">
                  <c:v>5.9858198165893555</c:v>
                </c:pt>
                <c:pt idx="7190">
                  <c:v>5.9866547584533691</c:v>
                </c:pt>
                <c:pt idx="7191">
                  <c:v>5.9874753952026367</c:v>
                </c:pt>
                <c:pt idx="7192">
                  <c:v>5.9883313179016113</c:v>
                </c:pt>
                <c:pt idx="7193">
                  <c:v>5.9891471862792969</c:v>
                </c:pt>
                <c:pt idx="7194">
                  <c:v>5.9899744987487793</c:v>
                </c:pt>
                <c:pt idx="7195">
                  <c:v>5.9908256530761719</c:v>
                </c:pt>
                <c:pt idx="7196">
                  <c:v>5.9916367530822754</c:v>
                </c:pt>
                <c:pt idx="7197">
                  <c:v>5.9924731254577637</c:v>
                </c:pt>
                <c:pt idx="7198">
                  <c:v>5.9933128356933594</c:v>
                </c:pt>
                <c:pt idx="7199">
                  <c:v>5.9941439628601074</c:v>
                </c:pt>
                <c:pt idx="7200">
                  <c:v>5.9949860572814941</c:v>
                </c:pt>
                <c:pt idx="7201">
                  <c:v>5.9958057403564453</c:v>
                </c:pt>
                <c:pt idx="7202">
                  <c:v>5.9966325759887695</c:v>
                </c:pt>
                <c:pt idx="7203">
                  <c:v>5.9974861145019531</c:v>
                </c:pt>
                <c:pt idx="7204">
                  <c:v>5.9983224868774414</c:v>
                </c:pt>
                <c:pt idx="7205">
                  <c:v>5.9991512298583984</c:v>
                </c:pt>
                <c:pt idx="7206">
                  <c:v>5.9999866485595703</c:v>
                </c:pt>
                <c:pt idx="7207">
                  <c:v>6.0008225440979004</c:v>
                </c:pt>
                <c:pt idx="7208">
                  <c:v>6.001640796661377</c:v>
                </c:pt>
                <c:pt idx="7209">
                  <c:v>6.002479076385498</c:v>
                </c:pt>
                <c:pt idx="7210">
                  <c:v>6.0033025741577148</c:v>
                </c:pt>
                <c:pt idx="7211">
                  <c:v>6.0041337013244629</c:v>
                </c:pt>
                <c:pt idx="7212">
                  <c:v>6.0049939155578613</c:v>
                </c:pt>
                <c:pt idx="7213">
                  <c:v>6.0058116912841797</c:v>
                </c:pt>
                <c:pt idx="7214">
                  <c:v>6.0066604614257813</c:v>
                </c:pt>
                <c:pt idx="7215">
                  <c:v>6.0074801445007324</c:v>
                </c:pt>
                <c:pt idx="7216">
                  <c:v>6.0082912445068359</c:v>
                </c:pt>
                <c:pt idx="7217">
                  <c:v>6.0091552734375</c:v>
                </c:pt>
                <c:pt idx="7218">
                  <c:v>6.0099711418151855</c:v>
                </c:pt>
                <c:pt idx="7219">
                  <c:v>6.0108194351196289</c:v>
                </c:pt>
                <c:pt idx="7220">
                  <c:v>6.0116496086120605</c:v>
                </c:pt>
                <c:pt idx="7221">
                  <c:v>6.0124812126159668</c:v>
                </c:pt>
                <c:pt idx="7222">
                  <c:v>6.0133180618286133</c:v>
                </c:pt>
                <c:pt idx="7223">
                  <c:v>6.0141544342041016</c:v>
                </c:pt>
                <c:pt idx="7224">
                  <c:v>6.0149707794189453</c:v>
                </c:pt>
                <c:pt idx="7225">
                  <c:v>6.0158119201660156</c:v>
                </c:pt>
                <c:pt idx="7226">
                  <c:v>6.0166525840759277</c:v>
                </c:pt>
                <c:pt idx="7227">
                  <c:v>6.0174946784973145</c:v>
                </c:pt>
                <c:pt idx="7228">
                  <c:v>6.0183215141296387</c:v>
                </c:pt>
                <c:pt idx="7229">
                  <c:v>6.0191659927368164</c:v>
                </c:pt>
                <c:pt idx="7230">
                  <c:v>6.019960880279541</c:v>
                </c:pt>
                <c:pt idx="7231">
                  <c:v>6.0208239555358887</c:v>
                </c:pt>
                <c:pt idx="7232">
                  <c:v>6.0216493606567383</c:v>
                </c:pt>
                <c:pt idx="7233">
                  <c:v>6.0224666595458984</c:v>
                </c:pt>
                <c:pt idx="7234">
                  <c:v>6.0232968330383301</c:v>
                </c:pt>
                <c:pt idx="7235">
                  <c:v>6.0241522789001465</c:v>
                </c:pt>
                <c:pt idx="7236">
                  <c:v>6.0249838829040527</c:v>
                </c:pt>
                <c:pt idx="7237">
                  <c:v>6.0258169174194336</c:v>
                </c:pt>
                <c:pt idx="7238">
                  <c:v>6.0266566276550293</c:v>
                </c:pt>
                <c:pt idx="7239">
                  <c:v>6.0274944305419922</c:v>
                </c:pt>
                <c:pt idx="7240">
                  <c:v>6.0283136367797852</c:v>
                </c:pt>
                <c:pt idx="7241">
                  <c:v>6.0291709899902344</c:v>
                </c:pt>
                <c:pt idx="7242">
                  <c:v>6.0299930572509766</c:v>
                </c:pt>
                <c:pt idx="7243">
                  <c:v>6.0308098793029785</c:v>
                </c:pt>
                <c:pt idx="7244">
                  <c:v>6.031651496887207</c:v>
                </c:pt>
                <c:pt idx="7245">
                  <c:v>6.0324831008911133</c:v>
                </c:pt>
                <c:pt idx="7246">
                  <c:v>6.0333333015441895</c:v>
                </c:pt>
                <c:pt idx="7247">
                  <c:v>6.0341496467590332</c:v>
                </c:pt>
                <c:pt idx="7248">
                  <c:v>6.0349736213684082</c:v>
                </c:pt>
                <c:pt idx="7249">
                  <c:v>6.0358219146728516</c:v>
                </c:pt>
                <c:pt idx="7250">
                  <c:v>6.0366511344909668</c:v>
                </c:pt>
                <c:pt idx="7251">
                  <c:v>6.0374813079833984</c:v>
                </c:pt>
                <c:pt idx="7252">
                  <c:v>6.0383086204528809</c:v>
                </c:pt>
                <c:pt idx="7253">
                  <c:v>6.0391435623168945</c:v>
                </c:pt>
                <c:pt idx="7254">
                  <c:v>6.0399751663208008</c:v>
                </c:pt>
                <c:pt idx="7255">
                  <c:v>6.0408258438110352</c:v>
                </c:pt>
                <c:pt idx="7256">
                  <c:v>6.0416312217712402</c:v>
                </c:pt>
                <c:pt idx="7257">
                  <c:v>6.0424952507019043</c:v>
                </c:pt>
                <c:pt idx="7258">
                  <c:v>6.0433182716369629</c:v>
                </c:pt>
                <c:pt idx="7259">
                  <c:v>6.0441641807556152</c:v>
                </c:pt>
                <c:pt idx="7260">
                  <c:v>6.0449800491333008</c:v>
                </c:pt>
                <c:pt idx="7261">
                  <c:v>6.045806884765625</c:v>
                </c:pt>
                <c:pt idx="7262">
                  <c:v>6.0466327667236328</c:v>
                </c:pt>
                <c:pt idx="7263">
                  <c:v>6.0475068092346191</c:v>
                </c:pt>
                <c:pt idx="7264">
                  <c:v>6.0483279228210449</c:v>
                </c:pt>
                <c:pt idx="7265">
                  <c:v>6.049140453338623</c:v>
                </c:pt>
                <c:pt idx="7266">
                  <c:v>6.0499916076660156</c:v>
                </c:pt>
                <c:pt idx="7267">
                  <c:v>6.0508112907409668</c:v>
                </c:pt>
                <c:pt idx="7268">
                  <c:v>6.0516524314880371</c:v>
                </c:pt>
                <c:pt idx="7269">
                  <c:v>6.0524659156799316</c:v>
                </c:pt>
                <c:pt idx="7270">
                  <c:v>6.0533304214477539</c:v>
                </c:pt>
                <c:pt idx="7271">
                  <c:v>6.0541439056396484</c:v>
                </c:pt>
                <c:pt idx="7272">
                  <c:v>6.0549850463867188</c:v>
                </c:pt>
                <c:pt idx="7273">
                  <c:v>6.0558056831359863</c:v>
                </c:pt>
                <c:pt idx="7274">
                  <c:v>6.0566577911376953</c:v>
                </c:pt>
                <c:pt idx="7275">
                  <c:v>6.0574750900268555</c:v>
                </c:pt>
                <c:pt idx="7276">
                  <c:v>6.0583243370056152</c:v>
                </c:pt>
                <c:pt idx="7277">
                  <c:v>6.0591440200805664</c:v>
                </c:pt>
                <c:pt idx="7278">
                  <c:v>6.0599851608276367</c:v>
                </c:pt>
                <c:pt idx="7279">
                  <c:v>6.0608315467834473</c:v>
                </c:pt>
                <c:pt idx="7280">
                  <c:v>6.0616555213928223</c:v>
                </c:pt>
                <c:pt idx="7281">
                  <c:v>6.0624971389770508</c:v>
                </c:pt>
                <c:pt idx="7282">
                  <c:v>6.0633201599121094</c:v>
                </c:pt>
                <c:pt idx="7283">
                  <c:v>6.0641598701477051</c:v>
                </c:pt>
                <c:pt idx="7284">
                  <c:v>6.0649924278259277</c:v>
                </c:pt>
                <c:pt idx="7285">
                  <c:v>6.0658121109008789</c:v>
                </c:pt>
                <c:pt idx="7286">
                  <c:v>6.0666537284851074</c:v>
                </c:pt>
                <c:pt idx="7287">
                  <c:v>6.0674848556518555</c:v>
                </c:pt>
                <c:pt idx="7288">
                  <c:v>6.0683050155639648</c:v>
                </c:pt>
                <c:pt idx="7289">
                  <c:v>6.0691204071044922</c:v>
                </c:pt>
                <c:pt idx="7290">
                  <c:v>6.0699882507324219</c:v>
                </c:pt>
                <c:pt idx="7291">
                  <c:v>6.0708217620849609</c:v>
                </c:pt>
                <c:pt idx="7292">
                  <c:v>6.0716671943664551</c:v>
                </c:pt>
                <c:pt idx="7293">
                  <c:v>6.072484016418457</c:v>
                </c:pt>
                <c:pt idx="7294">
                  <c:v>6.0733194351196289</c:v>
                </c:pt>
                <c:pt idx="7295">
                  <c:v>6.0741386413574219</c:v>
                </c:pt>
                <c:pt idx="7296">
                  <c:v>6.0749635696411133</c:v>
                </c:pt>
                <c:pt idx="7297">
                  <c:v>6.0758237838745117</c:v>
                </c:pt>
                <c:pt idx="7298">
                  <c:v>6.0766358375549316</c:v>
                </c:pt>
                <c:pt idx="7299">
                  <c:v>6.0774784088134766</c:v>
                </c:pt>
                <c:pt idx="7300">
                  <c:v>6.0783348083496094</c:v>
                </c:pt>
                <c:pt idx="7301">
                  <c:v>6.0791535377502441</c:v>
                </c:pt>
                <c:pt idx="7302">
                  <c:v>6.0799975395202637</c:v>
                </c:pt>
                <c:pt idx="7303">
                  <c:v>6.0808205604553223</c:v>
                </c:pt>
                <c:pt idx="7304">
                  <c:v>6.0816402435302734</c:v>
                </c:pt>
                <c:pt idx="7305">
                  <c:v>6.0824713706970215</c:v>
                </c:pt>
                <c:pt idx="7306">
                  <c:v>6.0832967758178711</c:v>
                </c:pt>
                <c:pt idx="7307">
                  <c:v>6.0841598510742188</c:v>
                </c:pt>
                <c:pt idx="7308">
                  <c:v>6.0849790573120117</c:v>
                </c:pt>
                <c:pt idx="7309">
                  <c:v>6.0858206748962402</c:v>
                </c:pt>
                <c:pt idx="7310">
                  <c:v>6.0866608619689941</c:v>
                </c:pt>
                <c:pt idx="7311">
                  <c:v>6.087493896484375</c:v>
                </c:pt>
                <c:pt idx="7312">
                  <c:v>6.0883073806762695</c:v>
                </c:pt>
                <c:pt idx="7313">
                  <c:v>6.089137077331543</c:v>
                </c:pt>
                <c:pt idx="7314">
                  <c:v>6.0899901390075684</c:v>
                </c:pt>
                <c:pt idx="7315">
                  <c:v>6.0908145904541016</c:v>
                </c:pt>
                <c:pt idx="7316">
                  <c:v>6.0916852951049805</c:v>
                </c:pt>
                <c:pt idx="7317">
                  <c:v>6.0924644470214844</c:v>
                </c:pt>
                <c:pt idx="7318">
                  <c:v>6.0933084487915039</c:v>
                </c:pt>
                <c:pt idx="7319">
                  <c:v>6.0941228866577148</c:v>
                </c:pt>
                <c:pt idx="7320">
                  <c:v>6.0949773788452148</c:v>
                </c:pt>
                <c:pt idx="7321">
                  <c:v>6.0958151817321777</c:v>
                </c:pt>
                <c:pt idx="7322">
                  <c:v>6.0966634750366211</c:v>
                </c:pt>
                <c:pt idx="7323">
                  <c:v>6.0974836349487305</c:v>
                </c:pt>
                <c:pt idx="7324">
                  <c:v>6.0983080863952637</c:v>
                </c:pt>
                <c:pt idx="7325">
                  <c:v>6.0991535186767578</c:v>
                </c:pt>
                <c:pt idx="7326">
                  <c:v>6.0999979972839355</c:v>
                </c:pt>
                <c:pt idx="7327">
                  <c:v>6.1008148193359375</c:v>
                </c:pt>
                <c:pt idx="7328">
                  <c:v>6.1016449928283691</c:v>
                </c:pt>
                <c:pt idx="7329">
                  <c:v>6.1024656295776367</c:v>
                </c:pt>
                <c:pt idx="7330">
                  <c:v>6.1033139228820801</c:v>
                </c:pt>
                <c:pt idx="7331">
                  <c:v>6.1041388511657715</c:v>
                </c:pt>
                <c:pt idx="7332">
                  <c:v>6.1049942970275879</c:v>
                </c:pt>
                <c:pt idx="7333">
                  <c:v>6.105802059173584</c:v>
                </c:pt>
                <c:pt idx="7334">
                  <c:v>6.1066575050354004</c:v>
                </c:pt>
                <c:pt idx="7335">
                  <c:v>6.107475757598877</c:v>
                </c:pt>
                <c:pt idx="7336">
                  <c:v>6.1083283424377441</c:v>
                </c:pt>
                <c:pt idx="7337">
                  <c:v>6.1091480255126953</c:v>
                </c:pt>
                <c:pt idx="7338">
                  <c:v>6.109987735748291</c:v>
                </c:pt>
                <c:pt idx="7339">
                  <c:v>6.1108198165893555</c:v>
                </c:pt>
                <c:pt idx="7340">
                  <c:v>6.1116657257080078</c:v>
                </c:pt>
                <c:pt idx="7341">
                  <c:v>6.1124920845031738</c:v>
                </c:pt>
                <c:pt idx="7342">
                  <c:v>6.1133112907409668</c:v>
                </c:pt>
                <c:pt idx="7343">
                  <c:v>6.1141424179077148</c:v>
                </c:pt>
                <c:pt idx="7344">
                  <c:v>6.1149811744689941</c:v>
                </c:pt>
                <c:pt idx="7345">
                  <c:v>6.1157989501953125</c:v>
                </c:pt>
                <c:pt idx="7346">
                  <c:v>6.11663818359375</c:v>
                </c:pt>
                <c:pt idx="7347">
                  <c:v>6.1174736022949219</c:v>
                </c:pt>
                <c:pt idx="7348">
                  <c:v>6.118316650390625</c:v>
                </c:pt>
                <c:pt idx="7349">
                  <c:v>6.1191496849060059</c:v>
                </c:pt>
                <c:pt idx="7350">
                  <c:v>6.1199827194213867</c:v>
                </c:pt>
                <c:pt idx="7351">
                  <c:v>6.1208415031433105</c:v>
                </c:pt>
                <c:pt idx="7352">
                  <c:v>6.1216526031494141</c:v>
                </c:pt>
                <c:pt idx="7353">
                  <c:v>6.122499942779541</c:v>
                </c:pt>
                <c:pt idx="7354">
                  <c:v>6.1233096122741699</c:v>
                </c:pt>
                <c:pt idx="7355">
                  <c:v>6.1241569519042969</c:v>
                </c:pt>
                <c:pt idx="7356">
                  <c:v>6.1249680519104004</c:v>
                </c:pt>
                <c:pt idx="7357">
                  <c:v>6.1258254051208496</c:v>
                </c:pt>
                <c:pt idx="7358">
                  <c:v>6.1266336441040039</c:v>
                </c:pt>
                <c:pt idx="7359">
                  <c:v>6.1274805068969727</c:v>
                </c:pt>
                <c:pt idx="7360">
                  <c:v>6.1282978057861328</c:v>
                </c:pt>
                <c:pt idx="7361">
                  <c:v>6.1291508674621582</c:v>
                </c:pt>
                <c:pt idx="7362">
                  <c:v>6.1299929618835449</c:v>
                </c:pt>
                <c:pt idx="7363">
                  <c:v>6.1308307647705078</c:v>
                </c:pt>
                <c:pt idx="7364">
                  <c:v>6.1316509246826172</c:v>
                </c:pt>
                <c:pt idx="7365">
                  <c:v>6.1324830055236816</c:v>
                </c:pt>
                <c:pt idx="7366">
                  <c:v>6.1333012580871582</c:v>
                </c:pt>
                <c:pt idx="7367">
                  <c:v>6.134160041809082</c:v>
                </c:pt>
                <c:pt idx="7368">
                  <c:v>6.1349873542785645</c:v>
                </c:pt>
                <c:pt idx="7369">
                  <c:v>6.1358180046081543</c:v>
                </c:pt>
                <c:pt idx="7370">
                  <c:v>6.1366643905639648</c:v>
                </c:pt>
                <c:pt idx="7371">
                  <c:v>6.1374945640563965</c:v>
                </c:pt>
                <c:pt idx="7372">
                  <c:v>6.1383061408996582</c:v>
                </c:pt>
                <c:pt idx="7373">
                  <c:v>6.1391358375549316</c:v>
                </c:pt>
                <c:pt idx="7374">
                  <c:v>6.1399779319763184</c:v>
                </c:pt>
                <c:pt idx="7375">
                  <c:v>6.1408028602600098</c:v>
                </c:pt>
                <c:pt idx="7376">
                  <c:v>6.1416745185852051</c:v>
                </c:pt>
                <c:pt idx="7377">
                  <c:v>6.1425023078918457</c:v>
                </c:pt>
                <c:pt idx="7378">
                  <c:v>6.1433162689208984</c:v>
                </c:pt>
                <c:pt idx="7379">
                  <c:v>6.1441545486450195</c:v>
                </c:pt>
                <c:pt idx="7380">
                  <c:v>6.1449947357177734</c:v>
                </c:pt>
                <c:pt idx="7381">
                  <c:v>6.1458244323730469</c:v>
                </c:pt>
                <c:pt idx="7382">
                  <c:v>6.1466484069824219</c:v>
                </c:pt>
                <c:pt idx="7383">
                  <c:v>6.1475000381469727</c:v>
                </c:pt>
                <c:pt idx="7384">
                  <c:v>6.148322582244873</c:v>
                </c:pt>
                <c:pt idx="7385">
                  <c:v>6.1491680145263672</c:v>
                </c:pt>
                <c:pt idx="7386">
                  <c:v>6.1499948501586914</c:v>
                </c:pt>
                <c:pt idx="7387">
                  <c:v>6.1508121490478516</c:v>
                </c:pt>
                <c:pt idx="7388">
                  <c:v>6.1516423225402832</c:v>
                </c:pt>
                <c:pt idx="7389">
                  <c:v>6.1524930000305176</c:v>
                </c:pt>
                <c:pt idx="7390">
                  <c:v>6.1533231735229492</c:v>
                </c:pt>
                <c:pt idx="7391">
                  <c:v>6.1541581153869629</c:v>
                </c:pt>
                <c:pt idx="7392">
                  <c:v>6.1549849510192871</c:v>
                </c:pt>
                <c:pt idx="7393">
                  <c:v>6.1558184623718262</c:v>
                </c:pt>
                <c:pt idx="7394">
                  <c:v>6.1566400527954102</c:v>
                </c:pt>
                <c:pt idx="7395">
                  <c:v>6.1574797630310059</c:v>
                </c:pt>
                <c:pt idx="7396">
                  <c:v>6.1583294868469238</c:v>
                </c:pt>
                <c:pt idx="7397">
                  <c:v>6.1591405868530273</c:v>
                </c:pt>
                <c:pt idx="7398">
                  <c:v>6.1599721908569336</c:v>
                </c:pt>
                <c:pt idx="7399">
                  <c:v>6.1608099937438965</c:v>
                </c:pt>
                <c:pt idx="7400">
                  <c:v>6.1616578102111816</c:v>
                </c:pt>
                <c:pt idx="7401">
                  <c:v>6.162477970123291</c:v>
                </c:pt>
                <c:pt idx="7402">
                  <c:v>6.1633219718933105</c:v>
                </c:pt>
                <c:pt idx="7403">
                  <c:v>6.1641397476196289</c:v>
                </c:pt>
                <c:pt idx="7404">
                  <c:v>6.1649656295776367</c:v>
                </c:pt>
                <c:pt idx="7405">
                  <c:v>6.1658334732055664</c:v>
                </c:pt>
                <c:pt idx="7406">
                  <c:v>6.1666469573974609</c:v>
                </c:pt>
                <c:pt idx="7407">
                  <c:v>6.1674952507019043</c:v>
                </c:pt>
                <c:pt idx="7408">
                  <c:v>6.1683387756347656</c:v>
                </c:pt>
                <c:pt idx="7409">
                  <c:v>6.1691398620605469</c:v>
                </c:pt>
                <c:pt idx="7410">
                  <c:v>6.1699810028076172</c:v>
                </c:pt>
                <c:pt idx="7411">
                  <c:v>6.1708364486694336</c:v>
                </c:pt>
                <c:pt idx="7412">
                  <c:v>6.1716289520263672</c:v>
                </c:pt>
                <c:pt idx="7413">
                  <c:v>6.1724729537963867</c:v>
                </c:pt>
                <c:pt idx="7414">
                  <c:v>6.1733288764953613</c:v>
                </c:pt>
                <c:pt idx="7415">
                  <c:v>6.1741480827331543</c:v>
                </c:pt>
                <c:pt idx="7416">
                  <c:v>6.174980640411377</c:v>
                </c:pt>
                <c:pt idx="7417">
                  <c:v>6.1758203506469727</c:v>
                </c:pt>
                <c:pt idx="7418">
                  <c:v>6.1766705513000488</c:v>
                </c:pt>
                <c:pt idx="7419">
                  <c:v>6.1774792671203613</c:v>
                </c:pt>
                <c:pt idx="7420">
                  <c:v>6.1783208847045898</c:v>
                </c:pt>
                <c:pt idx="7421">
                  <c:v>6.179135799407959</c:v>
                </c:pt>
                <c:pt idx="7422">
                  <c:v>6.1799817085266113</c:v>
                </c:pt>
                <c:pt idx="7423">
                  <c:v>6.1808323860168457</c:v>
                </c:pt>
                <c:pt idx="7424">
                  <c:v>6.181678295135498</c:v>
                </c:pt>
                <c:pt idx="7425">
                  <c:v>6.1824884414672852</c:v>
                </c:pt>
                <c:pt idx="7426">
                  <c:v>6.1833291053771973</c:v>
                </c:pt>
                <c:pt idx="7427">
                  <c:v>6.1841611862182617</c:v>
                </c:pt>
                <c:pt idx="7428">
                  <c:v>6.1849703788757324</c:v>
                </c:pt>
                <c:pt idx="7429">
                  <c:v>6.1858091354370117</c:v>
                </c:pt>
                <c:pt idx="7430">
                  <c:v>6.186638355255127</c:v>
                </c:pt>
                <c:pt idx="7431">
                  <c:v>6.1874914169311523</c:v>
                </c:pt>
                <c:pt idx="7432">
                  <c:v>6.1883144378662109</c:v>
                </c:pt>
                <c:pt idx="7433">
                  <c:v>6.1891360282897949</c:v>
                </c:pt>
                <c:pt idx="7434">
                  <c:v>6.1899890899658203</c:v>
                </c:pt>
                <c:pt idx="7435">
                  <c:v>6.1907963752746582</c:v>
                </c:pt>
                <c:pt idx="7436">
                  <c:v>6.1916513442993164</c:v>
                </c:pt>
                <c:pt idx="7437">
                  <c:v>6.1924810409545898</c:v>
                </c:pt>
                <c:pt idx="7438">
                  <c:v>6.193333625793457</c:v>
                </c:pt>
                <c:pt idx="7439">
                  <c:v>6.1941437721252441</c:v>
                </c:pt>
                <c:pt idx="7440">
                  <c:v>6.1949896812438965</c:v>
                </c:pt>
                <c:pt idx="7441">
                  <c:v>6.1958298683166504</c:v>
                </c:pt>
                <c:pt idx="7442">
                  <c:v>6.1966485977172852</c:v>
                </c:pt>
                <c:pt idx="7443">
                  <c:v>6.1974945068359375</c:v>
                </c:pt>
                <c:pt idx="7444">
                  <c:v>6.1983141899108887</c:v>
                </c:pt>
                <c:pt idx="7445">
                  <c:v>6.1991472244262695</c:v>
                </c:pt>
                <c:pt idx="7446">
                  <c:v>6.1999902725219727</c:v>
                </c:pt>
                <c:pt idx="7447">
                  <c:v>6.2008423805236816</c:v>
                </c:pt>
                <c:pt idx="7448">
                  <c:v>6.2016720771789551</c:v>
                </c:pt>
                <c:pt idx="7449">
                  <c:v>6.202476978302002</c:v>
                </c:pt>
                <c:pt idx="7450">
                  <c:v>6.2033200263977051</c:v>
                </c:pt>
                <c:pt idx="7451">
                  <c:v>6.2041387557983398</c:v>
                </c:pt>
                <c:pt idx="7452">
                  <c:v>6.2049603462219238</c:v>
                </c:pt>
                <c:pt idx="7453">
                  <c:v>6.2058162689208984</c:v>
                </c:pt>
                <c:pt idx="7454">
                  <c:v>6.2066555023193359</c:v>
                </c:pt>
                <c:pt idx="7455">
                  <c:v>6.2074713706970215</c:v>
                </c:pt>
                <c:pt idx="7456">
                  <c:v>6.2083115577697754</c:v>
                </c:pt>
                <c:pt idx="7457">
                  <c:v>6.2091464996337891</c:v>
                </c:pt>
                <c:pt idx="7458">
                  <c:v>6.2099823951721191</c:v>
                </c:pt>
                <c:pt idx="7459">
                  <c:v>6.210822582244873</c:v>
                </c:pt>
                <c:pt idx="7460">
                  <c:v>6.2116580009460449</c:v>
                </c:pt>
                <c:pt idx="7461">
                  <c:v>6.2124843597412109</c:v>
                </c:pt>
                <c:pt idx="7462">
                  <c:v>6.2133045196533203</c:v>
                </c:pt>
                <c:pt idx="7463">
                  <c:v>6.214167594909668</c:v>
                </c:pt>
                <c:pt idx="7464">
                  <c:v>6.2149896621704102</c:v>
                </c:pt>
                <c:pt idx="7465">
                  <c:v>6.2158017158508301</c:v>
                </c:pt>
                <c:pt idx="7466">
                  <c:v>6.2166600227355957</c:v>
                </c:pt>
                <c:pt idx="7467">
                  <c:v>6.2174949645996094</c:v>
                </c:pt>
                <c:pt idx="7468">
                  <c:v>6.2183113098144531</c:v>
                </c:pt>
                <c:pt idx="7469">
                  <c:v>6.2191510200500488</c:v>
                </c:pt>
                <c:pt idx="7470">
                  <c:v>6.2199969291687012</c:v>
                </c:pt>
                <c:pt idx="7471">
                  <c:v>6.2208185195922852</c:v>
                </c:pt>
                <c:pt idx="7472">
                  <c:v>6.2216649055480957</c:v>
                </c:pt>
                <c:pt idx="7473">
                  <c:v>6.2224860191345215</c:v>
                </c:pt>
                <c:pt idx="7474">
                  <c:v>6.2233328819274902</c:v>
                </c:pt>
                <c:pt idx="7475">
                  <c:v>6.2241554260253906</c:v>
                </c:pt>
                <c:pt idx="7476">
                  <c:v>6.2249941825866699</c:v>
                </c:pt>
                <c:pt idx="7477">
                  <c:v>6.225801944732666</c:v>
                </c:pt>
                <c:pt idx="7478">
                  <c:v>6.2266597747802734</c:v>
                </c:pt>
                <c:pt idx="7479">
                  <c:v>6.227506160736084</c:v>
                </c:pt>
                <c:pt idx="7480">
                  <c:v>6.2283215522766113</c:v>
                </c:pt>
                <c:pt idx="7481">
                  <c:v>6.2291569709777832</c:v>
                </c:pt>
                <c:pt idx="7482">
                  <c:v>6.2299904823303223</c:v>
                </c:pt>
                <c:pt idx="7483">
                  <c:v>6.2308087348937988</c:v>
                </c:pt>
                <c:pt idx="7484">
                  <c:v>6.2316675186157227</c:v>
                </c:pt>
                <c:pt idx="7485">
                  <c:v>6.2324562072753906</c:v>
                </c:pt>
                <c:pt idx="7486">
                  <c:v>6.2333297729492188</c:v>
                </c:pt>
                <c:pt idx="7487">
                  <c:v>6.2341709136962891</c:v>
                </c:pt>
                <c:pt idx="7488">
                  <c:v>6.2349810600280762</c:v>
                </c:pt>
                <c:pt idx="7489">
                  <c:v>6.2358055114746094</c:v>
                </c:pt>
                <c:pt idx="7490">
                  <c:v>6.2366557121276855</c:v>
                </c:pt>
                <c:pt idx="7491">
                  <c:v>6.237490177154541</c:v>
                </c:pt>
                <c:pt idx="7492">
                  <c:v>6.238318920135498</c:v>
                </c:pt>
                <c:pt idx="7493">
                  <c:v>6.2391476631164551</c:v>
                </c:pt>
                <c:pt idx="7494">
                  <c:v>6.2399802207946777</c:v>
                </c:pt>
                <c:pt idx="7495">
                  <c:v>6.2407975196838379</c:v>
                </c:pt>
                <c:pt idx="7496">
                  <c:v>6.2416462898254395</c:v>
                </c:pt>
                <c:pt idx="7497">
                  <c:v>6.2425050735473633</c:v>
                </c:pt>
                <c:pt idx="7498">
                  <c:v>6.2433128356933594</c:v>
                </c:pt>
                <c:pt idx="7499">
                  <c:v>6.2441501617431641</c:v>
                </c:pt>
                <c:pt idx="7500">
                  <c:v>6.2449917793273926</c:v>
                </c:pt>
                <c:pt idx="7501">
                  <c:v>6.2458028793334961</c:v>
                </c:pt>
                <c:pt idx="7502">
                  <c:v>6.246650218963623</c:v>
                </c:pt>
                <c:pt idx="7503">
                  <c:v>6.2474799156188965</c:v>
                </c:pt>
                <c:pt idx="7504">
                  <c:v>6.2483320236206055</c:v>
                </c:pt>
                <c:pt idx="7505">
                  <c:v>6.2491416931152344</c:v>
                </c:pt>
                <c:pt idx="7506">
                  <c:v>6.250002384185791</c:v>
                </c:pt>
                <c:pt idx="7507">
                  <c:v>6.2508244514465332</c:v>
                </c:pt>
                <c:pt idx="7508">
                  <c:v>6.251655101776123</c:v>
                </c:pt>
                <c:pt idx="7509">
                  <c:v>6.2524971961975098</c:v>
                </c:pt>
                <c:pt idx="7510">
                  <c:v>6.2533178329467773</c:v>
                </c:pt>
                <c:pt idx="7511">
                  <c:v>6.2541632652282715</c:v>
                </c:pt>
                <c:pt idx="7512">
                  <c:v>6.2550067901611328</c:v>
                </c:pt>
                <c:pt idx="7513">
                  <c:v>6.2558021545410156</c:v>
                </c:pt>
                <c:pt idx="7514">
                  <c:v>6.2566633224487305</c:v>
                </c:pt>
                <c:pt idx="7515">
                  <c:v>6.2574920654296875</c:v>
                </c:pt>
                <c:pt idx="7516">
                  <c:v>6.2583317756652832</c:v>
                </c:pt>
                <c:pt idx="7517">
                  <c:v>6.2591533660888672</c:v>
                </c:pt>
                <c:pt idx="7518">
                  <c:v>6.2599682807922363</c:v>
                </c:pt>
                <c:pt idx="7519">
                  <c:v>6.2608003616333008</c:v>
                </c:pt>
                <c:pt idx="7520">
                  <c:v>6.2616534233093262</c:v>
                </c:pt>
                <c:pt idx="7521">
                  <c:v>6.2625045776367188</c:v>
                </c:pt>
                <c:pt idx="7522">
                  <c:v>6.2633161544799805</c:v>
                </c:pt>
                <c:pt idx="7523">
                  <c:v>6.2641491889953613</c:v>
                </c:pt>
                <c:pt idx="7524">
                  <c:v>6.264981746673584</c:v>
                </c:pt>
                <c:pt idx="7525">
                  <c:v>6.2658162117004395</c:v>
                </c:pt>
                <c:pt idx="7526">
                  <c:v>6.2666478157043457</c:v>
                </c:pt>
                <c:pt idx="7527">
                  <c:v>6.2674837112426758</c:v>
                </c:pt>
                <c:pt idx="7528">
                  <c:v>6.2683272361755371</c:v>
                </c:pt>
                <c:pt idx="7529">
                  <c:v>6.2691555023193359</c:v>
                </c:pt>
                <c:pt idx="7530">
                  <c:v>6.2699661254882813</c:v>
                </c:pt>
                <c:pt idx="7531">
                  <c:v>6.2708005905151367</c:v>
                </c:pt>
                <c:pt idx="7532">
                  <c:v>6.2716608047485352</c:v>
                </c:pt>
                <c:pt idx="7533">
                  <c:v>6.2724933624267578</c:v>
                </c:pt>
                <c:pt idx="7534">
                  <c:v>6.2733197212219238</c:v>
                </c:pt>
                <c:pt idx="7535">
                  <c:v>6.2741413116455078</c:v>
                </c:pt>
                <c:pt idx="7536">
                  <c:v>6.2749757766723633</c:v>
                </c:pt>
                <c:pt idx="7537">
                  <c:v>6.275822639465332</c:v>
                </c:pt>
                <c:pt idx="7538">
                  <c:v>6.2766594886779785</c:v>
                </c:pt>
                <c:pt idx="7539">
                  <c:v>6.277491569519043</c:v>
                </c:pt>
                <c:pt idx="7540">
                  <c:v>6.2783317565917969</c:v>
                </c:pt>
                <c:pt idx="7541">
                  <c:v>6.2791500091552734</c:v>
                </c:pt>
                <c:pt idx="7542">
                  <c:v>6.2800025939941406</c:v>
                </c:pt>
                <c:pt idx="7543">
                  <c:v>6.28082275390625</c:v>
                </c:pt>
                <c:pt idx="7544">
                  <c:v>6.2816715240478516</c:v>
                </c:pt>
                <c:pt idx="7545">
                  <c:v>6.2824721336364746</c:v>
                </c:pt>
                <c:pt idx="7546">
                  <c:v>6.2833166122436523</c:v>
                </c:pt>
                <c:pt idx="7547">
                  <c:v>6.2841405868530273</c:v>
                </c:pt>
                <c:pt idx="7548">
                  <c:v>6.2849798202514648</c:v>
                </c:pt>
                <c:pt idx="7549">
                  <c:v>6.2858085632324219</c:v>
                </c:pt>
                <c:pt idx="7550">
                  <c:v>6.2866411209106445</c:v>
                </c:pt>
                <c:pt idx="7551">
                  <c:v>6.2874717712402344</c:v>
                </c:pt>
                <c:pt idx="7552">
                  <c:v>6.2883176803588867</c:v>
                </c:pt>
                <c:pt idx="7553">
                  <c:v>6.289154052734375</c:v>
                </c:pt>
                <c:pt idx="7554">
                  <c:v>6.2899813652038574</c:v>
                </c:pt>
                <c:pt idx="7555">
                  <c:v>6.2908058166503906</c:v>
                </c:pt>
                <c:pt idx="7556">
                  <c:v>6.2916464805603027</c:v>
                </c:pt>
                <c:pt idx="7557">
                  <c:v>6.292478084564209</c:v>
                </c:pt>
                <c:pt idx="7558">
                  <c:v>6.2933282852172852</c:v>
                </c:pt>
                <c:pt idx="7559">
                  <c:v>6.2941303253173828</c:v>
                </c:pt>
                <c:pt idx="7560">
                  <c:v>6.2950029373168945</c:v>
                </c:pt>
                <c:pt idx="7561">
                  <c:v>6.2958207130432129</c:v>
                </c:pt>
                <c:pt idx="7562">
                  <c:v>6.2966518402099609</c:v>
                </c:pt>
                <c:pt idx="7563">
                  <c:v>6.2974653244018555</c:v>
                </c:pt>
                <c:pt idx="7564">
                  <c:v>6.2983250617980957</c:v>
                </c:pt>
                <c:pt idx="7565">
                  <c:v>6.2991552352905273</c:v>
                </c:pt>
                <c:pt idx="7566">
                  <c:v>6.2999677658081055</c:v>
                </c:pt>
                <c:pt idx="7567">
                  <c:v>6.3008346557617188</c:v>
                </c:pt>
                <c:pt idx="7568">
                  <c:v>6.3016395568847656</c:v>
                </c:pt>
                <c:pt idx="7569">
                  <c:v>6.3024659156799316</c:v>
                </c:pt>
                <c:pt idx="7570">
                  <c:v>6.303309440612793</c:v>
                </c:pt>
                <c:pt idx="7571">
                  <c:v>6.3041472434997559</c:v>
                </c:pt>
                <c:pt idx="7572">
                  <c:v>6.3049812316894531</c:v>
                </c:pt>
                <c:pt idx="7573">
                  <c:v>6.3058195114135742</c:v>
                </c:pt>
                <c:pt idx="7574">
                  <c:v>6.3066487312316895</c:v>
                </c:pt>
                <c:pt idx="7575">
                  <c:v>6.3075046539306641</c:v>
                </c:pt>
                <c:pt idx="7576">
                  <c:v>6.3083252906799316</c:v>
                </c:pt>
                <c:pt idx="7577">
                  <c:v>6.3091554641723633</c:v>
                </c:pt>
                <c:pt idx="7578">
                  <c:v>6.3099937438964844</c:v>
                </c:pt>
                <c:pt idx="7579">
                  <c:v>6.3108048439025879</c:v>
                </c:pt>
                <c:pt idx="7580">
                  <c:v>6.3116488456726074</c:v>
                </c:pt>
                <c:pt idx="7581">
                  <c:v>6.3124966621398926</c:v>
                </c:pt>
                <c:pt idx="7582">
                  <c:v>6.3132929801940918</c:v>
                </c:pt>
                <c:pt idx="7583">
                  <c:v>6.314176082611084</c:v>
                </c:pt>
                <c:pt idx="7584">
                  <c:v>6.3149843215942383</c:v>
                </c:pt>
                <c:pt idx="7585">
                  <c:v>6.3158326148986816</c:v>
                </c:pt>
                <c:pt idx="7586">
                  <c:v>6.316676139831543</c:v>
                </c:pt>
                <c:pt idx="7587">
                  <c:v>6.3174901008605957</c:v>
                </c:pt>
                <c:pt idx="7588">
                  <c:v>6.318321704864502</c:v>
                </c:pt>
                <c:pt idx="7589">
                  <c:v>6.3191547393798828</c:v>
                </c:pt>
                <c:pt idx="7590">
                  <c:v>6.3199882507324219</c:v>
                </c:pt>
                <c:pt idx="7591">
                  <c:v>6.3208088874816895</c:v>
                </c:pt>
                <c:pt idx="7592">
                  <c:v>6.3216648101806641</c:v>
                </c:pt>
                <c:pt idx="7593">
                  <c:v>6.3224830627441406</c:v>
                </c:pt>
                <c:pt idx="7594">
                  <c:v>6.3233051300048828</c:v>
                </c:pt>
                <c:pt idx="7595">
                  <c:v>6.3241596221923828</c:v>
                </c:pt>
                <c:pt idx="7596">
                  <c:v>6.3249707221984863</c:v>
                </c:pt>
                <c:pt idx="7597">
                  <c:v>6.3258037567138672</c:v>
                </c:pt>
                <c:pt idx="7598">
                  <c:v>6.3266501426696777</c:v>
                </c:pt>
                <c:pt idx="7599">
                  <c:v>6.3274784088134766</c:v>
                </c:pt>
                <c:pt idx="7600">
                  <c:v>6.3283209800720215</c:v>
                </c:pt>
                <c:pt idx="7601">
                  <c:v>6.329139232635498</c:v>
                </c:pt>
                <c:pt idx="7602">
                  <c:v>6.3299694061279297</c:v>
                </c:pt>
                <c:pt idx="7603">
                  <c:v>6.3308167457580566</c:v>
                </c:pt>
                <c:pt idx="7604">
                  <c:v>6.3316555023193359</c:v>
                </c:pt>
                <c:pt idx="7605">
                  <c:v>6.3324880599975586</c:v>
                </c:pt>
                <c:pt idx="7606">
                  <c:v>6.3333191871643066</c:v>
                </c:pt>
                <c:pt idx="7607">
                  <c:v>6.3341550827026367</c:v>
                </c:pt>
                <c:pt idx="7608">
                  <c:v>6.3349738121032715</c:v>
                </c:pt>
                <c:pt idx="7609">
                  <c:v>6.335813045501709</c:v>
                </c:pt>
                <c:pt idx="7610">
                  <c:v>6.336637020111084</c:v>
                </c:pt>
                <c:pt idx="7611">
                  <c:v>6.3374667167663574</c:v>
                </c:pt>
                <c:pt idx="7612">
                  <c:v>6.3383255004882813</c:v>
                </c:pt>
                <c:pt idx="7613">
                  <c:v>6.3391456604003906</c:v>
                </c:pt>
                <c:pt idx="7614">
                  <c:v>6.3399901390075684</c:v>
                </c:pt>
                <c:pt idx="7615">
                  <c:v>6.3408079147338867</c:v>
                </c:pt>
                <c:pt idx="7616">
                  <c:v>6.3416237831115723</c:v>
                </c:pt>
                <c:pt idx="7617">
                  <c:v>6.3424859046936035</c:v>
                </c:pt>
                <c:pt idx="7618">
                  <c:v>6.3433098793029785</c:v>
                </c:pt>
                <c:pt idx="7619">
                  <c:v>6.3441500663757324</c:v>
                </c:pt>
                <c:pt idx="7620">
                  <c:v>6.3449807167053223</c:v>
                </c:pt>
                <c:pt idx="7621">
                  <c:v>6.3458132743835449</c:v>
                </c:pt>
                <c:pt idx="7622">
                  <c:v>6.346651554107666</c:v>
                </c:pt>
                <c:pt idx="7623">
                  <c:v>6.3474845886230469</c:v>
                </c:pt>
                <c:pt idx="7624">
                  <c:v>6.3483057022094727</c:v>
                </c:pt>
                <c:pt idx="7625">
                  <c:v>6.3491454124450684</c:v>
                </c:pt>
                <c:pt idx="7626">
                  <c:v>6.3499889373779297</c:v>
                </c:pt>
                <c:pt idx="7627">
                  <c:v>6.3508257865905762</c:v>
                </c:pt>
                <c:pt idx="7628">
                  <c:v>6.3516559600830078</c:v>
                </c:pt>
                <c:pt idx="7629">
                  <c:v>6.3524966239929199</c:v>
                </c:pt>
                <c:pt idx="7630">
                  <c:v>6.353294849395752</c:v>
                </c:pt>
                <c:pt idx="7631">
                  <c:v>6.3541569709777832</c:v>
                </c:pt>
                <c:pt idx="7632">
                  <c:v>6.3549814224243164</c:v>
                </c:pt>
                <c:pt idx="7633">
                  <c:v>6.3558015823364258</c:v>
                </c:pt>
                <c:pt idx="7634">
                  <c:v>6.3566327095031738</c:v>
                </c:pt>
                <c:pt idx="7635">
                  <c:v>6.3574872016906738</c:v>
                </c:pt>
                <c:pt idx="7636">
                  <c:v>6.3583183288574219</c:v>
                </c:pt>
                <c:pt idx="7637">
                  <c:v>6.3591499328613281</c:v>
                </c:pt>
                <c:pt idx="7638">
                  <c:v>6.3599886894226074</c:v>
                </c:pt>
                <c:pt idx="7639">
                  <c:v>6.3608255386352539</c:v>
                </c:pt>
                <c:pt idx="7640">
                  <c:v>6.3616466522216797</c:v>
                </c:pt>
                <c:pt idx="7641">
                  <c:v>6.3625068664550781</c:v>
                </c:pt>
                <c:pt idx="7642">
                  <c:v>6.3633265495300293</c:v>
                </c:pt>
                <c:pt idx="7643">
                  <c:v>6.3641414642333984</c:v>
                </c:pt>
                <c:pt idx="7644">
                  <c:v>6.364987850189209</c:v>
                </c:pt>
                <c:pt idx="7645">
                  <c:v>6.3658185005187988</c:v>
                </c:pt>
                <c:pt idx="7646">
                  <c:v>6.3666658401489258</c:v>
                </c:pt>
                <c:pt idx="7647">
                  <c:v>6.3674817085266113</c:v>
                </c:pt>
                <c:pt idx="7648">
                  <c:v>6.3683066368103027</c:v>
                </c:pt>
                <c:pt idx="7649">
                  <c:v>6.3691549301147461</c:v>
                </c:pt>
                <c:pt idx="7650">
                  <c:v>6.3699846267700195</c:v>
                </c:pt>
                <c:pt idx="7651">
                  <c:v>6.3708133697509766</c:v>
                </c:pt>
                <c:pt idx="7652">
                  <c:v>6.3716425895690918</c:v>
                </c:pt>
                <c:pt idx="7653">
                  <c:v>6.3724756240844727</c:v>
                </c:pt>
                <c:pt idx="7654">
                  <c:v>6.3733057975769043</c:v>
                </c:pt>
                <c:pt idx="7655">
                  <c:v>6.3741621971130371</c:v>
                </c:pt>
                <c:pt idx="7656">
                  <c:v>6.3749632835388184</c:v>
                </c:pt>
                <c:pt idx="7657">
                  <c:v>6.3758282661437988</c:v>
                </c:pt>
                <c:pt idx="7658">
                  <c:v>6.376652717590332</c:v>
                </c:pt>
                <c:pt idx="7659">
                  <c:v>6.3774971961975098</c:v>
                </c:pt>
                <c:pt idx="7660">
                  <c:v>6.3783149719238281</c:v>
                </c:pt>
                <c:pt idx="7661">
                  <c:v>6.3791413307189941</c:v>
                </c:pt>
                <c:pt idx="7662">
                  <c:v>6.379967212677002</c:v>
                </c:pt>
                <c:pt idx="7663">
                  <c:v>6.3808441162109375</c:v>
                </c:pt>
                <c:pt idx="7664">
                  <c:v>6.3816642761230469</c:v>
                </c:pt>
                <c:pt idx="7665">
                  <c:v>6.3824715614318848</c:v>
                </c:pt>
                <c:pt idx="7666">
                  <c:v>6.3833231925964355</c:v>
                </c:pt>
                <c:pt idx="7667">
                  <c:v>6.3841438293457031</c:v>
                </c:pt>
                <c:pt idx="7668">
                  <c:v>6.3849859237670898</c:v>
                </c:pt>
                <c:pt idx="7669">
                  <c:v>6.3857989311218262</c:v>
                </c:pt>
                <c:pt idx="7670">
                  <c:v>6.386660099029541</c:v>
                </c:pt>
                <c:pt idx="7671">
                  <c:v>6.387476921081543</c:v>
                </c:pt>
                <c:pt idx="7672">
                  <c:v>6.3883233070373535</c:v>
                </c:pt>
                <c:pt idx="7673">
                  <c:v>6.389136791229248</c:v>
                </c:pt>
                <c:pt idx="7674">
                  <c:v>6.3899898529052734</c:v>
                </c:pt>
                <c:pt idx="7675">
                  <c:v>6.39080810546875</c:v>
                </c:pt>
                <c:pt idx="7676">
                  <c:v>6.3916597366333008</c:v>
                </c:pt>
                <c:pt idx="7677">
                  <c:v>6.3924770355224609</c:v>
                </c:pt>
                <c:pt idx="7678">
                  <c:v>6.393317699432373</c:v>
                </c:pt>
                <c:pt idx="7679">
                  <c:v>6.394162654876709</c:v>
                </c:pt>
                <c:pt idx="7680">
                  <c:v>6.3949909210205078</c:v>
                </c:pt>
                <c:pt idx="7681">
                  <c:v>6.3958330154418945</c:v>
                </c:pt>
                <c:pt idx="7682">
                  <c:v>6.3966517448425293</c:v>
                </c:pt>
                <c:pt idx="7683">
                  <c:v>6.3974924087524414</c:v>
                </c:pt>
                <c:pt idx="7684">
                  <c:v>6.3983273506164551</c:v>
                </c:pt>
                <c:pt idx="7685">
                  <c:v>6.3991456031799316</c:v>
                </c:pt>
                <c:pt idx="7686">
                  <c:v>6.3999857902526855</c:v>
                </c:pt>
                <c:pt idx="7687">
                  <c:v>6.4008193016052246</c:v>
                </c:pt>
                <c:pt idx="7688">
                  <c:v>6.401641845703125</c:v>
                </c:pt>
                <c:pt idx="7689">
                  <c:v>6.4024538993835449</c:v>
                </c:pt>
                <c:pt idx="7690">
                  <c:v>6.4033222198486328</c:v>
                </c:pt>
                <c:pt idx="7691">
                  <c:v>6.4041547775268555</c:v>
                </c:pt>
                <c:pt idx="7692">
                  <c:v>6.4049992561340332</c:v>
                </c:pt>
                <c:pt idx="7693">
                  <c:v>6.4058160781860352</c:v>
                </c:pt>
                <c:pt idx="7694">
                  <c:v>6.4066562652587891</c:v>
                </c:pt>
                <c:pt idx="7695">
                  <c:v>6.4074702262878418</c:v>
                </c:pt>
                <c:pt idx="7696">
                  <c:v>6.4082937240600586</c:v>
                </c:pt>
                <c:pt idx="7697">
                  <c:v>6.4091567993164063</c:v>
                </c:pt>
                <c:pt idx="7698">
                  <c:v>6.4099674224853516</c:v>
                </c:pt>
                <c:pt idx="7699">
                  <c:v>6.4108119010925293</c:v>
                </c:pt>
                <c:pt idx="7700">
                  <c:v>6.4116668701171875</c:v>
                </c:pt>
                <c:pt idx="7701">
                  <c:v>6.4124870300292969</c:v>
                </c:pt>
                <c:pt idx="7702">
                  <c:v>6.4133329391479492</c:v>
                </c:pt>
                <c:pt idx="7703">
                  <c:v>6.414151668548584</c:v>
                </c:pt>
                <c:pt idx="7704">
                  <c:v>6.4149718284606934</c:v>
                </c:pt>
                <c:pt idx="7705">
                  <c:v>6.4158058166503906</c:v>
                </c:pt>
                <c:pt idx="7706">
                  <c:v>6.4166312217712402</c:v>
                </c:pt>
                <c:pt idx="7707">
                  <c:v>6.4174919128417969</c:v>
                </c:pt>
                <c:pt idx="7708">
                  <c:v>6.4183149337768555</c:v>
                </c:pt>
                <c:pt idx="7709">
                  <c:v>6.4191508293151855</c:v>
                </c:pt>
                <c:pt idx="7710">
                  <c:v>6.4199957847595215</c:v>
                </c:pt>
                <c:pt idx="7711">
                  <c:v>6.420832633972168</c:v>
                </c:pt>
                <c:pt idx="7712">
                  <c:v>6.4216432571411133</c:v>
                </c:pt>
                <c:pt idx="7713">
                  <c:v>6.4224700927734375</c:v>
                </c:pt>
                <c:pt idx="7714">
                  <c:v>6.4233236312866211</c:v>
                </c:pt>
                <c:pt idx="7715">
                  <c:v>6.4241480827331543</c:v>
                </c:pt>
                <c:pt idx="7716">
                  <c:v>6.4250149726867676</c:v>
                </c:pt>
                <c:pt idx="7717">
                  <c:v>6.4257993698120117</c:v>
                </c:pt>
                <c:pt idx="7718">
                  <c:v>6.4266414642333984</c:v>
                </c:pt>
                <c:pt idx="7719">
                  <c:v>6.4274592399597168</c:v>
                </c:pt>
                <c:pt idx="7720">
                  <c:v>6.428307056427002</c:v>
                </c:pt>
                <c:pt idx="7721">
                  <c:v>6.4291486740112305</c:v>
                </c:pt>
                <c:pt idx="7722">
                  <c:v>6.4299936294555664</c:v>
                </c:pt>
                <c:pt idx="7723">
                  <c:v>6.4308147430419922</c:v>
                </c:pt>
                <c:pt idx="7724">
                  <c:v>6.431640625</c:v>
                </c:pt>
                <c:pt idx="7725">
                  <c:v>6.4324827194213867</c:v>
                </c:pt>
                <c:pt idx="7726">
                  <c:v>6.4333310127258301</c:v>
                </c:pt>
                <c:pt idx="7727">
                  <c:v>6.4341473579406738</c:v>
                </c:pt>
                <c:pt idx="7728">
                  <c:v>6.4349756240844727</c:v>
                </c:pt>
                <c:pt idx="7729">
                  <c:v>6.4358005523681641</c:v>
                </c:pt>
                <c:pt idx="7730">
                  <c:v>6.4366474151611328</c:v>
                </c:pt>
                <c:pt idx="7731">
                  <c:v>6.4374728202819824</c:v>
                </c:pt>
                <c:pt idx="7732">
                  <c:v>6.438326358795166</c:v>
                </c:pt>
                <c:pt idx="7733">
                  <c:v>6.4391365051269531</c:v>
                </c:pt>
                <c:pt idx="7734">
                  <c:v>6.4399900436401367</c:v>
                </c:pt>
                <c:pt idx="7735">
                  <c:v>6.4408082962036133</c:v>
                </c:pt>
                <c:pt idx="7736">
                  <c:v>6.4416618347167969</c:v>
                </c:pt>
                <c:pt idx="7737">
                  <c:v>6.4424829483032227</c:v>
                </c:pt>
                <c:pt idx="7738">
                  <c:v>6.4433178901672363</c:v>
                </c:pt>
                <c:pt idx="7739">
                  <c:v>6.44415283203125</c:v>
                </c:pt>
                <c:pt idx="7740">
                  <c:v>6.4449996948242188</c:v>
                </c:pt>
                <c:pt idx="7741">
                  <c:v>6.4458279609680176</c:v>
                </c:pt>
                <c:pt idx="7742">
                  <c:v>6.4466476440429688</c:v>
                </c:pt>
                <c:pt idx="7743">
                  <c:v>6.4474759101867676</c:v>
                </c:pt>
                <c:pt idx="7744">
                  <c:v>6.4483170509338379</c:v>
                </c:pt>
                <c:pt idx="7745">
                  <c:v>6.4491324424743652</c:v>
                </c:pt>
                <c:pt idx="7746">
                  <c:v>6.4499688148498535</c:v>
                </c:pt>
                <c:pt idx="7747">
                  <c:v>6.4508094787597656</c:v>
                </c:pt>
                <c:pt idx="7748">
                  <c:v>6.4516510963439941</c:v>
                </c:pt>
                <c:pt idx="7749">
                  <c:v>6.4524869918823242</c:v>
                </c:pt>
                <c:pt idx="7750">
                  <c:v>6.4533195495605469</c:v>
                </c:pt>
                <c:pt idx="7751">
                  <c:v>6.4541721343994141</c:v>
                </c:pt>
                <c:pt idx="7752">
                  <c:v>6.4549884796142578</c:v>
                </c:pt>
                <c:pt idx="7753">
                  <c:v>6.4558300971984863</c:v>
                </c:pt>
                <c:pt idx="7754">
                  <c:v>6.4566473960876465</c:v>
                </c:pt>
                <c:pt idx="7755">
                  <c:v>6.4574918746948242</c:v>
                </c:pt>
                <c:pt idx="7756">
                  <c:v>6.4583005905151367</c:v>
                </c:pt>
                <c:pt idx="7757">
                  <c:v>6.4591579437255859</c:v>
                </c:pt>
                <c:pt idx="7758">
                  <c:v>6.4599661827087402</c:v>
                </c:pt>
                <c:pt idx="7759">
                  <c:v>6.4608111381530762</c:v>
                </c:pt>
                <c:pt idx="7760">
                  <c:v>6.4616303443908691</c:v>
                </c:pt>
                <c:pt idx="7761">
                  <c:v>6.4624824523925781</c:v>
                </c:pt>
                <c:pt idx="7762">
                  <c:v>6.4633302688598633</c:v>
                </c:pt>
                <c:pt idx="7763">
                  <c:v>6.4641647338867188</c:v>
                </c:pt>
                <c:pt idx="7764">
                  <c:v>6.4649848937988281</c:v>
                </c:pt>
                <c:pt idx="7765">
                  <c:v>6.4658136367797852</c:v>
                </c:pt>
                <c:pt idx="7766">
                  <c:v>6.4666323661804199</c:v>
                </c:pt>
                <c:pt idx="7767">
                  <c:v>6.4674925804138184</c:v>
                </c:pt>
                <c:pt idx="7768">
                  <c:v>6.4683189392089844</c:v>
                </c:pt>
                <c:pt idx="7769">
                  <c:v>6.4691505432128906</c:v>
                </c:pt>
                <c:pt idx="7770">
                  <c:v>6.469998836517334</c:v>
                </c:pt>
                <c:pt idx="7771">
                  <c:v>6.4708294868469238</c:v>
                </c:pt>
                <c:pt idx="7772">
                  <c:v>6.4716386795043945</c:v>
                </c:pt>
                <c:pt idx="7773">
                  <c:v>6.472470760345459</c:v>
                </c:pt>
                <c:pt idx="7774">
                  <c:v>6.4733123779296875</c:v>
                </c:pt>
                <c:pt idx="7775">
                  <c:v>6.4741392135620117</c:v>
                </c:pt>
                <c:pt idx="7776">
                  <c:v>6.4750075340270996</c:v>
                </c:pt>
                <c:pt idx="7777">
                  <c:v>6.4758334159851074</c:v>
                </c:pt>
                <c:pt idx="7778">
                  <c:v>6.4766497611999512</c:v>
                </c:pt>
                <c:pt idx="7779">
                  <c:v>6.4774875640869141</c:v>
                </c:pt>
                <c:pt idx="7780">
                  <c:v>6.4783315658569336</c:v>
                </c:pt>
                <c:pt idx="7781">
                  <c:v>6.479161262512207</c:v>
                </c:pt>
                <c:pt idx="7782">
                  <c:v>6.4799818992614746</c:v>
                </c:pt>
                <c:pt idx="7783">
                  <c:v>6.4808363914489746</c:v>
                </c:pt>
                <c:pt idx="7784">
                  <c:v>6.4816508293151855</c:v>
                </c:pt>
                <c:pt idx="7785">
                  <c:v>6.4825019836425781</c:v>
                </c:pt>
                <c:pt idx="7786">
                  <c:v>6.4833245277404785</c:v>
                </c:pt>
                <c:pt idx="7787">
                  <c:v>6.4841451644897461</c:v>
                </c:pt>
                <c:pt idx="7788">
                  <c:v>6.4849767684936523</c:v>
                </c:pt>
                <c:pt idx="7789">
                  <c:v>6.4858274459838867</c:v>
                </c:pt>
                <c:pt idx="7790">
                  <c:v>6.4866542816162109</c:v>
                </c:pt>
                <c:pt idx="7791">
                  <c:v>6.4874897003173828</c:v>
                </c:pt>
                <c:pt idx="7792">
                  <c:v>6.4883203506469727</c:v>
                </c:pt>
                <c:pt idx="7793">
                  <c:v>6.4891543388366699</c:v>
                </c:pt>
                <c:pt idx="7794">
                  <c:v>6.4899744987487793</c:v>
                </c:pt>
                <c:pt idx="7795">
                  <c:v>6.4908137321472168</c:v>
                </c:pt>
                <c:pt idx="7796">
                  <c:v>6.491663932800293</c:v>
                </c:pt>
                <c:pt idx="7797">
                  <c:v>6.4924721717834473</c:v>
                </c:pt>
                <c:pt idx="7798">
                  <c:v>6.4933056831359863</c:v>
                </c:pt>
                <c:pt idx="7799">
                  <c:v>6.4941420555114746</c:v>
                </c:pt>
                <c:pt idx="7800">
                  <c:v>6.4949932098388672</c:v>
                </c:pt>
                <c:pt idx="7801">
                  <c:v>6.4958109855651855</c:v>
                </c:pt>
                <c:pt idx="7802">
                  <c:v>6.4966549873352051</c:v>
                </c:pt>
                <c:pt idx="7803">
                  <c:v>6.4974699020385742</c:v>
                </c:pt>
                <c:pt idx="7804">
                  <c:v>6.498295783996582</c:v>
                </c:pt>
                <c:pt idx="7805">
                  <c:v>6.4991655349731445</c:v>
                </c:pt>
                <c:pt idx="7806">
                  <c:v>6.4999818801879883</c:v>
                </c:pt>
                <c:pt idx="7807">
                  <c:v>6.500826358795166</c:v>
                </c:pt>
                <c:pt idx="7808">
                  <c:v>6.5016698837280273</c:v>
                </c:pt>
                <c:pt idx="7809">
                  <c:v>6.5024714469909668</c:v>
                </c:pt>
                <c:pt idx="7810">
                  <c:v>6.5033111572265625</c:v>
                </c:pt>
                <c:pt idx="7811">
                  <c:v>6.5041680335998535</c:v>
                </c:pt>
                <c:pt idx="7812">
                  <c:v>6.5049591064453125</c:v>
                </c:pt>
                <c:pt idx="7813">
                  <c:v>6.5058073997497559</c:v>
                </c:pt>
                <c:pt idx="7814">
                  <c:v>6.506659984588623</c:v>
                </c:pt>
                <c:pt idx="7815">
                  <c:v>6.5074806213378906</c:v>
                </c:pt>
                <c:pt idx="7816">
                  <c:v>6.5083141326904297</c:v>
                </c:pt>
                <c:pt idx="7817">
                  <c:v>6.509152889251709</c:v>
                </c:pt>
                <c:pt idx="7818">
                  <c:v>6.5100011825561523</c:v>
                </c:pt>
                <c:pt idx="7819">
                  <c:v>6.5108132362365723</c:v>
                </c:pt>
                <c:pt idx="7820">
                  <c:v>6.5116548538208008</c:v>
                </c:pt>
                <c:pt idx="7821">
                  <c:v>6.5124673843383789</c:v>
                </c:pt>
                <c:pt idx="7822">
                  <c:v>6.5133152008056641</c:v>
                </c:pt>
                <c:pt idx="7823">
                  <c:v>6.5141663551330566</c:v>
                </c:pt>
                <c:pt idx="7824">
                  <c:v>6.5150108337402344</c:v>
                </c:pt>
                <c:pt idx="7825">
                  <c:v>6.5158214569091797</c:v>
                </c:pt>
                <c:pt idx="7826">
                  <c:v>6.5166611671447754</c:v>
                </c:pt>
                <c:pt idx="7827">
                  <c:v>6.517493724822998</c:v>
                </c:pt>
                <c:pt idx="7828">
                  <c:v>6.5183053016662598</c:v>
                </c:pt>
                <c:pt idx="7829">
                  <c:v>6.5191397666931152</c:v>
                </c:pt>
                <c:pt idx="7830">
                  <c:v>6.5199685096740723</c:v>
                </c:pt>
                <c:pt idx="7831">
                  <c:v>6.5208268165588379</c:v>
                </c:pt>
                <c:pt idx="7832">
                  <c:v>6.5216503143310547</c:v>
                </c:pt>
                <c:pt idx="7833">
                  <c:v>6.5224733352661133</c:v>
                </c:pt>
                <c:pt idx="7834">
                  <c:v>6.5233211517333984</c:v>
                </c:pt>
                <c:pt idx="7835">
                  <c:v>6.5241293907165527</c:v>
                </c:pt>
                <c:pt idx="7836">
                  <c:v>6.5249819755554199</c:v>
                </c:pt>
                <c:pt idx="7837">
                  <c:v>6.5258145332336426</c:v>
                </c:pt>
                <c:pt idx="7838">
                  <c:v>6.526665210723877</c:v>
                </c:pt>
                <c:pt idx="7839">
                  <c:v>6.5274739265441895</c:v>
                </c:pt>
                <c:pt idx="7840">
                  <c:v>6.5283246040344238</c:v>
                </c:pt>
                <c:pt idx="7841">
                  <c:v>6.5291638374328613</c:v>
                </c:pt>
                <c:pt idx="7842">
                  <c:v>6.5299763679504395</c:v>
                </c:pt>
                <c:pt idx="7843">
                  <c:v>6.5308265686035156</c:v>
                </c:pt>
                <c:pt idx="7844">
                  <c:v>6.5316472053527832</c:v>
                </c:pt>
                <c:pt idx="7845">
                  <c:v>6.5324869155883789</c:v>
                </c:pt>
                <c:pt idx="7846">
                  <c:v>6.5333218574523926</c:v>
                </c:pt>
                <c:pt idx="7847">
                  <c:v>6.5341768264770508</c:v>
                </c:pt>
                <c:pt idx="7848">
                  <c:v>6.5350041389465332</c:v>
                </c:pt>
                <c:pt idx="7849">
                  <c:v>6.5358104705810547</c:v>
                </c:pt>
                <c:pt idx="7850">
                  <c:v>6.5366544723510742</c:v>
                </c:pt>
                <c:pt idx="7851">
                  <c:v>6.5374755859375</c:v>
                </c:pt>
                <c:pt idx="7852">
                  <c:v>6.5383028984069824</c:v>
                </c:pt>
                <c:pt idx="7853">
                  <c:v>6.5391511917114258</c:v>
                </c:pt>
                <c:pt idx="7854">
                  <c:v>6.5399880409240723</c:v>
                </c:pt>
                <c:pt idx="7855">
                  <c:v>6.540809154510498</c:v>
                </c:pt>
                <c:pt idx="7856">
                  <c:v>6.541649341583252</c:v>
                </c:pt>
                <c:pt idx="7857">
                  <c:v>6.5424818992614746</c:v>
                </c:pt>
                <c:pt idx="7858">
                  <c:v>6.5433168411254883</c:v>
                </c:pt>
                <c:pt idx="7859">
                  <c:v>6.5441555976867676</c:v>
                </c:pt>
                <c:pt idx="7860">
                  <c:v>6.5449914932250977</c:v>
                </c:pt>
                <c:pt idx="7861">
                  <c:v>6.5458168983459473</c:v>
                </c:pt>
                <c:pt idx="7862">
                  <c:v>6.5466403961181641</c:v>
                </c:pt>
                <c:pt idx="7863">
                  <c:v>6.5475006103515625</c:v>
                </c:pt>
                <c:pt idx="7864">
                  <c:v>6.5483245849609375</c:v>
                </c:pt>
                <c:pt idx="7865">
                  <c:v>6.5491337776184082</c:v>
                </c:pt>
                <c:pt idx="7866">
                  <c:v>6.5499939918518066</c:v>
                </c:pt>
                <c:pt idx="7867">
                  <c:v>6.5508284568786621</c:v>
                </c:pt>
                <c:pt idx="7868">
                  <c:v>6.5516462326049805</c:v>
                </c:pt>
                <c:pt idx="7869">
                  <c:v>6.552485466003418</c:v>
                </c:pt>
                <c:pt idx="7870">
                  <c:v>6.5533313751220703</c:v>
                </c:pt>
                <c:pt idx="7871">
                  <c:v>6.5541481971740723</c:v>
                </c:pt>
                <c:pt idx="7872">
                  <c:v>6.5549969673156738</c:v>
                </c:pt>
                <c:pt idx="7873">
                  <c:v>6.5558204650878906</c:v>
                </c:pt>
                <c:pt idx="7874">
                  <c:v>6.556663990020752</c:v>
                </c:pt>
                <c:pt idx="7875">
                  <c:v>6.5574865341186523</c:v>
                </c:pt>
                <c:pt idx="7876">
                  <c:v>6.5583281517028809</c:v>
                </c:pt>
                <c:pt idx="7877">
                  <c:v>6.5591316223144531</c:v>
                </c:pt>
                <c:pt idx="7878">
                  <c:v>6.5599884986877441</c:v>
                </c:pt>
                <c:pt idx="7879">
                  <c:v>6.5608463287353516</c:v>
                </c:pt>
                <c:pt idx="7880">
                  <c:v>6.5616531372070313</c:v>
                </c:pt>
                <c:pt idx="7881">
                  <c:v>6.5624885559082031</c:v>
                </c:pt>
                <c:pt idx="7882">
                  <c:v>6.5633249282836914</c:v>
                </c:pt>
                <c:pt idx="7883">
                  <c:v>6.5641441345214844</c:v>
                </c:pt>
                <c:pt idx="7884">
                  <c:v>6.5650014877319336</c:v>
                </c:pt>
                <c:pt idx="7885">
                  <c:v>6.565788745880127</c:v>
                </c:pt>
                <c:pt idx="7886">
                  <c:v>6.5666608810424805</c:v>
                </c:pt>
                <c:pt idx="7887">
                  <c:v>6.567500114440918</c:v>
                </c:pt>
                <c:pt idx="7888">
                  <c:v>6.5683116912841797</c:v>
                </c:pt>
                <c:pt idx="7889">
                  <c:v>6.5691385269165039</c:v>
                </c:pt>
                <c:pt idx="7890">
                  <c:v>6.5699911117553711</c:v>
                </c:pt>
                <c:pt idx="7891">
                  <c:v>6.5708217620849609</c:v>
                </c:pt>
                <c:pt idx="7892">
                  <c:v>6.571652889251709</c:v>
                </c:pt>
                <c:pt idx="7893">
                  <c:v>6.572481632232666</c:v>
                </c:pt>
                <c:pt idx="7894">
                  <c:v>6.573310375213623</c:v>
                </c:pt>
                <c:pt idx="7895">
                  <c:v>6.574134349822998</c:v>
                </c:pt>
                <c:pt idx="7896">
                  <c:v>6.574979305267334</c:v>
                </c:pt>
                <c:pt idx="7897">
                  <c:v>6.5758357048034668</c:v>
                </c:pt>
                <c:pt idx="7898">
                  <c:v>6.5766482353210449</c:v>
                </c:pt>
                <c:pt idx="7899">
                  <c:v>6.5774836540222168</c:v>
                </c:pt>
                <c:pt idx="7900">
                  <c:v>6.5783247947692871</c:v>
                </c:pt>
                <c:pt idx="7901">
                  <c:v>6.5791363716125488</c:v>
                </c:pt>
                <c:pt idx="7902">
                  <c:v>6.579986572265625</c:v>
                </c:pt>
                <c:pt idx="7903">
                  <c:v>6.5808134078979492</c:v>
                </c:pt>
                <c:pt idx="7904">
                  <c:v>6.5816659927368164</c:v>
                </c:pt>
                <c:pt idx="7905">
                  <c:v>6.5824756622314453</c:v>
                </c:pt>
                <c:pt idx="7906">
                  <c:v>6.5833353996276855</c:v>
                </c:pt>
                <c:pt idx="7907">
                  <c:v>6.584160327911377</c:v>
                </c:pt>
                <c:pt idx="7908">
                  <c:v>6.584989070892334</c:v>
                </c:pt>
                <c:pt idx="7909">
                  <c:v>6.5858297348022461</c:v>
                </c:pt>
                <c:pt idx="7910">
                  <c:v>6.5866518020629883</c:v>
                </c:pt>
                <c:pt idx="7911">
                  <c:v>6.5874953269958496</c:v>
                </c:pt>
                <c:pt idx="7912">
                  <c:v>6.5883355140686035</c:v>
                </c:pt>
                <c:pt idx="7913">
                  <c:v>6.589137077331543</c:v>
                </c:pt>
                <c:pt idx="7914">
                  <c:v>6.5899958610534668</c:v>
                </c:pt>
                <c:pt idx="7915">
                  <c:v>6.590825080871582</c:v>
                </c:pt>
                <c:pt idx="7916">
                  <c:v>6.5916662216186523</c:v>
                </c:pt>
                <c:pt idx="7917">
                  <c:v>6.5924854278564453</c:v>
                </c:pt>
                <c:pt idx="7918">
                  <c:v>6.5933022499084473</c:v>
                </c:pt>
                <c:pt idx="7919">
                  <c:v>6.5941324234008789</c:v>
                </c:pt>
                <c:pt idx="7920">
                  <c:v>6.5949850082397461</c:v>
                </c:pt>
                <c:pt idx="7921">
                  <c:v>6.5958375930786133</c:v>
                </c:pt>
                <c:pt idx="7922">
                  <c:v>6.596649169921875</c:v>
                </c:pt>
                <c:pt idx="7923">
                  <c:v>6.5974807739257813</c:v>
                </c:pt>
                <c:pt idx="7924">
                  <c:v>6.5983147621154785</c:v>
                </c:pt>
                <c:pt idx="7925">
                  <c:v>6.5991511344909668</c:v>
                </c:pt>
                <c:pt idx="7926">
                  <c:v>6.599980354309082</c:v>
                </c:pt>
                <c:pt idx="7927">
                  <c:v>6.6008181571960449</c:v>
                </c:pt>
                <c:pt idx="7928">
                  <c:v>6.6016626358032227</c:v>
                </c:pt>
                <c:pt idx="7929">
                  <c:v>6.6024889945983887</c:v>
                </c:pt>
                <c:pt idx="7930">
                  <c:v>6.6033010482788086</c:v>
                </c:pt>
                <c:pt idx="7931">
                  <c:v>6.6041336059570313</c:v>
                </c:pt>
                <c:pt idx="7932">
                  <c:v>6.6049928665161133</c:v>
                </c:pt>
                <c:pt idx="7933">
                  <c:v>6.6058273315429688</c:v>
                </c:pt>
                <c:pt idx="7934">
                  <c:v>6.6066522598266602</c:v>
                </c:pt>
                <c:pt idx="7935">
                  <c:v>6.6074733734130859</c:v>
                </c:pt>
                <c:pt idx="7936">
                  <c:v>6.6083073616027832</c:v>
                </c:pt>
                <c:pt idx="7937">
                  <c:v>6.6091561317443848</c:v>
                </c:pt>
                <c:pt idx="7938">
                  <c:v>6.6099939346313477</c:v>
                </c:pt>
                <c:pt idx="7939">
                  <c:v>6.6108255386352539</c:v>
                </c:pt>
                <c:pt idx="7940">
                  <c:v>6.6116652488708496</c:v>
                </c:pt>
                <c:pt idx="7941">
                  <c:v>6.6124782562255859</c:v>
                </c:pt>
                <c:pt idx="7942">
                  <c:v>6.6133356094360352</c:v>
                </c:pt>
                <c:pt idx="7943">
                  <c:v>6.6141605377197266</c:v>
                </c:pt>
                <c:pt idx="7944">
                  <c:v>6.6150059700012207</c:v>
                </c:pt>
                <c:pt idx="7945">
                  <c:v>6.6158075332641602</c:v>
                </c:pt>
                <c:pt idx="7946">
                  <c:v>6.6166501045227051</c:v>
                </c:pt>
                <c:pt idx="7947">
                  <c:v>6.6174764633178711</c:v>
                </c:pt>
                <c:pt idx="7948">
                  <c:v>6.618309497833252</c:v>
                </c:pt>
                <c:pt idx="7949">
                  <c:v>6.6191449165344238</c:v>
                </c:pt>
                <c:pt idx="7950">
                  <c:v>6.6199755668640137</c:v>
                </c:pt>
                <c:pt idx="7951">
                  <c:v>6.6208047866821289</c:v>
                </c:pt>
                <c:pt idx="7952">
                  <c:v>6.6216492652893066</c:v>
                </c:pt>
                <c:pt idx="7953">
                  <c:v>6.6224856376647949</c:v>
                </c:pt>
                <c:pt idx="7954">
                  <c:v>6.6233162879943848</c:v>
                </c:pt>
                <c:pt idx="7955">
                  <c:v>6.6241388320922852</c:v>
                </c:pt>
                <c:pt idx="7956">
                  <c:v>6.6249761581420898</c:v>
                </c:pt>
                <c:pt idx="7957">
                  <c:v>6.6258144378662109</c:v>
                </c:pt>
                <c:pt idx="7958">
                  <c:v>6.6266636848449707</c:v>
                </c:pt>
                <c:pt idx="7959">
                  <c:v>6.6274628639221191</c:v>
                </c:pt>
                <c:pt idx="7960">
                  <c:v>6.6283349990844727</c:v>
                </c:pt>
                <c:pt idx="7961">
                  <c:v>6.629155158996582</c:v>
                </c:pt>
                <c:pt idx="7962">
                  <c:v>6.6299896240234375</c:v>
                </c:pt>
                <c:pt idx="7963">
                  <c:v>6.6307973861694336</c:v>
                </c:pt>
                <c:pt idx="7964">
                  <c:v>6.631657600402832</c:v>
                </c:pt>
                <c:pt idx="7965">
                  <c:v>6.6324868202209473</c:v>
                </c:pt>
                <c:pt idx="7966">
                  <c:v>6.6333041191101074</c:v>
                </c:pt>
                <c:pt idx="7967">
                  <c:v>6.6341710090637207</c:v>
                </c:pt>
                <c:pt idx="7968">
                  <c:v>6.6349711418151855</c:v>
                </c:pt>
                <c:pt idx="7969">
                  <c:v>6.6358017921447754</c:v>
                </c:pt>
                <c:pt idx="7970">
                  <c:v>6.6366400718688965</c:v>
                </c:pt>
                <c:pt idx="7971">
                  <c:v>6.6374831199645996</c:v>
                </c:pt>
                <c:pt idx="7972">
                  <c:v>6.6383113861083984</c:v>
                </c:pt>
                <c:pt idx="7973">
                  <c:v>6.6391477584838867</c:v>
                </c:pt>
                <c:pt idx="7974">
                  <c:v>6.6399822235107422</c:v>
                </c:pt>
                <c:pt idx="7975">
                  <c:v>6.640838623046875</c:v>
                </c:pt>
                <c:pt idx="7976">
                  <c:v>6.641657829284668</c:v>
                </c:pt>
                <c:pt idx="7977">
                  <c:v>6.6424875259399414</c:v>
                </c:pt>
                <c:pt idx="7978">
                  <c:v>6.6433258056640625</c:v>
                </c:pt>
                <c:pt idx="7979">
                  <c:v>6.6441340446472168</c:v>
                </c:pt>
                <c:pt idx="7980">
                  <c:v>6.6449851989746094</c:v>
                </c:pt>
                <c:pt idx="7981">
                  <c:v>6.6458334922790527</c:v>
                </c:pt>
                <c:pt idx="7982">
                  <c:v>6.6466279029846191</c:v>
                </c:pt>
                <c:pt idx="7983">
                  <c:v>6.6475090980529785</c:v>
                </c:pt>
                <c:pt idx="7984">
                  <c:v>6.6483173370361328</c:v>
                </c:pt>
                <c:pt idx="7985">
                  <c:v>6.6491694450378418</c:v>
                </c:pt>
                <c:pt idx="7986">
                  <c:v>6.6500124931335449</c:v>
                </c:pt>
                <c:pt idx="7987">
                  <c:v>6.6508255004882813</c:v>
                </c:pt>
                <c:pt idx="7988">
                  <c:v>6.6516485214233398</c:v>
                </c:pt>
                <c:pt idx="7989">
                  <c:v>6.6524882316589355</c:v>
                </c:pt>
                <c:pt idx="7990">
                  <c:v>6.6533231735229492</c:v>
                </c:pt>
                <c:pt idx="7991">
                  <c:v>6.6541414260864258</c:v>
                </c:pt>
                <c:pt idx="7992">
                  <c:v>6.6549973487854004</c:v>
                </c:pt>
                <c:pt idx="7993">
                  <c:v>6.655815601348877</c:v>
                </c:pt>
                <c:pt idx="7994">
                  <c:v>6.6566386222839355</c:v>
                </c:pt>
                <c:pt idx="7995">
                  <c:v>6.6574907302856445</c:v>
                </c:pt>
                <c:pt idx="7996">
                  <c:v>6.6583046913146973</c:v>
                </c:pt>
                <c:pt idx="7997">
                  <c:v>6.6591401100158691</c:v>
                </c:pt>
                <c:pt idx="7998">
                  <c:v>6.6599826812744141</c:v>
                </c:pt>
                <c:pt idx="7999">
                  <c:v>6.6608138084411621</c:v>
                </c:pt>
                <c:pt idx="8000">
                  <c:v>6.6616511344909668</c:v>
                </c:pt>
                <c:pt idx="8001">
                  <c:v>6.6624722480773926</c:v>
                </c:pt>
                <c:pt idx="8002">
                  <c:v>6.6632990837097168</c:v>
                </c:pt>
                <c:pt idx="8003">
                  <c:v>6.664151668548584</c:v>
                </c:pt>
                <c:pt idx="8004">
                  <c:v>6.6649937629699707</c:v>
                </c:pt>
                <c:pt idx="8005">
                  <c:v>6.6658234596252441</c:v>
                </c:pt>
                <c:pt idx="8006">
                  <c:v>6.6666531562805176</c:v>
                </c:pt>
                <c:pt idx="8007">
                  <c:v>6.6674904823303223</c:v>
                </c:pt>
                <c:pt idx="8008">
                  <c:v>6.6683087348937988</c:v>
                </c:pt>
                <c:pt idx="8009">
                  <c:v>6.6691479682922363</c:v>
                </c:pt>
                <c:pt idx="8010">
                  <c:v>6.6699690818786621</c:v>
                </c:pt>
                <c:pt idx="8011">
                  <c:v>6.6708002090454102</c:v>
                </c:pt>
                <c:pt idx="8012">
                  <c:v>6.6716632843017578</c:v>
                </c:pt>
                <c:pt idx="8013">
                  <c:v>6.6724801063537598</c:v>
                </c:pt>
                <c:pt idx="8014">
                  <c:v>6.6733255386352539</c:v>
                </c:pt>
                <c:pt idx="8015">
                  <c:v>6.6741442680358887</c:v>
                </c:pt>
                <c:pt idx="8016">
                  <c:v>6.6749577522277832</c:v>
                </c:pt>
                <c:pt idx="8017">
                  <c:v>6.6758198738098145</c:v>
                </c:pt>
                <c:pt idx="8018">
                  <c:v>6.6766395568847656</c:v>
                </c:pt>
                <c:pt idx="8019">
                  <c:v>6.677483081817627</c:v>
                </c:pt>
                <c:pt idx="8020">
                  <c:v>6.6783146858215332</c:v>
                </c:pt>
                <c:pt idx="8021">
                  <c:v>6.679145336151123</c:v>
                </c:pt>
                <c:pt idx="8022">
                  <c:v>6.6799850463867188</c:v>
                </c:pt>
                <c:pt idx="8023">
                  <c:v>6.6808171272277832</c:v>
                </c:pt>
                <c:pt idx="8024">
                  <c:v>6.6816391944885254</c:v>
                </c:pt>
                <c:pt idx="8025">
                  <c:v>6.6824817657470703</c:v>
                </c:pt>
                <c:pt idx="8026">
                  <c:v>6.6833209991455078</c:v>
                </c:pt>
                <c:pt idx="8027">
                  <c:v>6.6841616630554199</c:v>
                </c:pt>
                <c:pt idx="8028">
                  <c:v>6.6849889755249023</c:v>
                </c:pt>
                <c:pt idx="8029">
                  <c:v>6.6858344078063965</c:v>
                </c:pt>
                <c:pt idx="8030">
                  <c:v>6.6866264343261719</c:v>
                </c:pt>
                <c:pt idx="8031">
                  <c:v>6.6874909400939941</c:v>
                </c:pt>
                <c:pt idx="8032">
                  <c:v>6.6883144378662109</c:v>
                </c:pt>
                <c:pt idx="8033">
                  <c:v>6.6891312599182129</c:v>
                </c:pt>
                <c:pt idx="8034">
                  <c:v>6.6899676322937012</c:v>
                </c:pt>
                <c:pt idx="8035">
                  <c:v>6.690819263458252</c:v>
                </c:pt>
                <c:pt idx="8036">
                  <c:v>6.6916508674621582</c:v>
                </c:pt>
                <c:pt idx="8037">
                  <c:v>6.6924848556518555</c:v>
                </c:pt>
                <c:pt idx="8038">
                  <c:v>6.6933207511901855</c:v>
                </c:pt>
                <c:pt idx="8039">
                  <c:v>6.6941590309143066</c:v>
                </c:pt>
                <c:pt idx="8040">
                  <c:v>6.694981575012207</c:v>
                </c:pt>
                <c:pt idx="8041">
                  <c:v>6.6958398818969727</c:v>
                </c:pt>
                <c:pt idx="8042">
                  <c:v>6.6966605186462402</c:v>
                </c:pt>
                <c:pt idx="8043">
                  <c:v>6.697476863861084</c:v>
                </c:pt>
                <c:pt idx="8044">
                  <c:v>6.6983203887939453</c:v>
                </c:pt>
                <c:pt idx="8045">
                  <c:v>6.6991534233093262</c:v>
                </c:pt>
                <c:pt idx="8046">
                  <c:v>6.7000012397766113</c:v>
                </c:pt>
                <c:pt idx="8047">
                  <c:v>6.7008156776428223</c:v>
                </c:pt>
                <c:pt idx="8048">
                  <c:v>6.7016415596008301</c:v>
                </c:pt>
                <c:pt idx="8049">
                  <c:v>6.702486515045166</c:v>
                </c:pt>
                <c:pt idx="8050">
                  <c:v>6.7033181190490723</c:v>
                </c:pt>
                <c:pt idx="8051">
                  <c:v>6.7041473388671875</c:v>
                </c:pt>
                <c:pt idx="8052">
                  <c:v>6.7049741744995117</c:v>
                </c:pt>
                <c:pt idx="8053">
                  <c:v>6.7058115005493164</c:v>
                </c:pt>
                <c:pt idx="8054">
                  <c:v>6.7066407203674316</c:v>
                </c:pt>
                <c:pt idx="8055">
                  <c:v>6.7074928283691406</c:v>
                </c:pt>
                <c:pt idx="8056">
                  <c:v>6.7082948684692383</c:v>
                </c:pt>
                <c:pt idx="8057">
                  <c:v>6.7091622352600098</c:v>
                </c:pt>
                <c:pt idx="8058">
                  <c:v>6.7099852561950684</c:v>
                </c:pt>
                <c:pt idx="8059">
                  <c:v>6.7108311653137207</c:v>
                </c:pt>
                <c:pt idx="8060">
                  <c:v>6.7116484642028809</c:v>
                </c:pt>
                <c:pt idx="8061">
                  <c:v>6.7124752998352051</c:v>
                </c:pt>
                <c:pt idx="8062">
                  <c:v>6.7132987976074219</c:v>
                </c:pt>
                <c:pt idx="8063">
                  <c:v>6.7141757011413574</c:v>
                </c:pt>
                <c:pt idx="8064">
                  <c:v>6.7149982452392578</c:v>
                </c:pt>
                <c:pt idx="8065">
                  <c:v>6.7158074378967285</c:v>
                </c:pt>
                <c:pt idx="8066">
                  <c:v>6.7166609764099121</c:v>
                </c:pt>
                <c:pt idx="8067">
                  <c:v>6.7174773216247559</c:v>
                </c:pt>
                <c:pt idx="8068">
                  <c:v>6.7183184623718262</c:v>
                </c:pt>
                <c:pt idx="8069">
                  <c:v>6.7191309928894043</c:v>
                </c:pt>
                <c:pt idx="8070">
                  <c:v>6.7199916839599609</c:v>
                </c:pt>
                <c:pt idx="8071">
                  <c:v>6.7208089828491211</c:v>
                </c:pt>
                <c:pt idx="8072">
                  <c:v>6.7216548919677734</c:v>
                </c:pt>
                <c:pt idx="8073">
                  <c:v>6.722468376159668</c:v>
                </c:pt>
                <c:pt idx="8074">
                  <c:v>6.7233238220214844</c:v>
                </c:pt>
                <c:pt idx="8075">
                  <c:v>6.7241406440734863</c:v>
                </c:pt>
                <c:pt idx="8076">
                  <c:v>6.7249917984008789</c:v>
                </c:pt>
                <c:pt idx="8077">
                  <c:v>6.7258129119873047</c:v>
                </c:pt>
                <c:pt idx="8078">
                  <c:v>6.7266502380371094</c:v>
                </c:pt>
                <c:pt idx="8079">
                  <c:v>6.7274985313415527</c:v>
                </c:pt>
                <c:pt idx="8080">
                  <c:v>6.7283239364624023</c:v>
                </c:pt>
                <c:pt idx="8081">
                  <c:v>6.7291650772094727</c:v>
                </c:pt>
                <c:pt idx="8082">
                  <c:v>6.7299866676330566</c:v>
                </c:pt>
                <c:pt idx="8083">
                  <c:v>6.7308239936828613</c:v>
                </c:pt>
                <c:pt idx="8084">
                  <c:v>6.7316598892211914</c:v>
                </c:pt>
                <c:pt idx="8085">
                  <c:v>6.7324838638305664</c:v>
                </c:pt>
                <c:pt idx="8086">
                  <c:v>6.7333197593688965</c:v>
                </c:pt>
                <c:pt idx="8087">
                  <c:v>6.7341513633728027</c:v>
                </c:pt>
                <c:pt idx="8088">
                  <c:v>6.7349734306335449</c:v>
                </c:pt>
                <c:pt idx="8089">
                  <c:v>6.7357907295227051</c:v>
                </c:pt>
                <c:pt idx="8090">
                  <c:v>6.7366552352905273</c:v>
                </c:pt>
                <c:pt idx="8091">
                  <c:v>6.7374873161315918</c:v>
                </c:pt>
                <c:pt idx="8092">
                  <c:v>6.7383322715759277</c:v>
                </c:pt>
                <c:pt idx="8093">
                  <c:v>6.7391486167907715</c:v>
                </c:pt>
                <c:pt idx="8094">
                  <c:v>6.7399921417236328</c:v>
                </c:pt>
                <c:pt idx="8095">
                  <c:v>6.7408032417297363</c:v>
                </c:pt>
                <c:pt idx="8096">
                  <c:v>6.7416281700134277</c:v>
                </c:pt>
                <c:pt idx="8097">
                  <c:v>6.7424917221069336</c:v>
                </c:pt>
                <c:pt idx="8098">
                  <c:v>6.7432999610900879</c:v>
                </c:pt>
                <c:pt idx="8099">
                  <c:v>6.7441444396972656</c:v>
                </c:pt>
                <c:pt idx="8100">
                  <c:v>6.7449984550476074</c:v>
                </c:pt>
                <c:pt idx="8101">
                  <c:v>6.745821475982666</c:v>
                </c:pt>
                <c:pt idx="8102">
                  <c:v>6.7466669082641602</c:v>
                </c:pt>
                <c:pt idx="8103">
                  <c:v>6.7474865913391113</c:v>
                </c:pt>
                <c:pt idx="8104">
                  <c:v>6.7483067512512207</c:v>
                </c:pt>
                <c:pt idx="8105">
                  <c:v>6.7491426467895508</c:v>
                </c:pt>
                <c:pt idx="8106">
                  <c:v>6.749962329864502</c:v>
                </c:pt>
                <c:pt idx="8107">
                  <c:v>6.7508254051208496</c:v>
                </c:pt>
                <c:pt idx="8108">
                  <c:v>6.751645565032959</c:v>
                </c:pt>
                <c:pt idx="8109">
                  <c:v>6.7524838447570801</c:v>
                </c:pt>
                <c:pt idx="8110">
                  <c:v>6.753328800201416</c:v>
                </c:pt>
                <c:pt idx="8111">
                  <c:v>6.7541608810424805</c:v>
                </c:pt>
                <c:pt idx="8112">
                  <c:v>6.7549734115600586</c:v>
                </c:pt>
                <c:pt idx="8113">
                  <c:v>6.7558040618896484</c:v>
                </c:pt>
                <c:pt idx="8114">
                  <c:v>6.7566556930541992</c:v>
                </c:pt>
                <c:pt idx="8115">
                  <c:v>6.7574806213378906</c:v>
                </c:pt>
                <c:pt idx="8116">
                  <c:v>6.7583494186401367</c:v>
                </c:pt>
                <c:pt idx="8117">
                  <c:v>6.7591285705566406</c:v>
                </c:pt>
                <c:pt idx="8118">
                  <c:v>6.759976863861084</c:v>
                </c:pt>
                <c:pt idx="8119">
                  <c:v>6.7607898712158203</c:v>
                </c:pt>
                <c:pt idx="8120">
                  <c:v>6.7616429328918457</c:v>
                </c:pt>
                <c:pt idx="8121">
                  <c:v>6.7624835968017578</c:v>
                </c:pt>
                <c:pt idx="8122">
                  <c:v>6.7633280754089355</c:v>
                </c:pt>
                <c:pt idx="8123">
                  <c:v>6.7641491889953613</c:v>
                </c:pt>
                <c:pt idx="8124">
                  <c:v>6.7649731636047363</c:v>
                </c:pt>
                <c:pt idx="8125">
                  <c:v>6.7658195495605469</c:v>
                </c:pt>
                <c:pt idx="8126">
                  <c:v>6.7666668891906738</c:v>
                </c:pt>
                <c:pt idx="8127">
                  <c:v>6.7674798965454102</c:v>
                </c:pt>
                <c:pt idx="8128">
                  <c:v>6.7683119773864746</c:v>
                </c:pt>
                <c:pt idx="8129">
                  <c:v>6.769132137298584</c:v>
                </c:pt>
                <c:pt idx="8130">
                  <c:v>6.7699804306030273</c:v>
                </c:pt>
                <c:pt idx="8131">
                  <c:v>6.7708077430725098</c:v>
                </c:pt>
                <c:pt idx="8132">
                  <c:v>6.7716574668884277</c:v>
                </c:pt>
                <c:pt idx="8133">
                  <c:v>6.7724695205688477</c:v>
                </c:pt>
                <c:pt idx="8134">
                  <c:v>6.7733249664306641</c:v>
                </c:pt>
                <c:pt idx="8135">
                  <c:v>6.7741422653198242</c:v>
                </c:pt>
                <c:pt idx="8136">
                  <c:v>6.7749934196472168</c:v>
                </c:pt>
                <c:pt idx="8137">
                  <c:v>6.7758159637451172</c:v>
                </c:pt>
                <c:pt idx="8138">
                  <c:v>6.7766551971435547</c:v>
                </c:pt>
                <c:pt idx="8139">
                  <c:v>6.7774882316589355</c:v>
                </c:pt>
                <c:pt idx="8140">
                  <c:v>6.7783327102661133</c:v>
                </c:pt>
                <c:pt idx="8141">
                  <c:v>6.7791609764099121</c:v>
                </c:pt>
                <c:pt idx="8142">
                  <c:v>6.7799825668334961</c:v>
                </c:pt>
                <c:pt idx="8143">
                  <c:v>6.7808113098144531</c:v>
                </c:pt>
                <c:pt idx="8144">
                  <c:v>6.7816486358642578</c:v>
                </c:pt>
                <c:pt idx="8145">
                  <c:v>6.7824664115905762</c:v>
                </c:pt>
                <c:pt idx="8146">
                  <c:v>6.7833042144775391</c:v>
                </c:pt>
                <c:pt idx="8147">
                  <c:v>6.7841434478759766</c:v>
                </c:pt>
                <c:pt idx="8148">
                  <c:v>6.7849845886230469</c:v>
                </c:pt>
                <c:pt idx="8149">
                  <c:v>6.7858223915100098</c:v>
                </c:pt>
                <c:pt idx="8150">
                  <c:v>6.7866535186767578</c:v>
                </c:pt>
                <c:pt idx="8151">
                  <c:v>6.7875046730041504</c:v>
                </c:pt>
                <c:pt idx="8152">
                  <c:v>6.7883191108703613</c:v>
                </c:pt>
                <c:pt idx="8153">
                  <c:v>6.7891654968261719</c:v>
                </c:pt>
                <c:pt idx="8154">
                  <c:v>6.7899775505065918</c:v>
                </c:pt>
                <c:pt idx="8155">
                  <c:v>6.7908220291137695</c:v>
                </c:pt>
                <c:pt idx="8156">
                  <c:v>6.7916355133056641</c:v>
                </c:pt>
                <c:pt idx="8157">
                  <c:v>6.7924942970275879</c:v>
                </c:pt>
                <c:pt idx="8158">
                  <c:v>6.7933001518249512</c:v>
                </c:pt>
                <c:pt idx="8159">
                  <c:v>6.7941460609436035</c:v>
                </c:pt>
                <c:pt idx="8160">
                  <c:v>6.7949638366699219</c:v>
                </c:pt>
                <c:pt idx="8161">
                  <c:v>6.7958149909973145</c:v>
                </c:pt>
                <c:pt idx="8162">
                  <c:v>6.7966642379760742</c:v>
                </c:pt>
                <c:pt idx="8163">
                  <c:v>6.7974987030029297</c:v>
                </c:pt>
                <c:pt idx="8164">
                  <c:v>6.7983131408691406</c:v>
                </c:pt>
                <c:pt idx="8165">
                  <c:v>6.7991480827331543</c:v>
                </c:pt>
                <c:pt idx="8166">
                  <c:v>6.7999672889709473</c:v>
                </c:pt>
                <c:pt idx="8167">
                  <c:v>6.8008236885070801</c:v>
                </c:pt>
                <c:pt idx="8168">
                  <c:v>6.8016529083251953</c:v>
                </c:pt>
                <c:pt idx="8169">
                  <c:v>6.8024849891662598</c:v>
                </c:pt>
                <c:pt idx="8170">
                  <c:v>6.8033304214477539</c:v>
                </c:pt>
                <c:pt idx="8171">
                  <c:v>6.8041610717773438</c:v>
                </c:pt>
                <c:pt idx="8172">
                  <c:v>6.8049740791320801</c:v>
                </c:pt>
                <c:pt idx="8173">
                  <c:v>6.8058018684387207</c:v>
                </c:pt>
                <c:pt idx="8174">
                  <c:v>6.806645393371582</c:v>
                </c:pt>
                <c:pt idx="8175">
                  <c:v>6.8074712753295898</c:v>
                </c:pt>
                <c:pt idx="8176">
                  <c:v>6.8083410263061523</c:v>
                </c:pt>
                <c:pt idx="8177">
                  <c:v>6.8091707229614258</c:v>
                </c:pt>
                <c:pt idx="8178">
                  <c:v>6.8099818229675293</c:v>
                </c:pt>
                <c:pt idx="8179">
                  <c:v>6.8108205795288086</c:v>
                </c:pt>
                <c:pt idx="8180">
                  <c:v>6.8116621971130371</c:v>
                </c:pt>
                <c:pt idx="8181">
                  <c:v>6.812492847442627</c:v>
                </c:pt>
                <c:pt idx="8182">
                  <c:v>6.8133158683776855</c:v>
                </c:pt>
                <c:pt idx="8183">
                  <c:v>6.8141698837280273</c:v>
                </c:pt>
                <c:pt idx="8184">
                  <c:v>6.8149881362915039</c:v>
                </c:pt>
                <c:pt idx="8185">
                  <c:v>6.8158354759216309</c:v>
                </c:pt>
                <c:pt idx="8186">
                  <c:v>6.8166594505310059</c:v>
                </c:pt>
                <c:pt idx="8187">
                  <c:v>6.817476749420166</c:v>
                </c:pt>
                <c:pt idx="8188">
                  <c:v>6.8183107376098633</c:v>
                </c:pt>
                <c:pt idx="8189">
                  <c:v>6.8191585540771484</c:v>
                </c:pt>
                <c:pt idx="8190">
                  <c:v>6.8199896812438965</c:v>
                </c:pt>
                <c:pt idx="8191">
                  <c:v>6.8208217620849609</c:v>
                </c:pt>
                <c:pt idx="8192">
                  <c:v>6.8216509819030762</c:v>
                </c:pt>
                <c:pt idx="8193">
                  <c:v>6.822484016418457</c:v>
                </c:pt>
                <c:pt idx="8194">
                  <c:v>6.8233084678649902</c:v>
                </c:pt>
                <c:pt idx="8195">
                  <c:v>6.8241453170776367</c:v>
                </c:pt>
                <c:pt idx="8196">
                  <c:v>6.8249945640563965</c:v>
                </c:pt>
                <c:pt idx="8197">
                  <c:v>6.8258051872253418</c:v>
                </c:pt>
                <c:pt idx="8198">
                  <c:v>6.8266377449035645</c:v>
                </c:pt>
                <c:pt idx="8199">
                  <c:v>6.8274731636047363</c:v>
                </c:pt>
                <c:pt idx="8200">
                  <c:v>6.8283233642578125</c:v>
                </c:pt>
                <c:pt idx="8201">
                  <c:v>6.8291444778442383</c:v>
                </c:pt>
                <c:pt idx="8202">
                  <c:v>6.8299884796142578</c:v>
                </c:pt>
                <c:pt idx="8203">
                  <c:v>6.8308072090148926</c:v>
                </c:pt>
                <c:pt idx="8204">
                  <c:v>6.8316349983215332</c:v>
                </c:pt>
                <c:pt idx="8205">
                  <c:v>6.8325018882751465</c:v>
                </c:pt>
                <c:pt idx="8206">
                  <c:v>6.8333187103271484</c:v>
                </c:pt>
                <c:pt idx="8207">
                  <c:v>6.834160327911377</c:v>
                </c:pt>
                <c:pt idx="8208">
                  <c:v>6.8350019454956055</c:v>
                </c:pt>
                <c:pt idx="8209">
                  <c:v>6.8358049392700195</c:v>
                </c:pt>
                <c:pt idx="8210">
                  <c:v>6.8366456031799316</c:v>
                </c:pt>
                <c:pt idx="8211">
                  <c:v>6.8374996185302734</c:v>
                </c:pt>
                <c:pt idx="8212">
                  <c:v>6.8382935523986816</c:v>
                </c:pt>
                <c:pt idx="8213">
                  <c:v>6.839139461517334</c:v>
                </c:pt>
                <c:pt idx="8214">
                  <c:v>6.839993953704834</c:v>
                </c:pt>
                <c:pt idx="8215">
                  <c:v>6.8408174514770508</c:v>
                </c:pt>
                <c:pt idx="8216">
                  <c:v>6.8416457176208496</c:v>
                </c:pt>
                <c:pt idx="8217">
                  <c:v>6.8424839973449707</c:v>
                </c:pt>
                <c:pt idx="8218">
                  <c:v>6.8433351516723633</c:v>
                </c:pt>
                <c:pt idx="8219">
                  <c:v>6.8441476821899414</c:v>
                </c:pt>
                <c:pt idx="8220">
                  <c:v>6.8449873924255371</c:v>
                </c:pt>
                <c:pt idx="8221">
                  <c:v>6.8458008766174316</c:v>
                </c:pt>
                <c:pt idx="8222">
                  <c:v>6.8466520309448242</c:v>
                </c:pt>
                <c:pt idx="8223">
                  <c:v>6.8474969863891602</c:v>
                </c:pt>
                <c:pt idx="8224">
                  <c:v>6.8483448028564453</c:v>
                </c:pt>
                <c:pt idx="8225">
                  <c:v>6.8491601943969727</c:v>
                </c:pt>
                <c:pt idx="8226">
                  <c:v>6.8499979972839355</c:v>
                </c:pt>
                <c:pt idx="8227">
                  <c:v>6.8508296012878418</c:v>
                </c:pt>
                <c:pt idx="8228">
                  <c:v>6.8516373634338379</c:v>
                </c:pt>
                <c:pt idx="8229">
                  <c:v>6.8524723052978516</c:v>
                </c:pt>
                <c:pt idx="8230">
                  <c:v>6.8533058166503906</c:v>
                </c:pt>
                <c:pt idx="8231">
                  <c:v>6.854161262512207</c:v>
                </c:pt>
                <c:pt idx="8232">
                  <c:v>6.8549790382385254</c:v>
                </c:pt>
                <c:pt idx="8233">
                  <c:v>6.855799674987793</c:v>
                </c:pt>
                <c:pt idx="8234">
                  <c:v>6.8566546440124512</c:v>
                </c:pt>
                <c:pt idx="8235">
                  <c:v>6.8574619293212891</c:v>
                </c:pt>
                <c:pt idx="8236">
                  <c:v>6.8583130836486816</c:v>
                </c:pt>
                <c:pt idx="8237">
                  <c:v>6.8591437339782715</c:v>
                </c:pt>
                <c:pt idx="8238">
                  <c:v>6.8599977493286133</c:v>
                </c:pt>
                <c:pt idx="8239">
                  <c:v>6.8608074188232422</c:v>
                </c:pt>
                <c:pt idx="8240">
                  <c:v>6.8616561889648438</c:v>
                </c:pt>
                <c:pt idx="8241">
                  <c:v>6.8624987602233887</c:v>
                </c:pt>
                <c:pt idx="8242">
                  <c:v>6.8633122444152832</c:v>
                </c:pt>
                <c:pt idx="8243">
                  <c:v>6.8641629219055176</c:v>
                </c:pt>
                <c:pt idx="8244">
                  <c:v>6.8649773597717285</c:v>
                </c:pt>
                <c:pt idx="8245">
                  <c:v>6.865816593170166</c:v>
                </c:pt>
                <c:pt idx="8246">
                  <c:v>6.8666577339172363</c:v>
                </c:pt>
                <c:pt idx="8247">
                  <c:v>6.8675093650817871</c:v>
                </c:pt>
                <c:pt idx="8248">
                  <c:v>6.8683376312255859</c:v>
                </c:pt>
                <c:pt idx="8249">
                  <c:v>6.8691444396972656</c:v>
                </c:pt>
                <c:pt idx="8250">
                  <c:v>6.8699889183044434</c:v>
                </c:pt>
                <c:pt idx="8251">
                  <c:v>6.8708081245422363</c:v>
                </c:pt>
                <c:pt idx="8252">
                  <c:v>6.8716320991516113</c:v>
                </c:pt>
                <c:pt idx="8253">
                  <c:v>6.8724822998046875</c:v>
                </c:pt>
                <c:pt idx="8254">
                  <c:v>6.8733224868774414</c:v>
                </c:pt>
                <c:pt idx="8255">
                  <c:v>6.8741397857666016</c:v>
                </c:pt>
                <c:pt idx="8256">
                  <c:v>6.8749842643737793</c:v>
                </c:pt>
                <c:pt idx="8257">
                  <c:v>6.8758125305175781</c:v>
                </c:pt>
                <c:pt idx="8258">
                  <c:v>6.8766517639160156</c:v>
                </c:pt>
                <c:pt idx="8259">
                  <c:v>6.8774862289428711</c:v>
                </c:pt>
                <c:pt idx="8260">
                  <c:v>6.8783235549926758</c:v>
                </c:pt>
                <c:pt idx="8261">
                  <c:v>6.8791532516479492</c:v>
                </c:pt>
                <c:pt idx="8262">
                  <c:v>6.8799734115600586</c:v>
                </c:pt>
                <c:pt idx="8263">
                  <c:v>6.8808307647705078</c:v>
                </c:pt>
                <c:pt idx="8264">
                  <c:v>6.881657600402832</c:v>
                </c:pt>
                <c:pt idx="8265">
                  <c:v>6.8824663162231445</c:v>
                </c:pt>
                <c:pt idx="8266">
                  <c:v>6.8833260536193848</c:v>
                </c:pt>
                <c:pt idx="8267">
                  <c:v>6.8841605186462402</c:v>
                </c:pt>
                <c:pt idx="8268">
                  <c:v>6.8849811553955078</c:v>
                </c:pt>
                <c:pt idx="8269">
                  <c:v>6.8858194351196289</c:v>
                </c:pt>
                <c:pt idx="8270">
                  <c:v>6.8866643905639648</c:v>
                </c:pt>
                <c:pt idx="8271">
                  <c:v>6.8874874114990234</c:v>
                </c:pt>
                <c:pt idx="8272">
                  <c:v>6.8883280754089355</c:v>
                </c:pt>
                <c:pt idx="8273">
                  <c:v>6.8891525268554688</c:v>
                </c:pt>
                <c:pt idx="8274">
                  <c:v>6.8899998664855957</c:v>
                </c:pt>
                <c:pt idx="8275">
                  <c:v>6.8908181190490723</c:v>
                </c:pt>
                <c:pt idx="8276">
                  <c:v>6.8916597366333008</c:v>
                </c:pt>
                <c:pt idx="8277">
                  <c:v>6.8924679756164551</c:v>
                </c:pt>
                <c:pt idx="8278">
                  <c:v>6.8933253288269043</c:v>
                </c:pt>
                <c:pt idx="8279">
                  <c:v>6.8941750526428223</c:v>
                </c:pt>
                <c:pt idx="8280">
                  <c:v>6.8949851989746094</c:v>
                </c:pt>
                <c:pt idx="8281">
                  <c:v>6.8958220481872559</c:v>
                </c:pt>
                <c:pt idx="8282">
                  <c:v>6.8966584205627441</c:v>
                </c:pt>
                <c:pt idx="8283">
                  <c:v>6.8974776268005371</c:v>
                </c:pt>
                <c:pt idx="8284">
                  <c:v>6.8983325958251953</c:v>
                </c:pt>
                <c:pt idx="8285">
                  <c:v>6.8991193771362305</c:v>
                </c:pt>
                <c:pt idx="8286">
                  <c:v>6.8999972343444824</c:v>
                </c:pt>
                <c:pt idx="8287">
                  <c:v>6.9008374214172363</c:v>
                </c:pt>
                <c:pt idx="8288">
                  <c:v>6.9016451835632324</c:v>
                </c:pt>
                <c:pt idx="8289">
                  <c:v>6.9024691581726074</c:v>
                </c:pt>
                <c:pt idx="8290">
                  <c:v>6.9033236503601074</c:v>
                </c:pt>
                <c:pt idx="8291">
                  <c:v>6.9041576385498047</c:v>
                </c:pt>
                <c:pt idx="8292">
                  <c:v>6.9049830436706543</c:v>
                </c:pt>
                <c:pt idx="8293">
                  <c:v>6.9058127403259277</c:v>
                </c:pt>
                <c:pt idx="8294">
                  <c:v>6.9066429138183594</c:v>
                </c:pt>
                <c:pt idx="8295">
                  <c:v>6.9074673652648926</c:v>
                </c:pt>
                <c:pt idx="8296">
                  <c:v>6.9083118438720703</c:v>
                </c:pt>
                <c:pt idx="8297">
                  <c:v>6.9091701507568359</c:v>
                </c:pt>
                <c:pt idx="8298">
                  <c:v>6.9099793434143066</c:v>
                </c:pt>
                <c:pt idx="8299">
                  <c:v>6.9108114242553711</c:v>
                </c:pt>
                <c:pt idx="8300">
                  <c:v>6.9116578102111816</c:v>
                </c:pt>
                <c:pt idx="8301">
                  <c:v>6.9124693870544434</c:v>
                </c:pt>
                <c:pt idx="8302">
                  <c:v>6.9133167266845703</c:v>
                </c:pt>
                <c:pt idx="8303">
                  <c:v>6.9141473770141602</c:v>
                </c:pt>
                <c:pt idx="8304">
                  <c:v>6.9149966239929199</c:v>
                </c:pt>
                <c:pt idx="8305">
                  <c:v>6.915809154510498</c:v>
                </c:pt>
                <c:pt idx="8306">
                  <c:v>6.9166693687438965</c:v>
                </c:pt>
                <c:pt idx="8307">
                  <c:v>6.9174933433532715</c:v>
                </c:pt>
                <c:pt idx="8308">
                  <c:v>6.9183225631713867</c:v>
                </c:pt>
                <c:pt idx="8309">
                  <c:v>6.9191622734069824</c:v>
                </c:pt>
                <c:pt idx="8310">
                  <c:v>6.9199833869934082</c:v>
                </c:pt>
                <c:pt idx="8311">
                  <c:v>6.9208288192749023</c:v>
                </c:pt>
                <c:pt idx="8312">
                  <c:v>6.9216713905334473</c:v>
                </c:pt>
                <c:pt idx="8313">
                  <c:v>6.9224691390991211</c:v>
                </c:pt>
                <c:pt idx="8314">
                  <c:v>6.9233279228210449</c:v>
                </c:pt>
                <c:pt idx="8315">
                  <c:v>6.9241585731506348</c:v>
                </c:pt>
                <c:pt idx="8316">
                  <c:v>6.9249987602233887</c:v>
                </c:pt>
                <c:pt idx="8317">
                  <c:v>6.925818920135498</c:v>
                </c:pt>
                <c:pt idx="8318">
                  <c:v>6.9266366958618164</c:v>
                </c:pt>
                <c:pt idx="8319">
                  <c:v>6.9274654388427734</c:v>
                </c:pt>
                <c:pt idx="8320">
                  <c:v>6.9283180236816406</c:v>
                </c:pt>
                <c:pt idx="8321">
                  <c:v>6.9291667938232422</c:v>
                </c:pt>
                <c:pt idx="8322">
                  <c:v>6.9299831390380859</c:v>
                </c:pt>
                <c:pt idx="8323">
                  <c:v>6.9308180809020996</c:v>
                </c:pt>
                <c:pt idx="8324">
                  <c:v>6.931647777557373</c:v>
                </c:pt>
                <c:pt idx="8325">
                  <c:v>6.9324865341186523</c:v>
                </c:pt>
                <c:pt idx="8326">
                  <c:v>6.933314323425293</c:v>
                </c:pt>
                <c:pt idx="8327">
                  <c:v>6.9341526031494141</c:v>
                </c:pt>
                <c:pt idx="8328">
                  <c:v>6.9349923133850098</c:v>
                </c:pt>
                <c:pt idx="8329">
                  <c:v>6.9358220100402832</c:v>
                </c:pt>
                <c:pt idx="8330">
                  <c:v>6.9366359710693359</c:v>
                </c:pt>
                <c:pt idx="8331">
                  <c:v>6.937464714050293</c:v>
                </c:pt>
                <c:pt idx="8332">
                  <c:v>6.938326358795166</c:v>
                </c:pt>
                <c:pt idx="8333">
                  <c:v>6.9391603469848633</c:v>
                </c:pt>
                <c:pt idx="8334">
                  <c:v>6.9399852752685547</c:v>
                </c:pt>
                <c:pt idx="8335">
                  <c:v>6.9408078193664551</c:v>
                </c:pt>
                <c:pt idx="8336">
                  <c:v>6.9416422843933105</c:v>
                </c:pt>
                <c:pt idx="8337">
                  <c:v>6.9424886703491211</c:v>
                </c:pt>
                <c:pt idx="8338">
                  <c:v>6.9433274269104004</c:v>
                </c:pt>
                <c:pt idx="8339">
                  <c:v>6.9441561698913574</c:v>
                </c:pt>
                <c:pt idx="8340">
                  <c:v>6.9449958801269531</c:v>
                </c:pt>
                <c:pt idx="8341">
                  <c:v>6.9458122253417969</c:v>
                </c:pt>
                <c:pt idx="8342">
                  <c:v>6.9466686248779297</c:v>
                </c:pt>
                <c:pt idx="8343">
                  <c:v>6.9474911689758301</c:v>
                </c:pt>
                <c:pt idx="8344">
                  <c:v>6.948340892791748</c:v>
                </c:pt>
                <c:pt idx="8345">
                  <c:v>6.9491419792175293</c:v>
                </c:pt>
                <c:pt idx="8346">
                  <c:v>6.9499845504760742</c:v>
                </c:pt>
                <c:pt idx="8347">
                  <c:v>6.9508099555969238</c:v>
                </c:pt>
                <c:pt idx="8348">
                  <c:v>6.9516458511352539</c:v>
                </c:pt>
                <c:pt idx="8349">
                  <c:v>6.9524774551391602</c:v>
                </c:pt>
                <c:pt idx="8350">
                  <c:v>6.9533095359802246</c:v>
                </c:pt>
                <c:pt idx="8351">
                  <c:v>6.9541382789611816</c:v>
                </c:pt>
                <c:pt idx="8352">
                  <c:v>6.9549846649169922</c:v>
                </c:pt>
                <c:pt idx="8353">
                  <c:v>6.9558229446411133</c:v>
                </c:pt>
                <c:pt idx="8354">
                  <c:v>6.9566473960876465</c:v>
                </c:pt>
                <c:pt idx="8355">
                  <c:v>6.9574718475341797</c:v>
                </c:pt>
                <c:pt idx="8356">
                  <c:v>6.95831298828125</c:v>
                </c:pt>
                <c:pt idx="8357">
                  <c:v>6.9591479301452637</c:v>
                </c:pt>
                <c:pt idx="8358">
                  <c:v>6.959993839263916</c:v>
                </c:pt>
                <c:pt idx="8359">
                  <c:v>6.9607968330383301</c:v>
                </c:pt>
                <c:pt idx="8360">
                  <c:v>6.9616689682006836</c:v>
                </c:pt>
                <c:pt idx="8361">
                  <c:v>6.962489128112793</c:v>
                </c:pt>
                <c:pt idx="8362">
                  <c:v>6.9633221626281738</c:v>
                </c:pt>
                <c:pt idx="8363">
                  <c:v>6.9641332626342773</c:v>
                </c:pt>
                <c:pt idx="8364">
                  <c:v>6.9649877548217773</c:v>
                </c:pt>
                <c:pt idx="8365">
                  <c:v>6.9658222198486328</c:v>
                </c:pt>
                <c:pt idx="8366">
                  <c:v>6.9666361808776855</c:v>
                </c:pt>
                <c:pt idx="8367">
                  <c:v>6.9675025939941406</c:v>
                </c:pt>
                <c:pt idx="8368">
                  <c:v>6.9683036804199219</c:v>
                </c:pt>
                <c:pt idx="8369">
                  <c:v>6.9691324234008789</c:v>
                </c:pt>
                <c:pt idx="8370">
                  <c:v>6.9699745178222656</c:v>
                </c:pt>
                <c:pt idx="8371">
                  <c:v>6.9708132743835449</c:v>
                </c:pt>
                <c:pt idx="8372">
                  <c:v>6.9716482162475586</c:v>
                </c:pt>
                <c:pt idx="8373">
                  <c:v>6.9724807739257813</c:v>
                </c:pt>
                <c:pt idx="8374">
                  <c:v>6.9733142852783203</c:v>
                </c:pt>
                <c:pt idx="8375">
                  <c:v>6.9741687774658203</c:v>
                </c:pt>
                <c:pt idx="8376">
                  <c:v>6.9749946594238281</c:v>
                </c:pt>
                <c:pt idx="8377">
                  <c:v>6.9758234024047852</c:v>
                </c:pt>
                <c:pt idx="8378">
                  <c:v>6.976661205291748</c:v>
                </c:pt>
                <c:pt idx="8379">
                  <c:v>6.9774727821350098</c:v>
                </c:pt>
                <c:pt idx="8380">
                  <c:v>6.9783134460449219</c:v>
                </c:pt>
                <c:pt idx="8381">
                  <c:v>6.979163646697998</c:v>
                </c:pt>
                <c:pt idx="8382">
                  <c:v>6.9799637794494629</c:v>
                </c:pt>
                <c:pt idx="8383">
                  <c:v>6.9808425903320313</c:v>
                </c:pt>
                <c:pt idx="8384">
                  <c:v>6.9816493988037109</c:v>
                </c:pt>
                <c:pt idx="8385">
                  <c:v>6.9824986457824707</c:v>
                </c:pt>
                <c:pt idx="8386">
                  <c:v>6.9833464622497559</c:v>
                </c:pt>
                <c:pt idx="8387">
                  <c:v>6.9841575622558594</c:v>
                </c:pt>
                <c:pt idx="8388">
                  <c:v>6.9849848747253418</c:v>
                </c:pt>
                <c:pt idx="8389">
                  <c:v>6.9858193397521973</c:v>
                </c:pt>
                <c:pt idx="8390">
                  <c:v>6.986656665802002</c:v>
                </c:pt>
                <c:pt idx="8391">
                  <c:v>6.9874768257141113</c:v>
                </c:pt>
                <c:pt idx="8392">
                  <c:v>6.9883294105529785</c:v>
                </c:pt>
                <c:pt idx="8393">
                  <c:v>6.9891471862792969</c:v>
                </c:pt>
                <c:pt idx="8394">
                  <c:v>6.9899711608886719</c:v>
                </c:pt>
                <c:pt idx="8395">
                  <c:v>6.9908270835876465</c:v>
                </c:pt>
                <c:pt idx="8396">
                  <c:v>6.991635799407959</c:v>
                </c:pt>
                <c:pt idx="8397">
                  <c:v>6.9924740791320801</c:v>
                </c:pt>
                <c:pt idx="8398">
                  <c:v>6.993314266204834</c:v>
                </c:pt>
                <c:pt idx="8399">
                  <c:v>6.994143009185791</c:v>
                </c:pt>
                <c:pt idx="8400">
                  <c:v>6.9949841499328613</c:v>
                </c:pt>
                <c:pt idx="8401">
                  <c:v>6.9958062171936035</c:v>
                </c:pt>
                <c:pt idx="8402">
                  <c:v>6.9966344833374023</c:v>
                </c:pt>
                <c:pt idx="8403">
                  <c:v>6.9974851608276367</c:v>
                </c:pt>
                <c:pt idx="8404">
                  <c:v>6.998326301574707</c:v>
                </c:pt>
                <c:pt idx="8405">
                  <c:v>6.9991569519042969</c:v>
                </c:pt>
                <c:pt idx="8406">
                  <c:v>6.9999871253967285</c:v>
                </c:pt>
                <c:pt idx="8407">
                  <c:v>7.000821590423584</c:v>
                </c:pt>
                <c:pt idx="8408">
                  <c:v>7.0016403198242188</c:v>
                </c:pt>
                <c:pt idx="8409">
                  <c:v>7.0024800300598145</c:v>
                </c:pt>
                <c:pt idx="8410">
                  <c:v>7.003303050994873</c:v>
                </c:pt>
                <c:pt idx="8411">
                  <c:v>7.0041313171386719</c:v>
                </c:pt>
                <c:pt idx="8412">
                  <c:v>7.0049943923950195</c:v>
                </c:pt>
                <c:pt idx="8413">
                  <c:v>7.0058150291442871</c:v>
                </c:pt>
                <c:pt idx="8414">
                  <c:v>7.0066595077514648</c:v>
                </c:pt>
                <c:pt idx="8415">
                  <c:v>7.007479190826416</c:v>
                </c:pt>
                <c:pt idx="8416">
                  <c:v>7.0082917213439941</c:v>
                </c:pt>
                <c:pt idx="8417">
                  <c:v>7.0091557502746582</c:v>
                </c:pt>
                <c:pt idx="8418">
                  <c:v>7.009972095489502</c:v>
                </c:pt>
                <c:pt idx="8419">
                  <c:v>7.0108170509338379</c:v>
                </c:pt>
                <c:pt idx="8420">
                  <c:v>7.0116491317749023</c:v>
                </c:pt>
                <c:pt idx="8421">
                  <c:v>7.012479305267334</c:v>
                </c:pt>
                <c:pt idx="8422">
                  <c:v>7.0133190155029297</c:v>
                </c:pt>
                <c:pt idx="8423">
                  <c:v>7.0141525268554688</c:v>
                </c:pt>
                <c:pt idx="8424">
                  <c:v>7.0149722099304199</c:v>
                </c:pt>
                <c:pt idx="8425">
                  <c:v>7.0158133506774902</c:v>
                </c:pt>
                <c:pt idx="8426">
                  <c:v>7.0166549682617188</c:v>
                </c:pt>
                <c:pt idx="8427">
                  <c:v>7.0174918174743652</c:v>
                </c:pt>
                <c:pt idx="8428">
                  <c:v>7.0183215141296387</c:v>
                </c:pt>
                <c:pt idx="8429">
                  <c:v>7.0191659927368164</c:v>
                </c:pt>
                <c:pt idx="8430">
                  <c:v>7.0199627876281738</c:v>
                </c:pt>
                <c:pt idx="8431">
                  <c:v>7.0208220481872559</c:v>
                </c:pt>
                <c:pt idx="8432">
                  <c:v>7.0216479301452637</c:v>
                </c:pt>
                <c:pt idx="8433">
                  <c:v>7.0224647521972656</c:v>
                </c:pt>
                <c:pt idx="8434">
                  <c:v>7.0232996940612793</c:v>
                </c:pt>
                <c:pt idx="8435">
                  <c:v>7.0241527557373047</c:v>
                </c:pt>
                <c:pt idx="8436">
                  <c:v>7.0249857902526855</c:v>
                </c:pt>
                <c:pt idx="8437">
                  <c:v>7.0258145332336426</c:v>
                </c:pt>
                <c:pt idx="8438">
                  <c:v>7.0266551971435547</c:v>
                </c:pt>
                <c:pt idx="8439">
                  <c:v>7.027493953704834</c:v>
                </c:pt>
                <c:pt idx="8440">
                  <c:v>7.0283117294311523</c:v>
                </c:pt>
                <c:pt idx="8441">
                  <c:v>7.0291733741760254</c:v>
                </c:pt>
                <c:pt idx="8442">
                  <c:v>7.0299935340881348</c:v>
                </c:pt>
                <c:pt idx="8443">
                  <c:v>7.0308103561401367</c:v>
                </c:pt>
                <c:pt idx="8444">
                  <c:v>7.031653881072998</c:v>
                </c:pt>
                <c:pt idx="8445">
                  <c:v>7.0324850082397461</c:v>
                </c:pt>
                <c:pt idx="8446">
                  <c:v>7.0333328247070313</c:v>
                </c:pt>
                <c:pt idx="8447">
                  <c:v>7.0341453552246094</c:v>
                </c:pt>
                <c:pt idx="8448">
                  <c:v>7.034975528717041</c:v>
                </c:pt>
                <c:pt idx="8449">
                  <c:v>7.0358219146728516</c:v>
                </c:pt>
                <c:pt idx="8450">
                  <c:v>7.036651611328125</c:v>
                </c:pt>
                <c:pt idx="8451">
                  <c:v>7.0374794006347656</c:v>
                </c:pt>
                <c:pt idx="8452">
                  <c:v>7.0383081436157227</c:v>
                </c:pt>
                <c:pt idx="8453">
                  <c:v>7.0391435623168945</c:v>
                </c:pt>
                <c:pt idx="8454">
                  <c:v>7.0399723052978516</c:v>
                </c:pt>
                <c:pt idx="8455">
                  <c:v>7.0408291816711426</c:v>
                </c:pt>
                <c:pt idx="8456">
                  <c:v>7.0416288375854492</c:v>
                </c:pt>
                <c:pt idx="8457">
                  <c:v>7.0424947738647461</c:v>
                </c:pt>
                <c:pt idx="8458">
                  <c:v>7.0433168411254883</c:v>
                </c:pt>
                <c:pt idx="8459">
                  <c:v>7.0441646575927734</c:v>
                </c:pt>
                <c:pt idx="8460">
                  <c:v>7.0449819564819336</c:v>
                </c:pt>
                <c:pt idx="8461">
                  <c:v>7.0458106994628906</c:v>
                </c:pt>
                <c:pt idx="8462">
                  <c:v>7.0466341972351074</c:v>
                </c:pt>
                <c:pt idx="8463">
                  <c:v>7.0475101470947266</c:v>
                </c:pt>
                <c:pt idx="8464">
                  <c:v>7.0483269691467285</c:v>
                </c:pt>
                <c:pt idx="8465">
                  <c:v>7.0491394996643066</c:v>
                </c:pt>
                <c:pt idx="8466">
                  <c:v>7.0499939918518066</c:v>
                </c:pt>
                <c:pt idx="8467">
                  <c:v>7.0508131980895996</c:v>
                </c:pt>
                <c:pt idx="8468">
                  <c:v>7.0516510009765625</c:v>
                </c:pt>
                <c:pt idx="8469">
                  <c:v>7.052462100982666</c:v>
                </c:pt>
                <c:pt idx="8470">
                  <c:v>7.0533304214477539</c:v>
                </c:pt>
                <c:pt idx="8471">
                  <c:v>7.0541419982910156</c:v>
                </c:pt>
                <c:pt idx="8472">
                  <c:v>7.054987907409668</c:v>
                </c:pt>
                <c:pt idx="8473">
                  <c:v>7.0558018684387207</c:v>
                </c:pt>
                <c:pt idx="8474">
                  <c:v>7.0566573143005371</c:v>
                </c:pt>
                <c:pt idx="8475">
                  <c:v>7.0574750900268555</c:v>
                </c:pt>
                <c:pt idx="8476">
                  <c:v>7.0583295822143555</c:v>
                </c:pt>
                <c:pt idx="8477">
                  <c:v>7.0591449737548828</c:v>
                </c:pt>
                <c:pt idx="8478">
                  <c:v>7.0599851608276367</c:v>
                </c:pt>
                <c:pt idx="8479">
                  <c:v>7.0608291625976563</c:v>
                </c:pt>
                <c:pt idx="8480">
                  <c:v>7.0616559982299805</c:v>
                </c:pt>
                <c:pt idx="8481">
                  <c:v>7.0624980926513672</c:v>
                </c:pt>
                <c:pt idx="8482">
                  <c:v>7.0633177757263184</c:v>
                </c:pt>
                <c:pt idx="8483">
                  <c:v>7.0641584396362305</c:v>
                </c:pt>
                <c:pt idx="8484">
                  <c:v>7.0649905204772949</c:v>
                </c:pt>
                <c:pt idx="8485">
                  <c:v>7.0658159255981445</c:v>
                </c:pt>
                <c:pt idx="8486">
                  <c:v>7.0666556358337402</c:v>
                </c:pt>
                <c:pt idx="8487">
                  <c:v>7.0674839019775391</c:v>
                </c:pt>
                <c:pt idx="8488">
                  <c:v>7.0683064460754395</c:v>
                </c:pt>
                <c:pt idx="8489">
                  <c:v>7.0691227912902832</c:v>
                </c:pt>
                <c:pt idx="8490">
                  <c:v>7.0699906349182129</c:v>
                </c:pt>
                <c:pt idx="8491">
                  <c:v>7.0708203315734863</c:v>
                </c:pt>
                <c:pt idx="8492">
                  <c:v>7.0716662406921387</c:v>
                </c:pt>
                <c:pt idx="8493">
                  <c:v>7.0724844932556152</c:v>
                </c:pt>
                <c:pt idx="8494">
                  <c:v>7.0733222961425781</c:v>
                </c:pt>
                <c:pt idx="8495">
                  <c:v>7.0741362571716309</c:v>
                </c:pt>
                <c:pt idx="8496">
                  <c:v>7.0749611854553223</c:v>
                </c:pt>
                <c:pt idx="8497">
                  <c:v>7.0758242607116699</c:v>
                </c:pt>
                <c:pt idx="8498">
                  <c:v>7.0766372680664063</c:v>
                </c:pt>
                <c:pt idx="8499">
                  <c:v>7.0774779319763184</c:v>
                </c:pt>
                <c:pt idx="8500">
                  <c:v>7.078331470489502</c:v>
                </c:pt>
                <c:pt idx="8501">
                  <c:v>7.079155445098877</c:v>
                </c:pt>
                <c:pt idx="8502">
                  <c:v>7.0799965858459473</c:v>
                </c:pt>
                <c:pt idx="8503">
                  <c:v>7.0808196067810059</c:v>
                </c:pt>
                <c:pt idx="8504">
                  <c:v>7.0816426277160645</c:v>
                </c:pt>
                <c:pt idx="8505">
                  <c:v>7.0824723243713379</c:v>
                </c:pt>
                <c:pt idx="8506">
                  <c:v>7.0833005905151367</c:v>
                </c:pt>
                <c:pt idx="8507">
                  <c:v>7.084160327911377</c:v>
                </c:pt>
                <c:pt idx="8508">
                  <c:v>7.0849833488464355</c:v>
                </c:pt>
                <c:pt idx="8509">
                  <c:v>7.0858192443847656</c:v>
                </c:pt>
                <c:pt idx="8510">
                  <c:v>7.0866618156433105</c:v>
                </c:pt>
                <c:pt idx="8511">
                  <c:v>7.0874953269958496</c:v>
                </c:pt>
                <c:pt idx="8512">
                  <c:v>7.088310718536377</c:v>
                </c:pt>
                <c:pt idx="8513">
                  <c:v>7.0891366004943848</c:v>
                </c:pt>
                <c:pt idx="8514">
                  <c:v>7.0899887084960938</c:v>
                </c:pt>
                <c:pt idx="8515">
                  <c:v>7.0908141136169434</c:v>
                </c:pt>
                <c:pt idx="8516">
                  <c:v>7.0916790962219238</c:v>
                </c:pt>
                <c:pt idx="8517">
                  <c:v>7.0924654006958008</c:v>
                </c:pt>
                <c:pt idx="8518">
                  <c:v>7.0933070182800293</c:v>
                </c:pt>
                <c:pt idx="8519">
                  <c:v>7.0941276550292969</c:v>
                </c:pt>
                <c:pt idx="8520">
                  <c:v>7.0949769020080566</c:v>
                </c:pt>
                <c:pt idx="8521">
                  <c:v>7.0958156585693359</c:v>
                </c:pt>
                <c:pt idx="8522">
                  <c:v>7.0966615676879883</c:v>
                </c:pt>
                <c:pt idx="8523">
                  <c:v>7.0974855422973633</c:v>
                </c:pt>
                <c:pt idx="8524">
                  <c:v>7.0983085632324219</c:v>
                </c:pt>
                <c:pt idx="8525">
                  <c:v>7.0991535186767578</c:v>
                </c:pt>
                <c:pt idx="8526">
                  <c:v>7.1000008583068848</c:v>
                </c:pt>
                <c:pt idx="8527">
                  <c:v>7.1008119583129883</c:v>
                </c:pt>
                <c:pt idx="8528">
                  <c:v>7.1016426086425781</c:v>
                </c:pt>
                <c:pt idx="8529">
                  <c:v>7.1024684906005859</c:v>
                </c:pt>
                <c:pt idx="8530">
                  <c:v>7.1033129692077637</c:v>
                </c:pt>
                <c:pt idx="8531">
                  <c:v>7.1041407585144043</c:v>
                </c:pt>
                <c:pt idx="8532">
                  <c:v>7.1049895286560059</c:v>
                </c:pt>
                <c:pt idx="8533">
                  <c:v>7.1058049201965332</c:v>
                </c:pt>
                <c:pt idx="8534">
                  <c:v>7.1066598892211914</c:v>
                </c:pt>
                <c:pt idx="8535">
                  <c:v>7.1074743270874023</c:v>
                </c:pt>
                <c:pt idx="8536">
                  <c:v>7.1083297729492188</c:v>
                </c:pt>
                <c:pt idx="8537">
                  <c:v>7.1091499328613281</c:v>
                </c:pt>
                <c:pt idx="8538">
                  <c:v>7.1099882125854492</c:v>
                </c:pt>
                <c:pt idx="8539">
                  <c:v>7.1108217239379883</c:v>
                </c:pt>
                <c:pt idx="8540">
                  <c:v>7.1116642951965332</c:v>
                </c:pt>
                <c:pt idx="8541">
                  <c:v>7.112494945526123</c:v>
                </c:pt>
                <c:pt idx="8542">
                  <c:v>7.1133131980895996</c:v>
                </c:pt>
                <c:pt idx="8543">
                  <c:v>7.1141438484191895</c:v>
                </c:pt>
                <c:pt idx="8544">
                  <c:v>7.1149811744689941</c:v>
                </c:pt>
                <c:pt idx="8545">
                  <c:v>7.1157979965209961</c:v>
                </c:pt>
                <c:pt idx="8546">
                  <c:v>7.1166362762451172</c:v>
                </c:pt>
                <c:pt idx="8547">
                  <c:v>7.1174750328063965</c:v>
                </c:pt>
                <c:pt idx="8548">
                  <c:v>7.1183185577392578</c:v>
                </c:pt>
                <c:pt idx="8549">
                  <c:v>7.1191496849060059</c:v>
                </c:pt>
                <c:pt idx="8550">
                  <c:v>7.1199870109558105</c:v>
                </c:pt>
                <c:pt idx="8551">
                  <c:v>7.1208419799804688</c:v>
                </c:pt>
                <c:pt idx="8552">
                  <c:v>7.1216549873352051</c:v>
                </c:pt>
                <c:pt idx="8553">
                  <c:v>7.1224985122680664</c:v>
                </c:pt>
                <c:pt idx="8554">
                  <c:v>7.1233119964599609</c:v>
                </c:pt>
                <c:pt idx="8555">
                  <c:v>7.1241540908813477</c:v>
                </c:pt>
                <c:pt idx="8556">
                  <c:v>7.1249675750732422</c:v>
                </c:pt>
                <c:pt idx="8557">
                  <c:v>7.1258277893066406</c:v>
                </c:pt>
                <c:pt idx="8558">
                  <c:v>7.1266350746154785</c:v>
                </c:pt>
                <c:pt idx="8559">
                  <c:v>7.1274776458740234</c:v>
                </c:pt>
                <c:pt idx="8560">
                  <c:v>7.1282949447631836</c:v>
                </c:pt>
                <c:pt idx="8561">
                  <c:v>7.1291508674621582</c:v>
                </c:pt>
                <c:pt idx="8562">
                  <c:v>7.1299929618835449</c:v>
                </c:pt>
                <c:pt idx="8563">
                  <c:v>7.130831241607666</c:v>
                </c:pt>
                <c:pt idx="8564">
                  <c:v>7.131645679473877</c:v>
                </c:pt>
                <c:pt idx="8565">
                  <c:v>7.1324849128723145</c:v>
                </c:pt>
                <c:pt idx="8566">
                  <c:v>7.1333003044128418</c:v>
                </c:pt>
                <c:pt idx="8567">
                  <c:v>7.1341586112976074</c:v>
                </c:pt>
                <c:pt idx="8568">
                  <c:v>7.1349868774414063</c:v>
                </c:pt>
                <c:pt idx="8569">
                  <c:v>7.1358160972595215</c:v>
                </c:pt>
                <c:pt idx="8570">
                  <c:v>7.1366662979125977</c:v>
                </c:pt>
                <c:pt idx="8571">
                  <c:v>7.1374955177307129</c:v>
                </c:pt>
                <c:pt idx="8572">
                  <c:v>7.1383051872253418</c:v>
                </c:pt>
                <c:pt idx="8573">
                  <c:v>7.139136791229248</c:v>
                </c:pt>
                <c:pt idx="8574">
                  <c:v>7.139981746673584</c:v>
                </c:pt>
                <c:pt idx="8575">
                  <c:v>7.140805721282959</c:v>
                </c:pt>
                <c:pt idx="8576">
                  <c:v>7.1416721343994141</c:v>
                </c:pt>
                <c:pt idx="8577">
                  <c:v>7.1425013542175293</c:v>
                </c:pt>
                <c:pt idx="8578">
                  <c:v>7.143315315246582</c:v>
                </c:pt>
                <c:pt idx="8579">
                  <c:v>7.1441535949707031</c:v>
                </c:pt>
                <c:pt idx="8580">
                  <c:v>7.1449952125549316</c:v>
                </c:pt>
                <c:pt idx="8581">
                  <c:v>7.1458244323730469</c:v>
                </c:pt>
                <c:pt idx="8582">
                  <c:v>7.1466469764709473</c:v>
                </c:pt>
                <c:pt idx="8583">
                  <c:v>7.1475009918212891</c:v>
                </c:pt>
                <c:pt idx="8584">
                  <c:v>7.1483206748962402</c:v>
                </c:pt>
                <c:pt idx="8585">
                  <c:v>7.1491689682006836</c:v>
                </c:pt>
                <c:pt idx="8586">
                  <c:v>7.1499953269958496</c:v>
                </c:pt>
                <c:pt idx="8587">
                  <c:v>7.1508116722106934</c:v>
                </c:pt>
                <c:pt idx="8588">
                  <c:v>7.1516432762145996</c:v>
                </c:pt>
                <c:pt idx="8589">
                  <c:v>7.1524953842163086</c:v>
                </c:pt>
                <c:pt idx="8590">
                  <c:v>7.1533246040344238</c:v>
                </c:pt>
                <c:pt idx="8591">
                  <c:v>7.1541585922241211</c:v>
                </c:pt>
                <c:pt idx="8592">
                  <c:v>7.1549878120422363</c:v>
                </c:pt>
                <c:pt idx="8593">
                  <c:v>7.1558194160461426</c:v>
                </c:pt>
                <c:pt idx="8594">
                  <c:v>7.1566410064697266</c:v>
                </c:pt>
                <c:pt idx="8595">
                  <c:v>7.1574764251708984</c:v>
                </c:pt>
                <c:pt idx="8596">
                  <c:v>7.158329963684082</c:v>
                </c:pt>
                <c:pt idx="8597">
                  <c:v>7.1591424942016602</c:v>
                </c:pt>
                <c:pt idx="8598">
                  <c:v>7.1599745750427246</c:v>
                </c:pt>
                <c:pt idx="8599">
                  <c:v>7.1608076095581055</c:v>
                </c:pt>
                <c:pt idx="8600">
                  <c:v>7.1616568565368652</c:v>
                </c:pt>
                <c:pt idx="8601">
                  <c:v>7.1624741554260254</c:v>
                </c:pt>
                <c:pt idx="8602">
                  <c:v>7.1633191108703613</c:v>
                </c:pt>
                <c:pt idx="8603">
                  <c:v>7.1641368865966797</c:v>
                </c:pt>
                <c:pt idx="8604">
                  <c:v>7.1649670600891113</c:v>
                </c:pt>
                <c:pt idx="8605">
                  <c:v>7.1658363342285156</c:v>
                </c:pt>
                <c:pt idx="8606">
                  <c:v>7.1666498184204102</c:v>
                </c:pt>
                <c:pt idx="8607">
                  <c:v>7.1674952507019043</c:v>
                </c:pt>
                <c:pt idx="8608">
                  <c:v>7.1683354377746582</c:v>
                </c:pt>
                <c:pt idx="8609">
                  <c:v>7.1691374778747559</c:v>
                </c:pt>
                <c:pt idx="8610">
                  <c:v>7.1699795722961426</c:v>
                </c:pt>
                <c:pt idx="8611">
                  <c:v>7.1708321571350098</c:v>
                </c:pt>
                <c:pt idx="8612">
                  <c:v>7.1716275215148926</c:v>
                </c:pt>
                <c:pt idx="8613">
                  <c:v>7.1724758148193359</c:v>
                </c:pt>
                <c:pt idx="8614">
                  <c:v>7.1733312606811523</c:v>
                </c:pt>
                <c:pt idx="8615">
                  <c:v>7.1741495132446289</c:v>
                </c:pt>
                <c:pt idx="8616">
                  <c:v>7.1749825477600098</c:v>
                </c:pt>
                <c:pt idx="8617">
                  <c:v>7.175816535949707</c:v>
                </c:pt>
                <c:pt idx="8618">
                  <c:v>7.176663875579834</c:v>
                </c:pt>
                <c:pt idx="8619">
                  <c:v>7.1774811744689941</c:v>
                </c:pt>
                <c:pt idx="8620">
                  <c:v>7.1783199310302734</c:v>
                </c:pt>
                <c:pt idx="8621">
                  <c:v>7.179135799407959</c:v>
                </c:pt>
                <c:pt idx="8622">
                  <c:v>7.1799840927124023</c:v>
                </c:pt>
                <c:pt idx="8623">
                  <c:v>7.1808342933654785</c:v>
                </c:pt>
                <c:pt idx="8624">
                  <c:v>7.1816792488098145</c:v>
                </c:pt>
                <c:pt idx="8625">
                  <c:v>7.1824917793273926</c:v>
                </c:pt>
                <c:pt idx="8626">
                  <c:v>7.1833281517028809</c:v>
                </c:pt>
                <c:pt idx="8627">
                  <c:v>7.1841630935668945</c:v>
                </c:pt>
                <c:pt idx="8628">
                  <c:v>7.184971809387207</c:v>
                </c:pt>
                <c:pt idx="8629">
                  <c:v>7.1858067512512207</c:v>
                </c:pt>
                <c:pt idx="8630">
                  <c:v>7.186640739440918</c:v>
                </c:pt>
                <c:pt idx="8631">
                  <c:v>7.1874914169311523</c:v>
                </c:pt>
                <c:pt idx="8632">
                  <c:v>7.1883144378662109</c:v>
                </c:pt>
                <c:pt idx="8633">
                  <c:v>7.1891379356384277</c:v>
                </c:pt>
                <c:pt idx="8634">
                  <c:v>7.1899886131286621</c:v>
                </c:pt>
                <c:pt idx="8635">
                  <c:v>7.1907963752746582</c:v>
                </c:pt>
                <c:pt idx="8636">
                  <c:v>7.191648006439209</c:v>
                </c:pt>
                <c:pt idx="8637">
                  <c:v>7.1924781799316406</c:v>
                </c:pt>
                <c:pt idx="8638">
                  <c:v>7.1933293342590332</c:v>
                </c:pt>
                <c:pt idx="8639">
                  <c:v>7.1941409111022949</c:v>
                </c:pt>
                <c:pt idx="8640">
                  <c:v>7.1949920654296875</c:v>
                </c:pt>
                <c:pt idx="8641">
                  <c:v>7.1958308219909668</c:v>
                </c:pt>
                <c:pt idx="8642">
                  <c:v>7.1966462135314941</c:v>
                </c:pt>
                <c:pt idx="8643">
                  <c:v>7.1974935531616211</c:v>
                </c:pt>
                <c:pt idx="8644">
                  <c:v>7.1983094215393066</c:v>
                </c:pt>
                <c:pt idx="8645">
                  <c:v>7.199150562286377</c:v>
                </c:pt>
                <c:pt idx="8646">
                  <c:v>7.1999902725219727</c:v>
                </c:pt>
                <c:pt idx="8647">
                  <c:v>7.2008395195007324</c:v>
                </c:pt>
                <c:pt idx="8648">
                  <c:v>7.2016711235046387</c:v>
                </c:pt>
                <c:pt idx="8649">
                  <c:v>7.2024765014648438</c:v>
                </c:pt>
                <c:pt idx="8650">
                  <c:v>7.2033205032348633</c:v>
                </c:pt>
                <c:pt idx="8651">
                  <c:v>7.2041373252868652</c:v>
                </c:pt>
                <c:pt idx="8652">
                  <c:v>7.2049670219421387</c:v>
                </c:pt>
                <c:pt idx="8653">
                  <c:v>7.205810546875</c:v>
                </c:pt>
                <c:pt idx="8654">
                  <c:v>7.2066516876220703</c:v>
                </c:pt>
                <c:pt idx="8655">
                  <c:v>7.2074737548828125</c:v>
                </c:pt>
                <c:pt idx="8656">
                  <c:v>7.2083139419555664</c:v>
                </c:pt>
                <c:pt idx="8657">
                  <c:v>7.2091455459594727</c:v>
                </c:pt>
                <c:pt idx="8658">
                  <c:v>7.2099804878234863</c:v>
                </c:pt>
                <c:pt idx="8659">
                  <c:v>7.210820198059082</c:v>
                </c:pt>
                <c:pt idx="8660">
                  <c:v>7.2116537094116211</c:v>
                </c:pt>
                <c:pt idx="8661">
                  <c:v>7.2124834060668945</c:v>
                </c:pt>
                <c:pt idx="8662">
                  <c:v>7.2133011817932129</c:v>
                </c:pt>
                <c:pt idx="8663">
                  <c:v>7.2141671180725098</c:v>
                </c:pt>
                <c:pt idx="8664">
                  <c:v>7.2149872779846191</c:v>
                </c:pt>
                <c:pt idx="8665">
                  <c:v>7.2158031463623047</c:v>
                </c:pt>
                <c:pt idx="8666">
                  <c:v>7.2166590690612793</c:v>
                </c:pt>
                <c:pt idx="8667">
                  <c:v>7.2174949645996094</c:v>
                </c:pt>
                <c:pt idx="8668">
                  <c:v>7.2183117866516113</c:v>
                </c:pt>
                <c:pt idx="8669">
                  <c:v>7.219151496887207</c:v>
                </c:pt>
                <c:pt idx="8670">
                  <c:v>7.219998836517334</c:v>
                </c:pt>
                <c:pt idx="8671">
                  <c:v>7.2208175659179688</c:v>
                </c:pt>
                <c:pt idx="8672">
                  <c:v>7.2216653823852539</c:v>
                </c:pt>
                <c:pt idx="8673">
                  <c:v>7.2224869728088379</c:v>
                </c:pt>
                <c:pt idx="8674">
                  <c:v>7.2233333587646484</c:v>
                </c:pt>
                <c:pt idx="8675">
                  <c:v>7.2241535186767578</c:v>
                </c:pt>
                <c:pt idx="8676">
                  <c:v>7.2249908447265625</c:v>
                </c:pt>
                <c:pt idx="8677">
                  <c:v>7.2258009910583496</c:v>
                </c:pt>
                <c:pt idx="8678">
                  <c:v>7.2266592979431152</c:v>
                </c:pt>
                <c:pt idx="8679">
                  <c:v>7.227510929107666</c:v>
                </c:pt>
                <c:pt idx="8680">
                  <c:v>7.2283210754394531</c:v>
                </c:pt>
                <c:pt idx="8681">
                  <c:v>7.2291555404663086</c:v>
                </c:pt>
                <c:pt idx="8682">
                  <c:v>7.2299904823303223</c:v>
                </c:pt>
                <c:pt idx="8683">
                  <c:v>7.230804443359375</c:v>
                </c:pt>
                <c:pt idx="8684">
                  <c:v>7.2316699028015137</c:v>
                </c:pt>
                <c:pt idx="8685">
                  <c:v>7.232454776763916</c:v>
                </c:pt>
                <c:pt idx="8686">
                  <c:v>7.2333292961120605</c:v>
                </c:pt>
                <c:pt idx="8687">
                  <c:v>7.2341690063476563</c:v>
                </c:pt>
                <c:pt idx="8688">
                  <c:v>7.2349810600280762</c:v>
                </c:pt>
                <c:pt idx="8689">
                  <c:v>7.2358031272888184</c:v>
                </c:pt>
                <c:pt idx="8690">
                  <c:v>7.2366623878479004</c:v>
                </c:pt>
                <c:pt idx="8691">
                  <c:v>7.2374892234802246</c:v>
                </c:pt>
                <c:pt idx="8692">
                  <c:v>7.2383193969726563</c:v>
                </c:pt>
                <c:pt idx="8693">
                  <c:v>7.2391476631164551</c:v>
                </c:pt>
                <c:pt idx="8694">
                  <c:v>7.2399759292602539</c:v>
                </c:pt>
                <c:pt idx="8695">
                  <c:v>7.2408003807067871</c:v>
                </c:pt>
                <c:pt idx="8696">
                  <c:v>7.2416472434997559</c:v>
                </c:pt>
                <c:pt idx="8697">
                  <c:v>7.2425041198730469</c:v>
                </c:pt>
                <c:pt idx="8698">
                  <c:v>7.2433123588562012</c:v>
                </c:pt>
                <c:pt idx="8699">
                  <c:v>7.2441501617431641</c:v>
                </c:pt>
                <c:pt idx="8700">
                  <c:v>7.2449922561645508</c:v>
                </c:pt>
                <c:pt idx="8701">
                  <c:v>7.2458047866821289</c:v>
                </c:pt>
                <c:pt idx="8702">
                  <c:v>7.246650218963623</c:v>
                </c:pt>
                <c:pt idx="8703">
                  <c:v>7.2474813461303711</c:v>
                </c:pt>
                <c:pt idx="8704">
                  <c:v>7.2483315467834473</c:v>
                </c:pt>
                <c:pt idx="8705">
                  <c:v>7.2491412162780762</c:v>
                </c:pt>
                <c:pt idx="8706">
                  <c:v>7.2500004768371582</c:v>
                </c:pt>
                <c:pt idx="8707">
                  <c:v>7.2508277893066406</c:v>
                </c:pt>
                <c:pt idx="8708">
                  <c:v>7.2516560554504395</c:v>
                </c:pt>
                <c:pt idx="8709">
                  <c:v>7.252495288848877</c:v>
                </c:pt>
                <c:pt idx="8710">
                  <c:v>7.2533178329467773</c:v>
                </c:pt>
                <c:pt idx="8711">
                  <c:v>7.2541618347167969</c:v>
                </c:pt>
                <c:pt idx="8712">
                  <c:v>7.2550044059753418</c:v>
                </c:pt>
                <c:pt idx="8713">
                  <c:v>7.2558012008666992</c:v>
                </c:pt>
                <c:pt idx="8714">
                  <c:v>7.2566637992858887</c:v>
                </c:pt>
                <c:pt idx="8715">
                  <c:v>7.2574930191040039</c:v>
                </c:pt>
                <c:pt idx="8716">
                  <c:v>7.2583293914794922</c:v>
                </c:pt>
                <c:pt idx="8717">
                  <c:v>7.2591557502746582</c:v>
                </c:pt>
                <c:pt idx="8718">
                  <c:v>7.2599692344665527</c:v>
                </c:pt>
                <c:pt idx="8719">
                  <c:v>7.2608017921447754</c:v>
                </c:pt>
                <c:pt idx="8720">
                  <c:v>7.2616510391235352</c:v>
                </c:pt>
                <c:pt idx="8721">
                  <c:v>7.2625041007995605</c:v>
                </c:pt>
                <c:pt idx="8722">
                  <c:v>7.263312816619873</c:v>
                </c:pt>
                <c:pt idx="8723">
                  <c:v>7.2641501426696777</c:v>
                </c:pt>
                <c:pt idx="8724">
                  <c:v>7.2649807929992676</c:v>
                </c:pt>
                <c:pt idx="8725">
                  <c:v>7.2658190727233887</c:v>
                </c:pt>
                <c:pt idx="8726">
                  <c:v>7.2666468620300293</c:v>
                </c:pt>
                <c:pt idx="8727">
                  <c:v>7.2674837112426758</c:v>
                </c:pt>
                <c:pt idx="8728">
                  <c:v>7.2683277130126953</c:v>
                </c:pt>
                <c:pt idx="8729">
                  <c:v>7.2691574096679688</c:v>
                </c:pt>
                <c:pt idx="8730">
                  <c:v>7.2699680328369141</c:v>
                </c:pt>
                <c:pt idx="8731">
                  <c:v>7.2708005905151367</c:v>
                </c:pt>
                <c:pt idx="8732">
                  <c:v>7.2716588973999023</c:v>
                </c:pt>
                <c:pt idx="8733">
                  <c:v>7.2724943161010742</c:v>
                </c:pt>
                <c:pt idx="8734">
                  <c:v>7.2733182907104492</c:v>
                </c:pt>
                <c:pt idx="8735">
                  <c:v>7.2741413116455078</c:v>
                </c:pt>
                <c:pt idx="8736">
                  <c:v>7.2749752998352051</c:v>
                </c:pt>
                <c:pt idx="8737">
                  <c:v>7.2758240699768066</c:v>
                </c:pt>
                <c:pt idx="8738">
                  <c:v>7.2766604423522949</c:v>
                </c:pt>
                <c:pt idx="8739">
                  <c:v>7.2774896621704102</c:v>
                </c:pt>
                <c:pt idx="8740">
                  <c:v>7.2783327102661133</c:v>
                </c:pt>
                <c:pt idx="8741">
                  <c:v>7.2791476249694824</c:v>
                </c:pt>
                <c:pt idx="8742">
                  <c:v>7.2800002098083496</c:v>
                </c:pt>
                <c:pt idx="8743">
                  <c:v>7.2808194160461426</c:v>
                </c:pt>
                <c:pt idx="8744">
                  <c:v>7.2816753387451172</c:v>
                </c:pt>
                <c:pt idx="8745">
                  <c:v>7.282475471496582</c:v>
                </c:pt>
                <c:pt idx="8746">
                  <c:v>7.2833175659179688</c:v>
                </c:pt>
                <c:pt idx="8747">
                  <c:v>7.2841448783874512</c:v>
                </c:pt>
                <c:pt idx="8748">
                  <c:v>7.2849769592285156</c:v>
                </c:pt>
                <c:pt idx="8749">
                  <c:v>7.2858095169067383</c:v>
                </c:pt>
                <c:pt idx="8750">
                  <c:v>7.2866435050964355</c:v>
                </c:pt>
                <c:pt idx="8751">
                  <c:v>7.287470817565918</c:v>
                </c:pt>
                <c:pt idx="8752">
                  <c:v>7.2883157730102539</c:v>
                </c:pt>
                <c:pt idx="8753">
                  <c:v>7.289156436920166</c:v>
                </c:pt>
                <c:pt idx="8754">
                  <c:v>7.2899789810180664</c:v>
                </c:pt>
                <c:pt idx="8755">
                  <c:v>7.2908077239990234</c:v>
                </c:pt>
                <c:pt idx="8756">
                  <c:v>7.2916464805603027</c:v>
                </c:pt>
                <c:pt idx="8757">
                  <c:v>7.2924799919128418</c:v>
                </c:pt>
                <c:pt idx="8758">
                  <c:v>7.2933316230773926</c:v>
                </c:pt>
                <c:pt idx="8759">
                  <c:v>7.2941293716430664</c:v>
                </c:pt>
                <c:pt idx="8760">
                  <c:v>7.2950034141540527</c:v>
                </c:pt>
                <c:pt idx="8761">
                  <c:v>7.2958240509033203</c:v>
                </c:pt>
                <c:pt idx="8762">
                  <c:v>7.2966513633728027</c:v>
                </c:pt>
                <c:pt idx="8763">
                  <c:v>7.2974681854248047</c:v>
                </c:pt>
                <c:pt idx="8764">
                  <c:v>7.2983236312866211</c:v>
                </c:pt>
                <c:pt idx="8765">
                  <c:v>7.2991547584533691</c:v>
                </c:pt>
                <c:pt idx="8766">
                  <c:v>7.2999706268310547</c:v>
                </c:pt>
                <c:pt idx="8767">
                  <c:v>7.3008346557617188</c:v>
                </c:pt>
                <c:pt idx="8768">
                  <c:v>7.3016390800476074</c:v>
                </c:pt>
                <c:pt idx="8769">
                  <c:v>7.3024663925170898</c:v>
                </c:pt>
                <c:pt idx="8770">
                  <c:v>7.3033089637756348</c:v>
                </c:pt>
                <c:pt idx="8771">
                  <c:v>7.304145336151123</c:v>
                </c:pt>
                <c:pt idx="8772">
                  <c:v>7.3049812316894531</c:v>
                </c:pt>
                <c:pt idx="8773">
                  <c:v>7.3058161735534668</c:v>
                </c:pt>
                <c:pt idx="8774">
                  <c:v>7.3066501617431641</c:v>
                </c:pt>
                <c:pt idx="8775">
                  <c:v>7.3074994087219238</c:v>
                </c:pt>
                <c:pt idx="8776">
                  <c:v>7.3083281517028809</c:v>
                </c:pt>
                <c:pt idx="8777">
                  <c:v>7.3091540336608887</c:v>
                </c:pt>
                <c:pt idx="8778">
                  <c:v>7.3099913597106934</c:v>
                </c:pt>
                <c:pt idx="8779">
                  <c:v>7.3108057975769043</c:v>
                </c:pt>
                <c:pt idx="8780">
                  <c:v>7.3116517066955566</c:v>
                </c:pt>
                <c:pt idx="8781">
                  <c:v>7.3124971389770508</c:v>
                </c:pt>
                <c:pt idx="8782">
                  <c:v>7.3132977485656738</c:v>
                </c:pt>
                <c:pt idx="8783">
                  <c:v>7.3141746520996094</c:v>
                </c:pt>
                <c:pt idx="8784">
                  <c:v>7.3149828910827637</c:v>
                </c:pt>
                <c:pt idx="8785">
                  <c:v>7.315833568572998</c:v>
                </c:pt>
                <c:pt idx="8786">
                  <c:v>7.3166751861572266</c:v>
                </c:pt>
                <c:pt idx="8787">
                  <c:v>7.3174915313720703</c:v>
                </c:pt>
                <c:pt idx="8788">
                  <c:v>7.3183150291442871</c:v>
                </c:pt>
                <c:pt idx="8789">
                  <c:v>7.3191533088684082</c:v>
                </c:pt>
                <c:pt idx="8790">
                  <c:v>7.3199896812438965</c:v>
                </c:pt>
                <c:pt idx="8791">
                  <c:v>7.320807933807373</c:v>
                </c:pt>
                <c:pt idx="8792">
                  <c:v>7.3216657638549805</c:v>
                </c:pt>
                <c:pt idx="8793">
                  <c:v>7.3224811553955078</c:v>
                </c:pt>
                <c:pt idx="8794">
                  <c:v>7.3233060836791992</c:v>
                </c:pt>
                <c:pt idx="8795">
                  <c:v>7.3241586685180664</c:v>
                </c:pt>
                <c:pt idx="8796">
                  <c:v>7.3249711990356445</c:v>
                </c:pt>
                <c:pt idx="8797">
                  <c:v>7.3258051872253418</c:v>
                </c:pt>
                <c:pt idx="8798">
                  <c:v>7.3266491889953613</c:v>
                </c:pt>
                <c:pt idx="8799">
                  <c:v>7.3274812698364258</c:v>
                </c:pt>
                <c:pt idx="8800">
                  <c:v>7.3283181190490723</c:v>
                </c:pt>
                <c:pt idx="8801">
                  <c:v>7.3291430473327637</c:v>
                </c:pt>
                <c:pt idx="8802">
                  <c:v>7.3299689292907715</c:v>
                </c:pt>
                <c:pt idx="8803">
                  <c:v>7.3308167457580566</c:v>
                </c:pt>
                <c:pt idx="8804">
                  <c:v>7.3316597938537598</c:v>
                </c:pt>
                <c:pt idx="8805">
                  <c:v>7.3324904441833496</c:v>
                </c:pt>
                <c:pt idx="8806">
                  <c:v>7.3333187103271484</c:v>
                </c:pt>
                <c:pt idx="8807">
                  <c:v>7.3341565132141113</c:v>
                </c:pt>
                <c:pt idx="8808">
                  <c:v>7.3349771499633789</c:v>
                </c:pt>
                <c:pt idx="8809">
                  <c:v>7.3358135223388672</c:v>
                </c:pt>
                <c:pt idx="8810">
                  <c:v>7.3366389274597168</c:v>
                </c:pt>
                <c:pt idx="8811">
                  <c:v>7.3374652862548828</c:v>
                </c:pt>
                <c:pt idx="8812">
                  <c:v>7.3383288383483887</c:v>
                </c:pt>
                <c:pt idx="8813">
                  <c:v>7.3391475677490234</c:v>
                </c:pt>
                <c:pt idx="8814">
                  <c:v>7.3399920463562012</c:v>
                </c:pt>
                <c:pt idx="8815">
                  <c:v>7.3408117294311523</c:v>
                </c:pt>
                <c:pt idx="8816">
                  <c:v>7.3416252136230469</c:v>
                </c:pt>
                <c:pt idx="8817">
                  <c:v>7.3424868583679199</c:v>
                </c:pt>
                <c:pt idx="8818">
                  <c:v>7.3433070182800293</c:v>
                </c:pt>
                <c:pt idx="8819">
                  <c:v>7.3441524505615234</c:v>
                </c:pt>
                <c:pt idx="8820">
                  <c:v>7.3449816703796387</c:v>
                </c:pt>
                <c:pt idx="8821">
                  <c:v>7.3458142280578613</c:v>
                </c:pt>
                <c:pt idx="8822">
                  <c:v>7.3466534614562988</c:v>
                </c:pt>
                <c:pt idx="8823">
                  <c:v>7.3474836349487305</c:v>
                </c:pt>
                <c:pt idx="8824">
                  <c:v>7.3483066558837891</c:v>
                </c:pt>
                <c:pt idx="8825">
                  <c:v>7.3491477966308594</c:v>
                </c:pt>
                <c:pt idx="8826">
                  <c:v>7.3499865531921387</c:v>
                </c:pt>
                <c:pt idx="8827">
                  <c:v>7.3508267402648926</c:v>
                </c:pt>
                <c:pt idx="8828">
                  <c:v>7.3516550064086914</c:v>
                </c:pt>
                <c:pt idx="8829">
                  <c:v>7.3525018692016602</c:v>
                </c:pt>
                <c:pt idx="8830">
                  <c:v>7.3532967567443848</c:v>
                </c:pt>
                <c:pt idx="8831">
                  <c:v>7.3541560173034668</c:v>
                </c:pt>
                <c:pt idx="8832">
                  <c:v>7.3549814224243164</c:v>
                </c:pt>
                <c:pt idx="8833">
                  <c:v>7.3557987213134766</c:v>
                </c:pt>
                <c:pt idx="8834">
                  <c:v>7.3566327095031738</c:v>
                </c:pt>
                <c:pt idx="8835">
                  <c:v>7.3574867248535156</c:v>
                </c:pt>
                <c:pt idx="8836">
                  <c:v>7.3583183288574219</c:v>
                </c:pt>
                <c:pt idx="8837">
                  <c:v>7.3591513633728027</c:v>
                </c:pt>
                <c:pt idx="8838">
                  <c:v>7.3599872589111328</c:v>
                </c:pt>
                <c:pt idx="8839">
                  <c:v>7.3608279228210449</c:v>
                </c:pt>
                <c:pt idx="8840">
                  <c:v>7.3616495132446289</c:v>
                </c:pt>
                <c:pt idx="8841">
                  <c:v>7.3625025749206543</c:v>
                </c:pt>
                <c:pt idx="8842">
                  <c:v>7.3633289337158203</c:v>
                </c:pt>
                <c:pt idx="8843">
                  <c:v>7.3641419410705566</c:v>
                </c:pt>
                <c:pt idx="8844">
                  <c:v>7.3649864196777344</c:v>
                </c:pt>
                <c:pt idx="8845">
                  <c:v>7.3658175468444824</c:v>
                </c:pt>
                <c:pt idx="8846">
                  <c:v>7.366671085357666</c:v>
                </c:pt>
                <c:pt idx="8847">
                  <c:v>7.3674821853637695</c:v>
                </c:pt>
                <c:pt idx="8848">
                  <c:v>7.368309497833252</c:v>
                </c:pt>
                <c:pt idx="8849">
                  <c:v>7.3691549301147461</c:v>
                </c:pt>
                <c:pt idx="8850">
                  <c:v>7.3699831962585449</c:v>
                </c:pt>
                <c:pt idx="8851">
                  <c:v>7.3708105087280273</c:v>
                </c:pt>
                <c:pt idx="8852">
                  <c:v>7.37164306640625</c:v>
                </c:pt>
                <c:pt idx="8853">
                  <c:v>7.3724737167358398</c:v>
                </c:pt>
                <c:pt idx="8854">
                  <c:v>7.3733053207397461</c:v>
                </c:pt>
                <c:pt idx="8855">
                  <c:v>7.3741607666015625</c:v>
                </c:pt>
                <c:pt idx="8856">
                  <c:v>7.3749628067016602</c:v>
                </c:pt>
                <c:pt idx="8857">
                  <c:v>7.375828742980957</c:v>
                </c:pt>
                <c:pt idx="8858">
                  <c:v>7.3766522407531738</c:v>
                </c:pt>
                <c:pt idx="8859">
                  <c:v>7.3774971961975098</c:v>
                </c:pt>
                <c:pt idx="8860">
                  <c:v>7.3783140182495117</c:v>
                </c:pt>
                <c:pt idx="8861">
                  <c:v>7.3791399002075195</c:v>
                </c:pt>
                <c:pt idx="8862">
                  <c:v>7.3799643516540527</c:v>
                </c:pt>
                <c:pt idx="8863">
                  <c:v>7.3808426856994629</c:v>
                </c:pt>
                <c:pt idx="8864">
                  <c:v>7.3816618919372559</c:v>
                </c:pt>
                <c:pt idx="8865">
                  <c:v>7.382472038269043</c:v>
                </c:pt>
                <c:pt idx="8866">
                  <c:v>7.3833279609680176</c:v>
                </c:pt>
                <c:pt idx="8867">
                  <c:v>7.3841447830200195</c:v>
                </c:pt>
                <c:pt idx="8868">
                  <c:v>7.3849873542785645</c:v>
                </c:pt>
                <c:pt idx="8869">
                  <c:v>7.3857998847961426</c:v>
                </c:pt>
                <c:pt idx="8870">
                  <c:v>7.3866620063781738</c:v>
                </c:pt>
                <c:pt idx="8871">
                  <c:v>7.3874764442443848</c:v>
                </c:pt>
                <c:pt idx="8872">
                  <c:v>7.3883190155029297</c:v>
                </c:pt>
                <c:pt idx="8873">
                  <c:v>7.3891358375549316</c:v>
                </c:pt>
                <c:pt idx="8874">
                  <c:v>7.3899893760681152</c:v>
                </c:pt>
                <c:pt idx="8875">
                  <c:v>7.390805721282959</c:v>
                </c:pt>
                <c:pt idx="8876">
                  <c:v>7.391657829284668</c:v>
                </c:pt>
                <c:pt idx="8877">
                  <c:v>7.3924813270568848</c:v>
                </c:pt>
                <c:pt idx="8878">
                  <c:v>7.3933181762695313</c:v>
                </c:pt>
                <c:pt idx="8879">
                  <c:v>7.3941593170166016</c:v>
                </c:pt>
                <c:pt idx="8880">
                  <c:v>7.3949875831604004</c:v>
                </c:pt>
                <c:pt idx="8881">
                  <c:v>7.3958296775817871</c:v>
                </c:pt>
                <c:pt idx="8882">
                  <c:v>7.3966512680053711</c:v>
                </c:pt>
                <c:pt idx="8883">
                  <c:v>7.3974924087524414</c:v>
                </c:pt>
                <c:pt idx="8884">
                  <c:v>7.3983254432678223</c:v>
                </c:pt>
                <c:pt idx="8885">
                  <c:v>7.3991470336914063</c:v>
                </c:pt>
                <c:pt idx="8886">
                  <c:v>7.3999872207641602</c:v>
                </c:pt>
                <c:pt idx="8887">
                  <c:v>7.4008173942565918</c:v>
                </c:pt>
                <c:pt idx="8888">
                  <c:v>7.4016404151916504</c:v>
                </c:pt>
                <c:pt idx="8889">
                  <c:v>7.4024529457092285</c:v>
                </c:pt>
                <c:pt idx="8890">
                  <c:v>7.403322696685791</c:v>
                </c:pt>
                <c:pt idx="8891">
                  <c:v>7.4041552543640137</c:v>
                </c:pt>
                <c:pt idx="8892">
                  <c:v>7.4050021171569824</c:v>
                </c:pt>
                <c:pt idx="8893">
                  <c:v>7.4058165550231934</c:v>
                </c:pt>
                <c:pt idx="8894">
                  <c:v>7.4066567420959473</c:v>
                </c:pt>
                <c:pt idx="8895">
                  <c:v>7.4074740409851074</c:v>
                </c:pt>
                <c:pt idx="8896">
                  <c:v>7.408297061920166</c:v>
                </c:pt>
                <c:pt idx="8897">
                  <c:v>7.4091582298278809</c:v>
                </c:pt>
                <c:pt idx="8898">
                  <c:v>7.409965991973877</c:v>
                </c:pt>
                <c:pt idx="8899">
                  <c:v>7.4108109474182129</c:v>
                </c:pt>
                <c:pt idx="8900">
                  <c:v>7.4116668701171875</c:v>
                </c:pt>
                <c:pt idx="8901">
                  <c:v>7.4124884605407715</c:v>
                </c:pt>
                <c:pt idx="8902">
                  <c:v>7.4133338928222656</c:v>
                </c:pt>
                <c:pt idx="8903">
                  <c:v>7.4141535758972168</c:v>
                </c:pt>
                <c:pt idx="8904">
                  <c:v>7.4149713516235352</c:v>
                </c:pt>
                <c:pt idx="8905">
                  <c:v>7.4158058166503906</c:v>
                </c:pt>
                <c:pt idx="8906">
                  <c:v>7.416630744934082</c:v>
                </c:pt>
                <c:pt idx="8907">
                  <c:v>7.4174928665161133</c:v>
                </c:pt>
                <c:pt idx="8908">
                  <c:v>7.4183130264282227</c:v>
                </c:pt>
                <c:pt idx="8909">
                  <c:v>7.4191522598266602</c:v>
                </c:pt>
                <c:pt idx="8910">
                  <c:v>7.4199962615966797</c:v>
                </c:pt>
                <c:pt idx="8911">
                  <c:v>7.4208278656005859</c:v>
                </c:pt>
                <c:pt idx="8912">
                  <c:v>7.4216413497924805</c:v>
                </c:pt>
                <c:pt idx="8913">
                  <c:v>7.4224705696105957</c:v>
                </c:pt>
                <c:pt idx="8914">
                  <c:v>7.4233231544494629</c:v>
                </c:pt>
                <c:pt idx="8915">
                  <c:v>7.4241495132446289</c:v>
                </c:pt>
                <c:pt idx="8916">
                  <c:v>7.4250168800354004</c:v>
                </c:pt>
                <c:pt idx="8917">
                  <c:v>7.4257941246032715</c:v>
                </c:pt>
                <c:pt idx="8918">
                  <c:v>7.4266424179077148</c:v>
                </c:pt>
                <c:pt idx="8919">
                  <c:v>7.4274554252624512</c:v>
                </c:pt>
                <c:pt idx="8920">
                  <c:v>7.4283099174499512</c:v>
                </c:pt>
                <c:pt idx="8921">
                  <c:v>7.4291505813598633</c:v>
                </c:pt>
                <c:pt idx="8922">
                  <c:v>7.4299921989440918</c:v>
                </c:pt>
                <c:pt idx="8923">
                  <c:v>7.430819034576416</c:v>
                </c:pt>
                <c:pt idx="8924">
                  <c:v>7.431640625</c:v>
                </c:pt>
                <c:pt idx="8925">
                  <c:v>7.4324855804443359</c:v>
                </c:pt>
                <c:pt idx="8926">
                  <c:v>7.4333324432373047</c:v>
                </c:pt>
                <c:pt idx="8927">
                  <c:v>7.4341473579406738</c:v>
                </c:pt>
                <c:pt idx="8928">
                  <c:v>7.4349799156188965</c:v>
                </c:pt>
                <c:pt idx="8929">
                  <c:v>7.4358043670654297</c:v>
                </c:pt>
                <c:pt idx="8930">
                  <c:v>7.4366450309753418</c:v>
                </c:pt>
                <c:pt idx="8931">
                  <c:v>7.4374752044677734</c:v>
                </c:pt>
                <c:pt idx="8932">
                  <c:v>7.4383249282836914</c:v>
                </c:pt>
                <c:pt idx="8933">
                  <c:v>7.4391398429870605</c:v>
                </c:pt>
                <c:pt idx="8934">
                  <c:v>7.4399929046630859</c:v>
                </c:pt>
                <c:pt idx="8935">
                  <c:v>7.4408106803894043</c:v>
                </c:pt>
                <c:pt idx="8936">
                  <c:v>7.4416594505310059</c:v>
                </c:pt>
                <c:pt idx="8937">
                  <c:v>7.4424829483032227</c:v>
                </c:pt>
                <c:pt idx="8938">
                  <c:v>7.443321704864502</c:v>
                </c:pt>
                <c:pt idx="8939">
                  <c:v>7.4441537857055664</c:v>
                </c:pt>
                <c:pt idx="8940">
                  <c:v>7.4449996948242188</c:v>
                </c:pt>
                <c:pt idx="8941">
                  <c:v>7.4458284378051758</c:v>
                </c:pt>
                <c:pt idx="8942">
                  <c:v>7.4466485977172852</c:v>
                </c:pt>
                <c:pt idx="8943">
                  <c:v>7.4474749565124512</c:v>
                </c:pt>
                <c:pt idx="8944">
                  <c:v>7.4483165740966797</c:v>
                </c:pt>
                <c:pt idx="8945">
                  <c:v>7.4491372108459473</c:v>
                </c:pt>
                <c:pt idx="8946">
                  <c:v>7.4499707221984863</c:v>
                </c:pt>
                <c:pt idx="8947">
                  <c:v>7.4508075714111328</c:v>
                </c:pt>
                <c:pt idx="8948">
                  <c:v>7.4516487121582031</c:v>
                </c:pt>
                <c:pt idx="8949">
                  <c:v>7.4524884223937988</c:v>
                </c:pt>
                <c:pt idx="8950">
                  <c:v>7.4533190727233887</c:v>
                </c:pt>
                <c:pt idx="8951">
                  <c:v>7.4541735649108887</c:v>
                </c:pt>
                <c:pt idx="8952">
                  <c:v>7.4549856185913086</c:v>
                </c:pt>
                <c:pt idx="8953">
                  <c:v>7.4558310508728027</c:v>
                </c:pt>
                <c:pt idx="8954">
                  <c:v>7.4566435813903809</c:v>
                </c:pt>
                <c:pt idx="8955">
                  <c:v>7.4574923515319824</c:v>
                </c:pt>
                <c:pt idx="8956">
                  <c:v>7.4583010673522949</c:v>
                </c:pt>
                <c:pt idx="8957">
                  <c:v>7.4591598510742188</c:v>
                </c:pt>
                <c:pt idx="8958">
                  <c:v>7.4599661827087402</c:v>
                </c:pt>
                <c:pt idx="8959">
                  <c:v>7.4608135223388672</c:v>
                </c:pt>
                <c:pt idx="8960">
                  <c:v>7.4616303443908691</c:v>
                </c:pt>
                <c:pt idx="8961">
                  <c:v>7.4624800682067871</c:v>
                </c:pt>
                <c:pt idx="8962">
                  <c:v>7.4633297920227051</c:v>
                </c:pt>
                <c:pt idx="8963">
                  <c:v>7.464165210723877</c:v>
                </c:pt>
                <c:pt idx="8964">
                  <c:v>7.4649825096130371</c:v>
                </c:pt>
                <c:pt idx="8965">
                  <c:v>7.4658198356628418</c:v>
                </c:pt>
                <c:pt idx="8966">
                  <c:v>7.4666333198547363</c:v>
                </c:pt>
                <c:pt idx="8967">
                  <c:v>7.4674921035766602</c:v>
                </c:pt>
                <c:pt idx="8968">
                  <c:v>7.4683194160461426</c:v>
                </c:pt>
                <c:pt idx="8969">
                  <c:v>7.4691505432128906</c:v>
                </c:pt>
                <c:pt idx="8970">
                  <c:v>7.4699978828430176</c:v>
                </c:pt>
                <c:pt idx="8971">
                  <c:v>7.4708294868469238</c:v>
                </c:pt>
                <c:pt idx="8972">
                  <c:v>7.4716405868530273</c:v>
                </c:pt>
                <c:pt idx="8973">
                  <c:v>7.4724669456481934</c:v>
                </c:pt>
                <c:pt idx="8974">
                  <c:v>7.4733138084411621</c:v>
                </c:pt>
                <c:pt idx="8975">
                  <c:v>7.4741382598876953</c:v>
                </c:pt>
                <c:pt idx="8976">
                  <c:v>7.4750080108642578</c:v>
                </c:pt>
                <c:pt idx="8977">
                  <c:v>7.4758343696594238</c:v>
                </c:pt>
                <c:pt idx="8978">
                  <c:v>7.476649284362793</c:v>
                </c:pt>
                <c:pt idx="8979">
                  <c:v>7.4774870872497559</c:v>
                </c:pt>
                <c:pt idx="8980">
                  <c:v>7.4783320426940918</c:v>
                </c:pt>
                <c:pt idx="8981">
                  <c:v>7.479158878326416</c:v>
                </c:pt>
                <c:pt idx="8982">
                  <c:v>7.4799818992614746</c:v>
                </c:pt>
                <c:pt idx="8983">
                  <c:v>7.480839729309082</c:v>
                </c:pt>
                <c:pt idx="8984">
                  <c:v>7.4816551208496094</c:v>
                </c:pt>
                <c:pt idx="8985">
                  <c:v>7.4825010299682617</c:v>
                </c:pt>
                <c:pt idx="8986">
                  <c:v>7.4833273887634277</c:v>
                </c:pt>
                <c:pt idx="8987">
                  <c:v>7.4841485023498535</c:v>
                </c:pt>
                <c:pt idx="8988">
                  <c:v>7.4849772453308105</c:v>
                </c:pt>
                <c:pt idx="8989">
                  <c:v>7.4858279228210449</c:v>
                </c:pt>
                <c:pt idx="8990">
                  <c:v>7.4866580963134766</c:v>
                </c:pt>
                <c:pt idx="8991">
                  <c:v>7.487490177154541</c:v>
                </c:pt>
                <c:pt idx="8992">
                  <c:v>7.4883213043212891</c:v>
                </c:pt>
                <c:pt idx="8993">
                  <c:v>7.4891519546508789</c:v>
                </c:pt>
                <c:pt idx="8994">
                  <c:v>7.4899764060974121</c:v>
                </c:pt>
                <c:pt idx="8995">
                  <c:v>7.4908127784729004</c:v>
                </c:pt>
                <c:pt idx="8996">
                  <c:v>7.491663932800293</c:v>
                </c:pt>
                <c:pt idx="8997">
                  <c:v>7.4924736022949219</c:v>
                </c:pt>
                <c:pt idx="8998">
                  <c:v>7.4933080673217773</c:v>
                </c:pt>
                <c:pt idx="8999">
                  <c:v>7.4941439628601074</c:v>
                </c:pt>
                <c:pt idx="9000">
                  <c:v>7.494992733001709</c:v>
                </c:pt>
                <c:pt idx="9001">
                  <c:v>7.4958081245422363</c:v>
                </c:pt>
                <c:pt idx="9002">
                  <c:v>7.4966559410095215</c:v>
                </c:pt>
                <c:pt idx="9003">
                  <c:v>7.4974751472473145</c:v>
                </c:pt>
                <c:pt idx="9004">
                  <c:v>7.4983010292053223</c:v>
                </c:pt>
                <c:pt idx="9005">
                  <c:v>7.4991683959960938</c:v>
                </c:pt>
                <c:pt idx="9006">
                  <c:v>7.4999804496765137</c:v>
                </c:pt>
                <c:pt idx="9007">
                  <c:v>7.5008273124694824</c:v>
                </c:pt>
                <c:pt idx="9008">
                  <c:v>7.5016694068908691</c:v>
                </c:pt>
                <c:pt idx="9009">
                  <c:v>7.5024709701538086</c:v>
                </c:pt>
                <c:pt idx="9010">
                  <c:v>7.5033130645751953</c:v>
                </c:pt>
                <c:pt idx="9011">
                  <c:v>7.5041661262512207</c:v>
                </c:pt>
                <c:pt idx="9012">
                  <c:v>7.5049586296081543</c:v>
                </c:pt>
                <c:pt idx="9013">
                  <c:v>7.5058045387268066</c:v>
                </c:pt>
                <c:pt idx="9014">
                  <c:v>7.5066642761230469</c:v>
                </c:pt>
                <c:pt idx="9015">
                  <c:v>7.5074834823608398</c:v>
                </c:pt>
                <c:pt idx="9016">
                  <c:v>7.5083127021789551</c:v>
                </c:pt>
                <c:pt idx="9017">
                  <c:v>7.5091562271118164</c:v>
                </c:pt>
                <c:pt idx="9018">
                  <c:v>7.5100030899047852</c:v>
                </c:pt>
                <c:pt idx="9019">
                  <c:v>7.5108137130737305</c:v>
                </c:pt>
                <c:pt idx="9020">
                  <c:v>7.5116539001464844</c:v>
                </c:pt>
                <c:pt idx="9021">
                  <c:v>7.5124678611755371</c:v>
                </c:pt>
                <c:pt idx="9022">
                  <c:v>7.5133175849914551</c:v>
                </c:pt>
                <c:pt idx="9023">
                  <c:v>7.5141634941101074</c:v>
                </c:pt>
                <c:pt idx="9024">
                  <c:v>7.5150127410888672</c:v>
                </c:pt>
                <c:pt idx="9025">
                  <c:v>7.5158257484436035</c:v>
                </c:pt>
                <c:pt idx="9026">
                  <c:v>7.5166654586791992</c:v>
                </c:pt>
                <c:pt idx="9027">
                  <c:v>7.5174951553344727</c:v>
                </c:pt>
                <c:pt idx="9028">
                  <c:v>7.5183038711547852</c:v>
                </c:pt>
                <c:pt idx="9029">
                  <c:v>7.519141674041748</c:v>
                </c:pt>
                <c:pt idx="9030">
                  <c:v>7.5199708938598633</c:v>
                </c:pt>
                <c:pt idx="9031">
                  <c:v>7.5208244323730469</c:v>
                </c:pt>
                <c:pt idx="9032">
                  <c:v>7.5216460227966309</c:v>
                </c:pt>
                <c:pt idx="9033">
                  <c:v>7.5224690437316895</c:v>
                </c:pt>
                <c:pt idx="9034">
                  <c:v>7.5233221054077148</c:v>
                </c:pt>
                <c:pt idx="9035">
                  <c:v>7.5241303443908691</c:v>
                </c:pt>
                <c:pt idx="9036">
                  <c:v>7.5249805450439453</c:v>
                </c:pt>
                <c:pt idx="9037">
                  <c:v>7.5258145332336426</c:v>
                </c:pt>
                <c:pt idx="9038">
                  <c:v>7.5266642570495605</c:v>
                </c:pt>
                <c:pt idx="9039">
                  <c:v>7.527472972869873</c:v>
                </c:pt>
                <c:pt idx="9040">
                  <c:v>7.528325080871582</c:v>
                </c:pt>
                <c:pt idx="9041">
                  <c:v>7.5291647911071777</c:v>
                </c:pt>
                <c:pt idx="9042">
                  <c:v>7.5299801826477051</c:v>
                </c:pt>
                <c:pt idx="9043">
                  <c:v>7.5308265686035156</c:v>
                </c:pt>
                <c:pt idx="9044">
                  <c:v>7.5316457748413086</c:v>
                </c:pt>
                <c:pt idx="9045">
                  <c:v>7.5324835777282715</c:v>
                </c:pt>
                <c:pt idx="9046">
                  <c:v>7.5333247184753418</c:v>
                </c:pt>
                <c:pt idx="9047">
                  <c:v>7.5341758728027344</c:v>
                </c:pt>
                <c:pt idx="9048">
                  <c:v>7.5350055694580078</c:v>
                </c:pt>
                <c:pt idx="9049">
                  <c:v>7.5358085632324219</c:v>
                </c:pt>
                <c:pt idx="9050">
                  <c:v>7.5366530418395996</c:v>
                </c:pt>
                <c:pt idx="9051">
                  <c:v>7.5374722480773926</c:v>
                </c:pt>
                <c:pt idx="9052">
                  <c:v>7.538301944732666</c:v>
                </c:pt>
                <c:pt idx="9053">
                  <c:v>7.5391478538513184</c:v>
                </c:pt>
                <c:pt idx="9054">
                  <c:v>7.5399909019470215</c:v>
                </c:pt>
                <c:pt idx="9055">
                  <c:v>7.5408077239990234</c:v>
                </c:pt>
                <c:pt idx="9056">
                  <c:v>7.5416479110717773</c:v>
                </c:pt>
                <c:pt idx="9057">
                  <c:v>7.5424799919128418</c:v>
                </c:pt>
                <c:pt idx="9058">
                  <c:v>7.5433154106140137</c:v>
                </c:pt>
                <c:pt idx="9059">
                  <c:v>7.5441584587097168</c:v>
                </c:pt>
                <c:pt idx="9060">
                  <c:v>7.5449891090393066</c:v>
                </c:pt>
                <c:pt idx="9061">
                  <c:v>7.5458135604858398</c:v>
                </c:pt>
                <c:pt idx="9062">
                  <c:v>7.5466394424438477</c:v>
                </c:pt>
                <c:pt idx="9063">
                  <c:v>7.5474991798400879</c:v>
                </c:pt>
                <c:pt idx="9064">
                  <c:v>7.5483231544494629</c:v>
                </c:pt>
                <c:pt idx="9065">
                  <c:v>7.549135684967041</c:v>
                </c:pt>
                <c:pt idx="9066">
                  <c:v>7.5499930381774902</c:v>
                </c:pt>
                <c:pt idx="9067">
                  <c:v>7.5508284568786621</c:v>
                </c:pt>
                <c:pt idx="9068">
                  <c:v>7.5516452789306641</c:v>
                </c:pt>
                <c:pt idx="9069">
                  <c:v>7.5524868965148926</c:v>
                </c:pt>
                <c:pt idx="9070">
                  <c:v>7.5533280372619629</c:v>
                </c:pt>
                <c:pt idx="9071">
                  <c:v>7.5541472434997559</c:v>
                </c:pt>
                <c:pt idx="9072">
                  <c:v>7.554997444152832</c:v>
                </c:pt>
                <c:pt idx="9073">
                  <c:v>7.5558195114135742</c:v>
                </c:pt>
                <c:pt idx="9074">
                  <c:v>7.5566649436950684</c:v>
                </c:pt>
                <c:pt idx="9075">
                  <c:v>7.5574860572814941</c:v>
                </c:pt>
                <c:pt idx="9076">
                  <c:v>7.5583286285400391</c:v>
                </c:pt>
                <c:pt idx="9077">
                  <c:v>7.559135913848877</c:v>
                </c:pt>
                <c:pt idx="9078">
                  <c:v>7.5599937438964844</c:v>
                </c:pt>
                <c:pt idx="9079">
                  <c:v>7.5608415603637695</c:v>
                </c:pt>
                <c:pt idx="9080">
                  <c:v>7.5616559982299805</c:v>
                </c:pt>
                <c:pt idx="9081">
                  <c:v>7.5624899864196777</c:v>
                </c:pt>
                <c:pt idx="9082">
                  <c:v>7.563323974609375</c:v>
                </c:pt>
                <c:pt idx="9083">
                  <c:v>7.564140796661377</c:v>
                </c:pt>
                <c:pt idx="9084">
                  <c:v>7.5649991035461426</c:v>
                </c:pt>
                <c:pt idx="9085">
                  <c:v>7.5657882690429688</c:v>
                </c:pt>
                <c:pt idx="9086">
                  <c:v>7.5666627883911133</c:v>
                </c:pt>
                <c:pt idx="9087">
                  <c:v>7.5675039291381836</c:v>
                </c:pt>
                <c:pt idx="9088">
                  <c:v>7.5683107376098633</c:v>
                </c:pt>
                <c:pt idx="9089">
                  <c:v>7.5691356658935547</c:v>
                </c:pt>
                <c:pt idx="9090">
                  <c:v>7.5699892044067383</c:v>
                </c:pt>
                <c:pt idx="9091">
                  <c:v>7.5708250999450684</c:v>
                </c:pt>
                <c:pt idx="9092">
                  <c:v>7.571650505065918</c:v>
                </c:pt>
                <c:pt idx="9093">
                  <c:v>7.5724802017211914</c:v>
                </c:pt>
                <c:pt idx="9094">
                  <c:v>7.5733113288879395</c:v>
                </c:pt>
                <c:pt idx="9095">
                  <c:v>7.5741324424743652</c:v>
                </c:pt>
                <c:pt idx="9096">
                  <c:v>7.5749783515930176</c:v>
                </c:pt>
                <c:pt idx="9097">
                  <c:v>7.5758380889892578</c:v>
                </c:pt>
                <c:pt idx="9098">
                  <c:v>7.5766444206237793</c:v>
                </c:pt>
                <c:pt idx="9099">
                  <c:v>7.5774827003479004</c:v>
                </c:pt>
                <c:pt idx="9100">
                  <c:v>7.5783247947692871</c:v>
                </c:pt>
                <c:pt idx="9101">
                  <c:v>7.5791358947753906</c:v>
                </c:pt>
                <c:pt idx="9102">
                  <c:v>7.5799822807312012</c:v>
                </c:pt>
                <c:pt idx="9103">
                  <c:v>7.580815315246582</c:v>
                </c:pt>
                <c:pt idx="9104">
                  <c:v>7.5816631317138672</c:v>
                </c:pt>
                <c:pt idx="9105">
                  <c:v>7.5824742317199707</c:v>
                </c:pt>
                <c:pt idx="9106">
                  <c:v>7.5833344459533691</c:v>
                </c:pt>
                <c:pt idx="9107">
                  <c:v>7.5841612815856934</c:v>
                </c:pt>
                <c:pt idx="9108">
                  <c:v>7.584989070892334</c:v>
                </c:pt>
                <c:pt idx="9109">
                  <c:v>7.5858316421508789</c:v>
                </c:pt>
                <c:pt idx="9110">
                  <c:v>7.5866508483886719</c:v>
                </c:pt>
                <c:pt idx="9111">
                  <c:v>7.5874972343444824</c:v>
                </c:pt>
                <c:pt idx="9112">
                  <c:v>7.5883355140686035</c:v>
                </c:pt>
                <c:pt idx="9113">
                  <c:v>7.5891366004943848</c:v>
                </c:pt>
                <c:pt idx="9114">
                  <c:v>7.5899968147277832</c:v>
                </c:pt>
                <c:pt idx="9115">
                  <c:v>7.590825080871582</c:v>
                </c:pt>
                <c:pt idx="9116">
                  <c:v>7.5916638374328613</c:v>
                </c:pt>
                <c:pt idx="9117">
                  <c:v>7.5924859046936035</c:v>
                </c:pt>
                <c:pt idx="9118">
                  <c:v>7.5933008193969727</c:v>
                </c:pt>
                <c:pt idx="9119">
                  <c:v>7.5941338539123535</c:v>
                </c:pt>
                <c:pt idx="9120">
                  <c:v>7.5949831008911133</c:v>
                </c:pt>
                <c:pt idx="9121">
                  <c:v>7.5958366394042969</c:v>
                </c:pt>
                <c:pt idx="9122">
                  <c:v>7.5966486930847168</c:v>
                </c:pt>
                <c:pt idx="9123">
                  <c:v>7.5974826812744141</c:v>
                </c:pt>
                <c:pt idx="9124">
                  <c:v>7.5983157157897949</c:v>
                </c:pt>
                <c:pt idx="9125">
                  <c:v>7.5991487503051758</c:v>
                </c:pt>
                <c:pt idx="9126">
                  <c:v>7.5999813079833984</c:v>
                </c:pt>
                <c:pt idx="9127">
                  <c:v>7.6008176803588867</c:v>
                </c:pt>
                <c:pt idx="9128">
                  <c:v>7.6016607284545898</c:v>
                </c:pt>
                <c:pt idx="9129">
                  <c:v>7.6024866104125977</c:v>
                </c:pt>
                <c:pt idx="9130">
                  <c:v>7.6032991409301758</c:v>
                </c:pt>
                <c:pt idx="9131">
                  <c:v>7.6041340827941895</c:v>
                </c:pt>
                <c:pt idx="9132">
                  <c:v>7.6049928665161133</c:v>
                </c:pt>
                <c:pt idx="9133">
                  <c:v>7.6058287620544434</c:v>
                </c:pt>
                <c:pt idx="9134">
                  <c:v>7.6066513061523438</c:v>
                </c:pt>
                <c:pt idx="9135">
                  <c:v>7.6074752807617188</c:v>
                </c:pt>
                <c:pt idx="9136">
                  <c:v>7.6083083152770996</c:v>
                </c:pt>
                <c:pt idx="9137">
                  <c:v>7.6091551780700684</c:v>
                </c:pt>
                <c:pt idx="9138">
                  <c:v>7.6099972724914551</c:v>
                </c:pt>
                <c:pt idx="9139">
                  <c:v>7.6108260154724121</c:v>
                </c:pt>
                <c:pt idx="9140">
                  <c:v>7.6116633415222168</c:v>
                </c:pt>
                <c:pt idx="9141">
                  <c:v>7.6124782562255859</c:v>
                </c:pt>
                <c:pt idx="9142">
                  <c:v>7.6133346557617188</c:v>
                </c:pt>
                <c:pt idx="9143">
                  <c:v>7.6141548156738281</c:v>
                </c:pt>
                <c:pt idx="9144">
                  <c:v>7.6150069236755371</c:v>
                </c:pt>
                <c:pt idx="9145">
                  <c:v>7.6158084869384766</c:v>
                </c:pt>
                <c:pt idx="9146">
                  <c:v>7.6166496276855469</c:v>
                </c:pt>
                <c:pt idx="9147">
                  <c:v>7.6174764633178711</c:v>
                </c:pt>
                <c:pt idx="9148">
                  <c:v>7.618311882019043</c:v>
                </c:pt>
                <c:pt idx="9149">
                  <c:v>7.6191411018371582</c:v>
                </c:pt>
                <c:pt idx="9150">
                  <c:v>7.6199769973754883</c:v>
                </c:pt>
                <c:pt idx="9151">
                  <c:v>7.6208014488220215</c:v>
                </c:pt>
                <c:pt idx="9152">
                  <c:v>7.6216511726379395</c:v>
                </c:pt>
                <c:pt idx="9153">
                  <c:v>7.6224899291992188</c:v>
                </c:pt>
                <c:pt idx="9154">
                  <c:v>7.6233124732971191</c:v>
                </c:pt>
                <c:pt idx="9155">
                  <c:v>7.6241378784179688</c:v>
                </c:pt>
                <c:pt idx="9156">
                  <c:v>7.6249814033508301</c:v>
                </c:pt>
                <c:pt idx="9157">
                  <c:v>7.6258111000061035</c:v>
                </c:pt>
                <c:pt idx="9158">
                  <c:v>7.6266589164733887</c:v>
                </c:pt>
                <c:pt idx="9159">
                  <c:v>7.6274652481079102</c:v>
                </c:pt>
                <c:pt idx="9160">
                  <c:v>7.6283388137817383</c:v>
                </c:pt>
                <c:pt idx="9161">
                  <c:v>7.6291561126708984</c:v>
                </c:pt>
                <c:pt idx="9162">
                  <c:v>7.6299858093261719</c:v>
                </c:pt>
                <c:pt idx="9163">
                  <c:v>7.6307997703552246</c:v>
                </c:pt>
                <c:pt idx="9164">
                  <c:v>7.631657600402832</c:v>
                </c:pt>
                <c:pt idx="9165">
                  <c:v>7.6324887275695801</c:v>
                </c:pt>
                <c:pt idx="9166">
                  <c:v>7.6333017349243164</c:v>
                </c:pt>
                <c:pt idx="9167">
                  <c:v>7.6335997581481934</c:v>
                </c:pt>
                <c:pt idx="9168">
                  <c:v>7.633598804473877</c:v>
                </c:pt>
                <c:pt idx="9169">
                  <c:v>7.6335973739624023</c:v>
                </c:pt>
                <c:pt idx="9170">
                  <c:v>7.6335959434509277</c:v>
                </c:pt>
                <c:pt idx="9171">
                  <c:v>7.6335945129394531</c:v>
                </c:pt>
                <c:pt idx="9172">
                  <c:v>7.6335945129394531</c:v>
                </c:pt>
                <c:pt idx="9173">
                  <c:v>7.6335921287536621</c:v>
                </c:pt>
                <c:pt idx="9174">
                  <c:v>7.6335945129394531</c:v>
                </c:pt>
                <c:pt idx="9175">
                  <c:v>7.6335964202880859</c:v>
                </c:pt>
                <c:pt idx="9176">
                  <c:v>7.6335940361022949</c:v>
                </c:pt>
                <c:pt idx="9177">
                  <c:v>7.6335949897766113</c:v>
                </c:pt>
                <c:pt idx="9178">
                  <c:v>7.6335940361022949</c:v>
                </c:pt>
                <c:pt idx="9179">
                  <c:v>7.6335926055908203</c:v>
                </c:pt>
                <c:pt idx="9180">
                  <c:v>7.6335945129394531</c:v>
                </c:pt>
                <c:pt idx="9181">
                  <c:v>7.6335945129394531</c:v>
                </c:pt>
                <c:pt idx="9182">
                  <c:v>7.6335949897766113</c:v>
                </c:pt>
                <c:pt idx="9183">
                  <c:v>7.6335935592651367</c:v>
                </c:pt>
                <c:pt idx="9184">
                  <c:v>7.6335949897766113</c:v>
                </c:pt>
                <c:pt idx="9185">
                  <c:v>7.6335935592651367</c:v>
                </c:pt>
                <c:pt idx="9186">
                  <c:v>7.6335945129394531</c:v>
                </c:pt>
                <c:pt idx="9187">
                  <c:v>7.6335945129394531</c:v>
                </c:pt>
                <c:pt idx="9188">
                  <c:v>7.6335945129394531</c:v>
                </c:pt>
                <c:pt idx="9189">
                  <c:v>7.6335935592651367</c:v>
                </c:pt>
                <c:pt idx="9190">
                  <c:v>7.6335945129394531</c:v>
                </c:pt>
              </c:numCache>
            </c:numRef>
          </c:xVal>
          <c:yVal>
            <c:numRef>
              <c:f>'[DCB_SE4445_2Irrad_2NotIrrad (1).xls]Unirr2'!$B$4:$B$9194</c:f>
              <c:numCache>
                <c:formatCode>General</c:formatCode>
                <c:ptCount val="9191"/>
                <c:pt idx="0">
                  <c:v>0.20025824010372162</c:v>
                </c:pt>
                <c:pt idx="1">
                  <c:v>0.17170017957687378</c:v>
                </c:pt>
                <c:pt idx="2">
                  <c:v>0.130753293633461</c:v>
                </c:pt>
                <c:pt idx="3">
                  <c:v>0.15506464242935181</c:v>
                </c:pt>
                <c:pt idx="4">
                  <c:v>0.14720247685909271</c:v>
                </c:pt>
                <c:pt idx="5">
                  <c:v>5.3960036486387253E-2</c:v>
                </c:pt>
                <c:pt idx="6">
                  <c:v>8.399287611246109E-2</c:v>
                </c:pt>
                <c:pt idx="7">
                  <c:v>0.17321424186229706</c:v>
                </c:pt>
                <c:pt idx="8">
                  <c:v>0.15164397656917572</c:v>
                </c:pt>
                <c:pt idx="9">
                  <c:v>0.1202644482254982</c:v>
                </c:pt>
                <c:pt idx="10">
                  <c:v>0.15312102437019348</c:v>
                </c:pt>
                <c:pt idx="11">
                  <c:v>0.31559950113296509</c:v>
                </c:pt>
                <c:pt idx="12">
                  <c:v>0.26215758919715881</c:v>
                </c:pt>
                <c:pt idx="13">
                  <c:v>0.37450584769248962</c:v>
                </c:pt>
                <c:pt idx="14">
                  <c:v>0.3928200900554657</c:v>
                </c:pt>
                <c:pt idx="15">
                  <c:v>0.4149990975856781</c:v>
                </c:pt>
                <c:pt idx="16">
                  <c:v>0.47434118390083313</c:v>
                </c:pt>
                <c:pt idx="17">
                  <c:v>0.36402419209480286</c:v>
                </c:pt>
                <c:pt idx="18">
                  <c:v>0.45864275097846985</c:v>
                </c:pt>
                <c:pt idx="19">
                  <c:v>0.43117153644561768</c:v>
                </c:pt>
                <c:pt idx="20">
                  <c:v>0.46889513731002808</c:v>
                </c:pt>
                <c:pt idx="21">
                  <c:v>0.48965519666671753</c:v>
                </c:pt>
                <c:pt idx="22">
                  <c:v>0.51007223129272461</c:v>
                </c:pt>
                <c:pt idx="23">
                  <c:v>0.50334650278091431</c:v>
                </c:pt>
                <c:pt idx="24">
                  <c:v>0.50228917598724365</c:v>
                </c:pt>
                <c:pt idx="25">
                  <c:v>0.42846769094467163</c:v>
                </c:pt>
                <c:pt idx="26">
                  <c:v>0.5472567081451416</c:v>
                </c:pt>
                <c:pt idx="27">
                  <c:v>0.55509227514266968</c:v>
                </c:pt>
                <c:pt idx="28">
                  <c:v>0.54486173391342163</c:v>
                </c:pt>
                <c:pt idx="29">
                  <c:v>0.59092217683792114</c:v>
                </c:pt>
                <c:pt idx="30">
                  <c:v>0.63924360275268555</c:v>
                </c:pt>
                <c:pt idx="31">
                  <c:v>0.54006940126419067</c:v>
                </c:pt>
                <c:pt idx="32">
                  <c:v>0.69362276792526245</c:v>
                </c:pt>
                <c:pt idx="33">
                  <c:v>0.70068609714508057</c:v>
                </c:pt>
                <c:pt idx="34">
                  <c:v>0.6845238208770752</c:v>
                </c:pt>
                <c:pt idx="35">
                  <c:v>0.70082443952560425</c:v>
                </c:pt>
                <c:pt idx="36">
                  <c:v>0.76725363731384277</c:v>
                </c:pt>
                <c:pt idx="37">
                  <c:v>0.71189647912979126</c:v>
                </c:pt>
                <c:pt idx="38">
                  <c:v>0.73813003301620483</c:v>
                </c:pt>
                <c:pt idx="39">
                  <c:v>0.69741302728652954</c:v>
                </c:pt>
                <c:pt idx="40">
                  <c:v>0.78317505121231079</c:v>
                </c:pt>
                <c:pt idx="41">
                  <c:v>0.69104129076004028</c:v>
                </c:pt>
                <c:pt idx="42">
                  <c:v>0.77829313278198242</c:v>
                </c:pt>
                <c:pt idx="43">
                  <c:v>0.71107685565948486</c:v>
                </c:pt>
                <c:pt idx="44">
                  <c:v>0.76626819372177124</c:v>
                </c:pt>
                <c:pt idx="45">
                  <c:v>0.80678224563598633</c:v>
                </c:pt>
                <c:pt idx="46">
                  <c:v>0.83115410804748535</c:v>
                </c:pt>
                <c:pt idx="47">
                  <c:v>0.77985954284667969</c:v>
                </c:pt>
                <c:pt idx="48">
                  <c:v>0.82731389999389648</c:v>
                </c:pt>
                <c:pt idx="49">
                  <c:v>0.81410187482833862</c:v>
                </c:pt>
                <c:pt idx="50">
                  <c:v>0.85380882024765015</c:v>
                </c:pt>
                <c:pt idx="51">
                  <c:v>0.84587967395782471</c:v>
                </c:pt>
                <c:pt idx="52">
                  <c:v>0.83899974822998047</c:v>
                </c:pt>
                <c:pt idx="53">
                  <c:v>0.79471743106842041</c:v>
                </c:pt>
                <c:pt idx="54">
                  <c:v>0.92588949203491211</c:v>
                </c:pt>
                <c:pt idx="55">
                  <c:v>0.85134649276733398</c:v>
                </c:pt>
                <c:pt idx="56">
                  <c:v>0.84828513860702515</c:v>
                </c:pt>
                <c:pt idx="57">
                  <c:v>0.79964345693588257</c:v>
                </c:pt>
                <c:pt idx="58">
                  <c:v>0.76029121875762939</c:v>
                </c:pt>
                <c:pt idx="59">
                  <c:v>0.88353192806243896</c:v>
                </c:pt>
                <c:pt idx="60">
                  <c:v>0.91024631261825562</c:v>
                </c:pt>
                <c:pt idx="61">
                  <c:v>0.8751179575920105</c:v>
                </c:pt>
                <c:pt idx="62">
                  <c:v>0.87852412462234497</c:v>
                </c:pt>
                <c:pt idx="63">
                  <c:v>0.90835338830947876</c:v>
                </c:pt>
                <c:pt idx="64">
                  <c:v>0.94458228349685669</c:v>
                </c:pt>
                <c:pt idx="65">
                  <c:v>0.96274906396865845</c:v>
                </c:pt>
                <c:pt idx="66">
                  <c:v>0.98122334480285645</c:v>
                </c:pt>
                <c:pt idx="67">
                  <c:v>1.0517517328262329</c:v>
                </c:pt>
                <c:pt idx="68">
                  <c:v>1.0392634868621826</c:v>
                </c:pt>
                <c:pt idx="69">
                  <c:v>0.97023135423660278</c:v>
                </c:pt>
                <c:pt idx="70">
                  <c:v>0.97390258312225342</c:v>
                </c:pt>
                <c:pt idx="71">
                  <c:v>1.0464843511581421</c:v>
                </c:pt>
                <c:pt idx="72">
                  <c:v>1.122165322303772</c:v>
                </c:pt>
                <c:pt idx="73">
                  <c:v>1.1267298460006714</c:v>
                </c:pt>
                <c:pt idx="74">
                  <c:v>1.1902610063552856</c:v>
                </c:pt>
                <c:pt idx="75">
                  <c:v>1.1348066329956055</c:v>
                </c:pt>
                <c:pt idx="76">
                  <c:v>1.1073718070983887</c:v>
                </c:pt>
                <c:pt idx="77">
                  <c:v>1.1025844812393188</c:v>
                </c:pt>
                <c:pt idx="78">
                  <c:v>1.0795936584472656</c:v>
                </c:pt>
                <c:pt idx="79">
                  <c:v>1.1574444770812988</c:v>
                </c:pt>
                <c:pt idx="80">
                  <c:v>1.126081109046936</c:v>
                </c:pt>
                <c:pt idx="81">
                  <c:v>1.2776155471801758</c:v>
                </c:pt>
                <c:pt idx="82">
                  <c:v>1.2588084936141968</c:v>
                </c:pt>
                <c:pt idx="83">
                  <c:v>1.333268404006958</c:v>
                </c:pt>
                <c:pt idx="84">
                  <c:v>1.3350486755371094</c:v>
                </c:pt>
                <c:pt idx="85">
                  <c:v>1.3522069454193115</c:v>
                </c:pt>
                <c:pt idx="86">
                  <c:v>1.3343420028686523</c:v>
                </c:pt>
                <c:pt idx="87">
                  <c:v>1.3551082611083984</c:v>
                </c:pt>
                <c:pt idx="88">
                  <c:v>1.3541324138641357</c:v>
                </c:pt>
                <c:pt idx="89">
                  <c:v>1.3978387117385864</c:v>
                </c:pt>
                <c:pt idx="90">
                  <c:v>1.3156986236572266</c:v>
                </c:pt>
                <c:pt idx="91">
                  <c:v>1.3838988542556763</c:v>
                </c:pt>
                <c:pt idx="92">
                  <c:v>1.42043137550354</c:v>
                </c:pt>
                <c:pt idx="93">
                  <c:v>1.3989462852478027</c:v>
                </c:pt>
                <c:pt idx="94">
                  <c:v>1.4512960910797119</c:v>
                </c:pt>
                <c:pt idx="95">
                  <c:v>1.452025294303894</c:v>
                </c:pt>
                <c:pt idx="96">
                  <c:v>1.4138004779815674</c:v>
                </c:pt>
                <c:pt idx="97">
                  <c:v>1.5473047494888306</c:v>
                </c:pt>
                <c:pt idx="98">
                  <c:v>1.4843488931655884</c:v>
                </c:pt>
                <c:pt idx="99">
                  <c:v>1.4504464864730835</c:v>
                </c:pt>
                <c:pt idx="100">
                  <c:v>1.4993927478790283</c:v>
                </c:pt>
                <c:pt idx="101">
                  <c:v>1.5083558559417725</c:v>
                </c:pt>
                <c:pt idx="102">
                  <c:v>1.5117692947387695</c:v>
                </c:pt>
                <c:pt idx="103">
                  <c:v>1.5184155702590942</c:v>
                </c:pt>
                <c:pt idx="104">
                  <c:v>1.5416096448898315</c:v>
                </c:pt>
                <c:pt idx="105">
                  <c:v>1.5172014236450195</c:v>
                </c:pt>
                <c:pt idx="106">
                  <c:v>1.5396673679351807</c:v>
                </c:pt>
                <c:pt idx="107">
                  <c:v>1.542786717414856</c:v>
                </c:pt>
                <c:pt idx="108">
                  <c:v>1.5139080286026001</c:v>
                </c:pt>
                <c:pt idx="109">
                  <c:v>1.6680434942245483</c:v>
                </c:pt>
                <c:pt idx="110">
                  <c:v>1.6391897201538086</c:v>
                </c:pt>
                <c:pt idx="111">
                  <c:v>1.6402895450592041</c:v>
                </c:pt>
                <c:pt idx="112">
                  <c:v>1.59029221534729</c:v>
                </c:pt>
                <c:pt idx="113">
                  <c:v>1.6232651472091675</c:v>
                </c:pt>
                <c:pt idx="114">
                  <c:v>1.6700332164764404</c:v>
                </c:pt>
                <c:pt idx="115">
                  <c:v>1.7392610311508179</c:v>
                </c:pt>
                <c:pt idx="116">
                  <c:v>1.7193331718444824</c:v>
                </c:pt>
                <c:pt idx="117">
                  <c:v>1.7258509397506714</c:v>
                </c:pt>
                <c:pt idx="118">
                  <c:v>1.7370326519012451</c:v>
                </c:pt>
                <c:pt idx="119">
                  <c:v>1.6904200315475464</c:v>
                </c:pt>
                <c:pt idx="120">
                  <c:v>1.6679189205169678</c:v>
                </c:pt>
                <c:pt idx="121">
                  <c:v>1.6613882780075073</c:v>
                </c:pt>
                <c:pt idx="122">
                  <c:v>1.7249914407730103</c:v>
                </c:pt>
                <c:pt idx="123">
                  <c:v>1.7302504777908325</c:v>
                </c:pt>
                <c:pt idx="124">
                  <c:v>1.7156893014907837</c:v>
                </c:pt>
                <c:pt idx="125">
                  <c:v>1.7242040634155273</c:v>
                </c:pt>
                <c:pt idx="126">
                  <c:v>1.7556051015853882</c:v>
                </c:pt>
                <c:pt idx="127">
                  <c:v>1.7891960144042969</c:v>
                </c:pt>
                <c:pt idx="128">
                  <c:v>1.739277720451355</c:v>
                </c:pt>
                <c:pt idx="129">
                  <c:v>1.8104256391525269</c:v>
                </c:pt>
                <c:pt idx="130">
                  <c:v>1.74143385887146</c:v>
                </c:pt>
                <c:pt idx="131">
                  <c:v>1.7450182437896729</c:v>
                </c:pt>
                <c:pt idx="132">
                  <c:v>1.8254642486572266</c:v>
                </c:pt>
                <c:pt idx="133">
                  <c:v>1.7550046443939209</c:v>
                </c:pt>
                <c:pt idx="134">
                  <c:v>1.8805023431777954</c:v>
                </c:pt>
                <c:pt idx="135">
                  <c:v>1.8340792655944824</c:v>
                </c:pt>
                <c:pt idx="136">
                  <c:v>1.8027776479721069</c:v>
                </c:pt>
                <c:pt idx="137">
                  <c:v>1.8685857057571411</c:v>
                </c:pt>
                <c:pt idx="138">
                  <c:v>1.9228847026824951</c:v>
                </c:pt>
                <c:pt idx="139">
                  <c:v>1.9062697887420654</c:v>
                </c:pt>
                <c:pt idx="140">
                  <c:v>1.9087710380554199</c:v>
                </c:pt>
                <c:pt idx="141">
                  <c:v>1.8725395202636719</c:v>
                </c:pt>
                <c:pt idx="142">
                  <c:v>1.8915474414825439</c:v>
                </c:pt>
                <c:pt idx="143">
                  <c:v>1.9166879653930664</c:v>
                </c:pt>
                <c:pt idx="144">
                  <c:v>1.9086829423904419</c:v>
                </c:pt>
                <c:pt idx="145">
                  <c:v>1.8815051317214966</c:v>
                </c:pt>
                <c:pt idx="146">
                  <c:v>1.9292434453964233</c:v>
                </c:pt>
                <c:pt idx="147">
                  <c:v>1.9042689800262451</c:v>
                </c:pt>
                <c:pt idx="148">
                  <c:v>2.0377976894378662</c:v>
                </c:pt>
                <c:pt idx="149">
                  <c:v>1.9948650598526001</c:v>
                </c:pt>
                <c:pt idx="150">
                  <c:v>1.9790889024734497</c:v>
                </c:pt>
                <c:pt idx="151">
                  <c:v>1.9752171039581299</c:v>
                </c:pt>
                <c:pt idx="152">
                  <c:v>2.0370490550994873</c:v>
                </c:pt>
                <c:pt idx="153">
                  <c:v>2.020287036895752</c:v>
                </c:pt>
                <c:pt idx="154">
                  <c:v>2.01186203956604</c:v>
                </c:pt>
                <c:pt idx="155">
                  <c:v>2.0129320621490479</c:v>
                </c:pt>
                <c:pt idx="156">
                  <c:v>2.064561128616333</c:v>
                </c:pt>
                <c:pt idx="157">
                  <c:v>2.0579185485839844</c:v>
                </c:pt>
                <c:pt idx="158">
                  <c:v>2.0777053833007813</c:v>
                </c:pt>
                <c:pt idx="159">
                  <c:v>2.146134614944458</c:v>
                </c:pt>
                <c:pt idx="160">
                  <c:v>2.1010730266571045</c:v>
                </c:pt>
                <c:pt idx="161">
                  <c:v>2.1402983665466309</c:v>
                </c:pt>
                <c:pt idx="162">
                  <c:v>2.1036784648895264</c:v>
                </c:pt>
                <c:pt idx="163">
                  <c:v>2.1056795120239258</c:v>
                </c:pt>
                <c:pt idx="164">
                  <c:v>2.1680803298950195</c:v>
                </c:pt>
                <c:pt idx="165">
                  <c:v>2.191580057144165</c:v>
                </c:pt>
                <c:pt idx="166">
                  <c:v>2.0854389667510986</c:v>
                </c:pt>
                <c:pt idx="167">
                  <c:v>2.1687264442443848</c:v>
                </c:pt>
                <c:pt idx="168">
                  <c:v>2.153325080871582</c:v>
                </c:pt>
                <c:pt idx="169">
                  <c:v>2.1124937534332275</c:v>
                </c:pt>
                <c:pt idx="170">
                  <c:v>2.1343653202056885</c:v>
                </c:pt>
                <c:pt idx="171">
                  <c:v>2.1558225154876709</c:v>
                </c:pt>
                <c:pt idx="172">
                  <c:v>2.2606682777404785</c:v>
                </c:pt>
                <c:pt idx="173">
                  <c:v>2.2020499706268311</c:v>
                </c:pt>
                <c:pt idx="174">
                  <c:v>2.1789608001708984</c:v>
                </c:pt>
                <c:pt idx="175">
                  <c:v>2.1956629753112793</c:v>
                </c:pt>
                <c:pt idx="176">
                  <c:v>2.275352954864502</c:v>
                </c:pt>
                <c:pt idx="177">
                  <c:v>2.2651379108428955</c:v>
                </c:pt>
                <c:pt idx="178">
                  <c:v>2.227914571762085</c:v>
                </c:pt>
                <c:pt idx="179">
                  <c:v>2.3036158084869385</c:v>
                </c:pt>
                <c:pt idx="180">
                  <c:v>2.3566515445709229</c:v>
                </c:pt>
                <c:pt idx="181">
                  <c:v>2.2863059043884277</c:v>
                </c:pt>
                <c:pt idx="182">
                  <c:v>2.2824435234069824</c:v>
                </c:pt>
                <c:pt idx="183">
                  <c:v>2.3373384475708008</c:v>
                </c:pt>
                <c:pt idx="184">
                  <c:v>2.3588459491729736</c:v>
                </c:pt>
                <c:pt idx="185">
                  <c:v>2.3660576343536377</c:v>
                </c:pt>
                <c:pt idx="186">
                  <c:v>2.3488516807556152</c:v>
                </c:pt>
                <c:pt idx="187">
                  <c:v>2.4001216888427734</c:v>
                </c:pt>
                <c:pt idx="188">
                  <c:v>2.3427162170410156</c:v>
                </c:pt>
                <c:pt idx="189">
                  <c:v>2.3099095821380615</c:v>
                </c:pt>
                <c:pt idx="190">
                  <c:v>2.2944486141204834</c:v>
                </c:pt>
                <c:pt idx="191">
                  <c:v>2.3918447494506836</c:v>
                </c:pt>
                <c:pt idx="192">
                  <c:v>2.330610990524292</c:v>
                </c:pt>
                <c:pt idx="193">
                  <c:v>2.3241431713104248</c:v>
                </c:pt>
                <c:pt idx="194">
                  <c:v>2.4265503883361816</c:v>
                </c:pt>
                <c:pt idx="195">
                  <c:v>2.4795825481414795</c:v>
                </c:pt>
                <c:pt idx="196">
                  <c:v>2.4346580505371094</c:v>
                </c:pt>
                <c:pt idx="197">
                  <c:v>2.4011409282684326</c:v>
                </c:pt>
                <c:pt idx="198">
                  <c:v>2.4213616847991943</c:v>
                </c:pt>
                <c:pt idx="199">
                  <c:v>2.4644138813018799</c:v>
                </c:pt>
                <c:pt idx="200">
                  <c:v>2.4803087711334229</c:v>
                </c:pt>
                <c:pt idx="201">
                  <c:v>2.4320387840270996</c:v>
                </c:pt>
                <c:pt idx="202">
                  <c:v>2.505232572555542</c:v>
                </c:pt>
                <c:pt idx="203">
                  <c:v>2.4117467403411865</c:v>
                </c:pt>
                <c:pt idx="204">
                  <c:v>2.4398739337921143</c:v>
                </c:pt>
                <c:pt idx="205">
                  <c:v>2.5169060230255127</c:v>
                </c:pt>
                <c:pt idx="206">
                  <c:v>2.5203239917755127</c:v>
                </c:pt>
                <c:pt idx="207">
                  <c:v>2.6120221614837646</c:v>
                </c:pt>
                <c:pt idx="208">
                  <c:v>2.5618481636047363</c:v>
                </c:pt>
                <c:pt idx="209">
                  <c:v>2.6016063690185547</c:v>
                </c:pt>
                <c:pt idx="210">
                  <c:v>2.5755119323730469</c:v>
                </c:pt>
                <c:pt idx="211">
                  <c:v>2.6030023097991943</c:v>
                </c:pt>
                <c:pt idx="212">
                  <c:v>2.6036660671234131</c:v>
                </c:pt>
                <c:pt idx="213">
                  <c:v>2.5466353893280029</c:v>
                </c:pt>
                <c:pt idx="214">
                  <c:v>2.5804805755615234</c:v>
                </c:pt>
                <c:pt idx="215">
                  <c:v>2.6010599136352539</c:v>
                </c:pt>
                <c:pt idx="216">
                  <c:v>2.6210031509399414</c:v>
                </c:pt>
                <c:pt idx="217">
                  <c:v>2.6572024822235107</c:v>
                </c:pt>
                <c:pt idx="218">
                  <c:v>2.6473710536956787</c:v>
                </c:pt>
                <c:pt idx="219">
                  <c:v>2.7138416767120361</c:v>
                </c:pt>
                <c:pt idx="220">
                  <c:v>2.6804740428924561</c:v>
                </c:pt>
                <c:pt idx="221">
                  <c:v>2.7214934825897217</c:v>
                </c:pt>
                <c:pt idx="222">
                  <c:v>2.7542541027069092</c:v>
                </c:pt>
                <c:pt idx="223">
                  <c:v>2.771414041519165</c:v>
                </c:pt>
                <c:pt idx="224">
                  <c:v>2.7117321491241455</c:v>
                </c:pt>
                <c:pt idx="225">
                  <c:v>2.720160961151123</c:v>
                </c:pt>
                <c:pt idx="226">
                  <c:v>2.8488726615905762</c:v>
                </c:pt>
                <c:pt idx="227">
                  <c:v>2.7993440628051758</c:v>
                </c:pt>
                <c:pt idx="228">
                  <c:v>2.7798392772674561</c:v>
                </c:pt>
                <c:pt idx="229">
                  <c:v>2.8245711326599121</c:v>
                </c:pt>
                <c:pt idx="230">
                  <c:v>2.7576220035552979</c:v>
                </c:pt>
                <c:pt idx="231">
                  <c:v>2.8380084037780762</c:v>
                </c:pt>
                <c:pt idx="232">
                  <c:v>2.7669594287872314</c:v>
                </c:pt>
                <c:pt idx="233">
                  <c:v>2.712099552154541</c:v>
                </c:pt>
                <c:pt idx="234">
                  <c:v>2.8494875431060791</c:v>
                </c:pt>
                <c:pt idx="235">
                  <c:v>2.83296799659729</c:v>
                </c:pt>
                <c:pt idx="236">
                  <c:v>2.8399603366851807</c:v>
                </c:pt>
                <c:pt idx="237">
                  <c:v>2.8881936073303223</c:v>
                </c:pt>
                <c:pt idx="238">
                  <c:v>2.8765344619750977</c:v>
                </c:pt>
                <c:pt idx="239">
                  <c:v>2.9063963890075684</c:v>
                </c:pt>
                <c:pt idx="240">
                  <c:v>2.8638753890991211</c:v>
                </c:pt>
                <c:pt idx="241">
                  <c:v>2.8267958164215088</c:v>
                </c:pt>
                <c:pt idx="242">
                  <c:v>2.8220958709716797</c:v>
                </c:pt>
                <c:pt idx="243">
                  <c:v>2.7981953620910645</c:v>
                </c:pt>
                <c:pt idx="244">
                  <c:v>2.8032443523406982</c:v>
                </c:pt>
                <c:pt idx="245">
                  <c:v>2.8674540519714355</c:v>
                </c:pt>
                <c:pt idx="246">
                  <c:v>2.9024622440338135</c:v>
                </c:pt>
                <c:pt idx="247">
                  <c:v>2.8780519962310791</c:v>
                </c:pt>
                <c:pt idx="248">
                  <c:v>2.8798482418060303</c:v>
                </c:pt>
                <c:pt idx="249">
                  <c:v>2.9608523845672607</c:v>
                </c:pt>
                <c:pt idx="250">
                  <c:v>2.9734957218170166</c:v>
                </c:pt>
                <c:pt idx="251">
                  <c:v>2.9532809257507324</c:v>
                </c:pt>
                <c:pt idx="252">
                  <c:v>2.9395532608032227</c:v>
                </c:pt>
                <c:pt idx="253">
                  <c:v>2.9237630367279053</c:v>
                </c:pt>
                <c:pt idx="254">
                  <c:v>2.8921241760253906</c:v>
                </c:pt>
                <c:pt idx="255">
                  <c:v>2.9592015743255615</c:v>
                </c:pt>
                <c:pt idx="256">
                  <c:v>2.9536716938018799</c:v>
                </c:pt>
                <c:pt idx="257">
                  <c:v>3.0173969268798828</c:v>
                </c:pt>
                <c:pt idx="258">
                  <c:v>3.0137472152709961</c:v>
                </c:pt>
                <c:pt idx="259">
                  <c:v>3.0042924880981445</c:v>
                </c:pt>
                <c:pt idx="260">
                  <c:v>3.1790304183959961</c:v>
                </c:pt>
                <c:pt idx="261">
                  <c:v>3.1114370822906494</c:v>
                </c:pt>
                <c:pt idx="262">
                  <c:v>3.100165843963623</c:v>
                </c:pt>
                <c:pt idx="263">
                  <c:v>3.0726132392883301</c:v>
                </c:pt>
                <c:pt idx="264">
                  <c:v>3.0549113750457764</c:v>
                </c:pt>
                <c:pt idx="265">
                  <c:v>3.1482200622558594</c:v>
                </c:pt>
                <c:pt idx="266">
                  <c:v>3.1274228096008301</c:v>
                </c:pt>
                <c:pt idx="267">
                  <c:v>3.1518485546112061</c:v>
                </c:pt>
                <c:pt idx="268">
                  <c:v>3.1494746208190918</c:v>
                </c:pt>
                <c:pt idx="269">
                  <c:v>3.1731677055358887</c:v>
                </c:pt>
                <c:pt idx="270">
                  <c:v>3.1863219738006592</c:v>
                </c:pt>
                <c:pt idx="271">
                  <c:v>3.168126106262207</c:v>
                </c:pt>
                <c:pt idx="272">
                  <c:v>3.1601953506469727</c:v>
                </c:pt>
                <c:pt idx="273">
                  <c:v>3.1632421016693115</c:v>
                </c:pt>
                <c:pt idx="274">
                  <c:v>3.1044073104858398</c:v>
                </c:pt>
                <c:pt idx="275">
                  <c:v>3.1825501918792725</c:v>
                </c:pt>
                <c:pt idx="276">
                  <c:v>3.2110221385955811</c:v>
                </c:pt>
                <c:pt idx="277">
                  <c:v>3.2228457927703857</c:v>
                </c:pt>
                <c:pt idx="278">
                  <c:v>3.2614655494689941</c:v>
                </c:pt>
                <c:pt idx="279">
                  <c:v>3.2891130447387695</c:v>
                </c:pt>
                <c:pt idx="280">
                  <c:v>3.3003571033477783</c:v>
                </c:pt>
                <c:pt idx="281">
                  <c:v>3.4009501934051514</c:v>
                </c:pt>
                <c:pt idx="282">
                  <c:v>3.3720560073852539</c:v>
                </c:pt>
                <c:pt idx="283">
                  <c:v>3.3196432590484619</c:v>
                </c:pt>
                <c:pt idx="284">
                  <c:v>3.3364512920379639</c:v>
                </c:pt>
                <c:pt idx="285">
                  <c:v>3.3300766944885254</c:v>
                </c:pt>
                <c:pt idx="286">
                  <c:v>3.3569135665893555</c:v>
                </c:pt>
                <c:pt idx="287">
                  <c:v>3.3138463497161865</c:v>
                </c:pt>
                <c:pt idx="288">
                  <c:v>3.3709256649017334</c:v>
                </c:pt>
                <c:pt idx="289">
                  <c:v>3.3877189159393311</c:v>
                </c:pt>
                <c:pt idx="290">
                  <c:v>3.3771276473999023</c:v>
                </c:pt>
                <c:pt idx="291">
                  <c:v>3.3647656440734863</c:v>
                </c:pt>
                <c:pt idx="292">
                  <c:v>3.383596658706665</c:v>
                </c:pt>
                <c:pt idx="293">
                  <c:v>3.3355188369750977</c:v>
                </c:pt>
                <c:pt idx="294">
                  <c:v>3.3777539730072021</c:v>
                </c:pt>
                <c:pt idx="295">
                  <c:v>3.4393646717071533</c:v>
                </c:pt>
                <c:pt idx="296">
                  <c:v>3.4448070526123047</c:v>
                </c:pt>
                <c:pt idx="297">
                  <c:v>3.4335067272186279</c:v>
                </c:pt>
                <c:pt idx="298">
                  <c:v>3.4071483612060547</c:v>
                </c:pt>
                <c:pt idx="299">
                  <c:v>3.387925386428833</c:v>
                </c:pt>
                <c:pt idx="300">
                  <c:v>3.4158561229705811</c:v>
                </c:pt>
                <c:pt idx="301">
                  <c:v>3.4650592803955078</c:v>
                </c:pt>
                <c:pt idx="302">
                  <c:v>3.5295917987823486</c:v>
                </c:pt>
                <c:pt idx="303">
                  <c:v>3.4282333850860596</c:v>
                </c:pt>
                <c:pt idx="304">
                  <c:v>3.4957287311553955</c:v>
                </c:pt>
                <c:pt idx="305">
                  <c:v>3.5662808418273926</c:v>
                </c:pt>
                <c:pt idx="306">
                  <c:v>3.5096220970153809</c:v>
                </c:pt>
                <c:pt idx="307">
                  <c:v>3.4588985443115234</c:v>
                </c:pt>
                <c:pt idx="308">
                  <c:v>3.5326330661773682</c:v>
                </c:pt>
                <c:pt idx="309">
                  <c:v>3.6134452819824219</c:v>
                </c:pt>
                <c:pt idx="310">
                  <c:v>3.5750973224639893</c:v>
                </c:pt>
                <c:pt idx="311">
                  <c:v>3.6824154853820801</c:v>
                </c:pt>
                <c:pt idx="312">
                  <c:v>3.6322505474090576</c:v>
                </c:pt>
                <c:pt idx="313">
                  <c:v>3.6121718883514404</c:v>
                </c:pt>
                <c:pt idx="314">
                  <c:v>3.6419913768768311</c:v>
                </c:pt>
                <c:pt idx="315">
                  <c:v>3.6026656627655029</c:v>
                </c:pt>
                <c:pt idx="316">
                  <c:v>3.5660550594329834</c:v>
                </c:pt>
                <c:pt idx="317">
                  <c:v>3.5883662700653076</c:v>
                </c:pt>
                <c:pt idx="318">
                  <c:v>3.6252012252807617</c:v>
                </c:pt>
                <c:pt idx="319">
                  <c:v>3.6518814563751221</c:v>
                </c:pt>
                <c:pt idx="320">
                  <c:v>3.6837723255157471</c:v>
                </c:pt>
                <c:pt idx="321">
                  <c:v>3.7311275005340576</c:v>
                </c:pt>
                <c:pt idx="322">
                  <c:v>3.6499710083007813</c:v>
                </c:pt>
                <c:pt idx="323">
                  <c:v>3.655444860458374</c:v>
                </c:pt>
                <c:pt idx="324">
                  <c:v>3.7340652942657471</c:v>
                </c:pt>
                <c:pt idx="325">
                  <c:v>3.6720802783966064</c:v>
                </c:pt>
                <c:pt idx="326">
                  <c:v>3.7270083427429199</c:v>
                </c:pt>
                <c:pt idx="327">
                  <c:v>3.7349662780761719</c:v>
                </c:pt>
                <c:pt idx="328">
                  <c:v>3.7299723625183105</c:v>
                </c:pt>
                <c:pt idx="329">
                  <c:v>3.7311756610870361</c:v>
                </c:pt>
                <c:pt idx="330">
                  <c:v>3.778069019317627</c:v>
                </c:pt>
                <c:pt idx="331">
                  <c:v>3.6960644721984863</c:v>
                </c:pt>
                <c:pt idx="332">
                  <c:v>3.7294158935546875</c:v>
                </c:pt>
                <c:pt idx="333">
                  <c:v>3.7308659553527832</c:v>
                </c:pt>
                <c:pt idx="334">
                  <c:v>3.78594970703125</c:v>
                </c:pt>
                <c:pt idx="335">
                  <c:v>3.8458647727966309</c:v>
                </c:pt>
                <c:pt idx="336">
                  <c:v>3.8784871101379395</c:v>
                </c:pt>
                <c:pt idx="337">
                  <c:v>3.8597135543823242</c:v>
                </c:pt>
                <c:pt idx="338">
                  <c:v>3.8540480136871338</c:v>
                </c:pt>
                <c:pt idx="339">
                  <c:v>3.8039507865905762</c:v>
                </c:pt>
                <c:pt idx="340">
                  <c:v>3.8276257514953613</c:v>
                </c:pt>
                <c:pt idx="341">
                  <c:v>3.8033323287963867</c:v>
                </c:pt>
                <c:pt idx="342">
                  <c:v>3.8895614147186279</c:v>
                </c:pt>
                <c:pt idx="343">
                  <c:v>3.8893024921417236</c:v>
                </c:pt>
                <c:pt idx="344">
                  <c:v>3.8996207714080811</c:v>
                </c:pt>
                <c:pt idx="345">
                  <c:v>3.8873193264007568</c:v>
                </c:pt>
                <c:pt idx="346">
                  <c:v>3.9349932670593262</c:v>
                </c:pt>
                <c:pt idx="347">
                  <c:v>3.8556070327758789</c:v>
                </c:pt>
                <c:pt idx="348">
                  <c:v>3.8512005805969238</c:v>
                </c:pt>
                <c:pt idx="349">
                  <c:v>3.885054349899292</c:v>
                </c:pt>
                <c:pt idx="350">
                  <c:v>3.8873705863952637</c:v>
                </c:pt>
                <c:pt idx="351">
                  <c:v>3.9247055053710938</c:v>
                </c:pt>
                <c:pt idx="352">
                  <c:v>3.9653453826904297</c:v>
                </c:pt>
                <c:pt idx="353">
                  <c:v>3.917877197265625</c:v>
                </c:pt>
                <c:pt idx="354">
                  <c:v>3.9333651065826416</c:v>
                </c:pt>
                <c:pt idx="355">
                  <c:v>3.9549431800842285</c:v>
                </c:pt>
                <c:pt idx="356">
                  <c:v>3.9674131870269775</c:v>
                </c:pt>
                <c:pt idx="357">
                  <c:v>3.8963372707366943</c:v>
                </c:pt>
                <c:pt idx="358">
                  <c:v>3.9295094013214111</c:v>
                </c:pt>
                <c:pt idx="359">
                  <c:v>4.0315842628479004</c:v>
                </c:pt>
                <c:pt idx="360">
                  <c:v>4.0508332252502441</c:v>
                </c:pt>
                <c:pt idx="361">
                  <c:v>4.0623636245727539</c:v>
                </c:pt>
                <c:pt idx="362">
                  <c:v>3.9775073528289795</c:v>
                </c:pt>
                <c:pt idx="363">
                  <c:v>4.0358457565307617</c:v>
                </c:pt>
                <c:pt idx="364">
                  <c:v>3.9629111289978027</c:v>
                </c:pt>
                <c:pt idx="365">
                  <c:v>4.007929801940918</c:v>
                </c:pt>
                <c:pt idx="366">
                  <c:v>4.0883030891418457</c:v>
                </c:pt>
                <c:pt idx="367">
                  <c:v>4.075617790222168</c:v>
                </c:pt>
                <c:pt idx="368">
                  <c:v>4.1419172286987305</c:v>
                </c:pt>
                <c:pt idx="369">
                  <c:v>4.132908821105957</c:v>
                </c:pt>
                <c:pt idx="370">
                  <c:v>4.1663074493408203</c:v>
                </c:pt>
                <c:pt idx="371">
                  <c:v>4.2745389938354492</c:v>
                </c:pt>
                <c:pt idx="372">
                  <c:v>4.2389473915100098</c:v>
                </c:pt>
                <c:pt idx="373">
                  <c:v>4.227931022644043</c:v>
                </c:pt>
                <c:pt idx="374">
                  <c:v>4.2216863632202148</c:v>
                </c:pt>
                <c:pt idx="375">
                  <c:v>4.2297768592834473</c:v>
                </c:pt>
                <c:pt idx="376">
                  <c:v>4.2337841987609863</c:v>
                </c:pt>
                <c:pt idx="377">
                  <c:v>4.1916508674621582</c:v>
                </c:pt>
                <c:pt idx="378">
                  <c:v>4.2293457984924316</c:v>
                </c:pt>
                <c:pt idx="379">
                  <c:v>4.2119851112365723</c:v>
                </c:pt>
                <c:pt idx="380">
                  <c:v>4.3367404937744141</c:v>
                </c:pt>
                <c:pt idx="381">
                  <c:v>4.2732772827148438</c:v>
                </c:pt>
                <c:pt idx="382">
                  <c:v>4.3787360191345215</c:v>
                </c:pt>
                <c:pt idx="383">
                  <c:v>4.4193987846374512</c:v>
                </c:pt>
                <c:pt idx="384">
                  <c:v>4.4076166152954102</c:v>
                </c:pt>
                <c:pt idx="385">
                  <c:v>4.3623075485229492</c:v>
                </c:pt>
                <c:pt idx="386">
                  <c:v>4.4305901527404785</c:v>
                </c:pt>
                <c:pt idx="387">
                  <c:v>4.3600611686706543</c:v>
                </c:pt>
                <c:pt idx="388">
                  <c:v>4.463803768157959</c:v>
                </c:pt>
                <c:pt idx="389">
                  <c:v>4.4825081825256348</c:v>
                </c:pt>
                <c:pt idx="390">
                  <c:v>4.4443097114562988</c:v>
                </c:pt>
                <c:pt idx="391">
                  <c:v>4.354219913482666</c:v>
                </c:pt>
                <c:pt idx="392">
                  <c:v>4.3887162208557129</c:v>
                </c:pt>
                <c:pt idx="393">
                  <c:v>4.5127620697021484</c:v>
                </c:pt>
                <c:pt idx="394">
                  <c:v>4.4933938980102539</c:v>
                </c:pt>
                <c:pt idx="395">
                  <c:v>4.4525647163391113</c:v>
                </c:pt>
                <c:pt idx="396">
                  <c:v>4.4669961929321289</c:v>
                </c:pt>
                <c:pt idx="397">
                  <c:v>4.5219192504882813</c:v>
                </c:pt>
                <c:pt idx="398">
                  <c:v>4.5026917457580566</c:v>
                </c:pt>
                <c:pt idx="399">
                  <c:v>4.4843330383300781</c:v>
                </c:pt>
                <c:pt idx="400">
                  <c:v>4.5550107955932617</c:v>
                </c:pt>
                <c:pt idx="401">
                  <c:v>4.6168355941772461</c:v>
                </c:pt>
                <c:pt idx="402">
                  <c:v>4.524024486541748</c:v>
                </c:pt>
                <c:pt idx="403">
                  <c:v>4.4873218536376953</c:v>
                </c:pt>
                <c:pt idx="404">
                  <c:v>4.5353317260742188</c:v>
                </c:pt>
                <c:pt idx="405">
                  <c:v>4.5780549049377441</c:v>
                </c:pt>
                <c:pt idx="406">
                  <c:v>4.6305084228515625</c:v>
                </c:pt>
                <c:pt idx="407">
                  <c:v>4.7088484764099121</c:v>
                </c:pt>
                <c:pt idx="408">
                  <c:v>4.6998357772827148</c:v>
                </c:pt>
                <c:pt idx="409">
                  <c:v>4.7122230529785156</c:v>
                </c:pt>
                <c:pt idx="410">
                  <c:v>4.7688536643981934</c:v>
                </c:pt>
                <c:pt idx="411">
                  <c:v>4.6848630905151367</c:v>
                </c:pt>
                <c:pt idx="412">
                  <c:v>4.7243447303771973</c:v>
                </c:pt>
                <c:pt idx="413">
                  <c:v>4.6267313957214355</c:v>
                </c:pt>
                <c:pt idx="414">
                  <c:v>4.7168569564819336</c:v>
                </c:pt>
                <c:pt idx="415">
                  <c:v>4.672213077545166</c:v>
                </c:pt>
                <c:pt idx="416">
                  <c:v>4.7959451675415039</c:v>
                </c:pt>
                <c:pt idx="417">
                  <c:v>4.7677092552185059</c:v>
                </c:pt>
                <c:pt idx="418">
                  <c:v>4.7796630859375</c:v>
                </c:pt>
                <c:pt idx="419">
                  <c:v>4.8186836242675781</c:v>
                </c:pt>
                <c:pt idx="420">
                  <c:v>4.7512760162353516</c:v>
                </c:pt>
                <c:pt idx="421">
                  <c:v>4.7905917167663574</c:v>
                </c:pt>
                <c:pt idx="422">
                  <c:v>4.7667074203491211</c:v>
                </c:pt>
                <c:pt idx="423">
                  <c:v>4.8684043884277344</c:v>
                </c:pt>
                <c:pt idx="424">
                  <c:v>4.8946208953857422</c:v>
                </c:pt>
                <c:pt idx="425">
                  <c:v>4.9038677215576172</c:v>
                </c:pt>
                <c:pt idx="426">
                  <c:v>4.9096026420593262</c:v>
                </c:pt>
                <c:pt idx="427">
                  <c:v>4.9911904335021973</c:v>
                </c:pt>
                <c:pt idx="428">
                  <c:v>4.9277815818786621</c:v>
                </c:pt>
                <c:pt idx="429">
                  <c:v>4.9808096885681152</c:v>
                </c:pt>
                <c:pt idx="430">
                  <c:v>5.0208516120910645</c:v>
                </c:pt>
                <c:pt idx="431">
                  <c:v>4.9319658279418945</c:v>
                </c:pt>
                <c:pt idx="432">
                  <c:v>4.9415931701660156</c:v>
                </c:pt>
                <c:pt idx="433">
                  <c:v>5.056309700012207</c:v>
                </c:pt>
                <c:pt idx="434">
                  <c:v>4.9780688285827637</c:v>
                </c:pt>
                <c:pt idx="435">
                  <c:v>4.9523544311523438</c:v>
                </c:pt>
                <c:pt idx="436">
                  <c:v>4.9694328308105469</c:v>
                </c:pt>
                <c:pt idx="437">
                  <c:v>4.9968161582946777</c:v>
                </c:pt>
                <c:pt idx="438">
                  <c:v>5.0580215454101563</c:v>
                </c:pt>
                <c:pt idx="439">
                  <c:v>4.9157214164733887</c:v>
                </c:pt>
                <c:pt idx="440">
                  <c:v>5.0577917098999023</c:v>
                </c:pt>
                <c:pt idx="441">
                  <c:v>5.0092916488647461</c:v>
                </c:pt>
                <c:pt idx="442">
                  <c:v>5.0062084197998047</c:v>
                </c:pt>
                <c:pt idx="443">
                  <c:v>5.1257648468017578</c:v>
                </c:pt>
                <c:pt idx="444">
                  <c:v>5.0671148300170898</c:v>
                </c:pt>
                <c:pt idx="445">
                  <c:v>5.1532120704650879</c:v>
                </c:pt>
                <c:pt idx="446">
                  <c:v>5.1950249671936035</c:v>
                </c:pt>
                <c:pt idx="447">
                  <c:v>5.1839218139648438</c:v>
                </c:pt>
                <c:pt idx="448">
                  <c:v>5.1733193397521973</c:v>
                </c:pt>
                <c:pt idx="449">
                  <c:v>5.1972818374633789</c:v>
                </c:pt>
                <c:pt idx="450">
                  <c:v>5.2380766868591309</c:v>
                </c:pt>
                <c:pt idx="451">
                  <c:v>5.3111538887023926</c:v>
                </c:pt>
                <c:pt idx="452">
                  <c:v>5.277280330657959</c:v>
                </c:pt>
                <c:pt idx="453">
                  <c:v>5.2403950691223145</c:v>
                </c:pt>
                <c:pt idx="454">
                  <c:v>5.3359556198120117</c:v>
                </c:pt>
                <c:pt idx="455">
                  <c:v>5.2755999565124512</c:v>
                </c:pt>
                <c:pt idx="456">
                  <c:v>5.3006172180175781</c:v>
                </c:pt>
                <c:pt idx="457">
                  <c:v>5.2881174087524414</c:v>
                </c:pt>
                <c:pt idx="458">
                  <c:v>5.3123550415039063</c:v>
                </c:pt>
                <c:pt idx="459">
                  <c:v>5.2983489036560059</c:v>
                </c:pt>
                <c:pt idx="460">
                  <c:v>5.3113646507263184</c:v>
                </c:pt>
                <c:pt idx="461">
                  <c:v>5.3385577201843262</c:v>
                </c:pt>
                <c:pt idx="462">
                  <c:v>5.434516429901123</c:v>
                </c:pt>
                <c:pt idx="463">
                  <c:v>5.4176144599914551</c:v>
                </c:pt>
                <c:pt idx="464">
                  <c:v>5.3262500762939453</c:v>
                </c:pt>
                <c:pt idx="465">
                  <c:v>5.3636007308959961</c:v>
                </c:pt>
                <c:pt idx="466">
                  <c:v>5.312018871307373</c:v>
                </c:pt>
                <c:pt idx="467">
                  <c:v>5.3232846260070801</c:v>
                </c:pt>
                <c:pt idx="468">
                  <c:v>5.3720073699951172</c:v>
                </c:pt>
                <c:pt idx="469">
                  <c:v>5.4218096733093262</c:v>
                </c:pt>
                <c:pt idx="470">
                  <c:v>5.3674569129943848</c:v>
                </c:pt>
                <c:pt idx="471">
                  <c:v>5.3890466690063477</c:v>
                </c:pt>
                <c:pt idx="472">
                  <c:v>5.4189152717590332</c:v>
                </c:pt>
                <c:pt idx="473">
                  <c:v>5.5222787857055664</c:v>
                </c:pt>
                <c:pt idx="474">
                  <c:v>5.4625840187072754</c:v>
                </c:pt>
                <c:pt idx="475">
                  <c:v>5.4946208000183105</c:v>
                </c:pt>
                <c:pt idx="476">
                  <c:v>5.3571991920471191</c:v>
                </c:pt>
                <c:pt idx="477">
                  <c:v>5.5069293975830078</c:v>
                </c:pt>
                <c:pt idx="478">
                  <c:v>5.389458179473877</c:v>
                </c:pt>
                <c:pt idx="479">
                  <c:v>5.4966344833374023</c:v>
                </c:pt>
                <c:pt idx="480">
                  <c:v>5.6256899833679199</c:v>
                </c:pt>
                <c:pt idx="481">
                  <c:v>5.5963945388793945</c:v>
                </c:pt>
                <c:pt idx="482">
                  <c:v>5.5878186225891113</c:v>
                </c:pt>
                <c:pt idx="483">
                  <c:v>5.6060333251953125</c:v>
                </c:pt>
                <c:pt idx="484">
                  <c:v>5.6787967681884766</c:v>
                </c:pt>
                <c:pt idx="485">
                  <c:v>5.7140283584594727</c:v>
                </c:pt>
                <c:pt idx="486">
                  <c:v>5.6772370338439941</c:v>
                </c:pt>
                <c:pt idx="487">
                  <c:v>5.657501220703125</c:v>
                </c:pt>
                <c:pt idx="488">
                  <c:v>5.6629457473754883</c:v>
                </c:pt>
                <c:pt idx="489">
                  <c:v>5.5908050537109375</c:v>
                </c:pt>
                <c:pt idx="490">
                  <c:v>5.626220703125</c:v>
                </c:pt>
                <c:pt idx="491">
                  <c:v>5.7052140235900879</c:v>
                </c:pt>
                <c:pt idx="492">
                  <c:v>5.6804838180541992</c:v>
                </c:pt>
                <c:pt idx="493">
                  <c:v>5.6277737617492676</c:v>
                </c:pt>
                <c:pt idx="494">
                  <c:v>5.6777868270874023</c:v>
                </c:pt>
                <c:pt idx="495">
                  <c:v>5.660400390625</c:v>
                </c:pt>
                <c:pt idx="496">
                  <c:v>5.7104878425598145</c:v>
                </c:pt>
                <c:pt idx="497">
                  <c:v>5.7020292282104492</c:v>
                </c:pt>
                <c:pt idx="498">
                  <c:v>5.6861400604248047</c:v>
                </c:pt>
                <c:pt idx="499">
                  <c:v>5.728604793548584</c:v>
                </c:pt>
                <c:pt idx="500">
                  <c:v>5.8292942047119141</c:v>
                </c:pt>
                <c:pt idx="501">
                  <c:v>5.7452611923217773</c:v>
                </c:pt>
                <c:pt idx="502">
                  <c:v>5.7338743209838867</c:v>
                </c:pt>
                <c:pt idx="503">
                  <c:v>5.8175716400146484</c:v>
                </c:pt>
                <c:pt idx="504">
                  <c:v>5.8368673324584961</c:v>
                </c:pt>
                <c:pt idx="505">
                  <c:v>5.8758950233459473</c:v>
                </c:pt>
                <c:pt idx="506">
                  <c:v>5.9272608757019043</c:v>
                </c:pt>
                <c:pt idx="507">
                  <c:v>5.8099026679992676</c:v>
                </c:pt>
                <c:pt idx="508">
                  <c:v>5.9722456932067871</c:v>
                </c:pt>
                <c:pt idx="509">
                  <c:v>5.9277420043945313</c:v>
                </c:pt>
                <c:pt idx="510">
                  <c:v>5.9620199203491211</c:v>
                </c:pt>
                <c:pt idx="511">
                  <c:v>5.9392085075378418</c:v>
                </c:pt>
                <c:pt idx="512">
                  <c:v>5.9748377799987793</c:v>
                </c:pt>
                <c:pt idx="513">
                  <c:v>5.979093074798584</c:v>
                </c:pt>
                <c:pt idx="514">
                  <c:v>5.9165387153625488</c:v>
                </c:pt>
                <c:pt idx="515">
                  <c:v>5.9494919776916504</c:v>
                </c:pt>
                <c:pt idx="516">
                  <c:v>5.9450550079345703</c:v>
                </c:pt>
                <c:pt idx="517">
                  <c:v>6.0397462844848633</c:v>
                </c:pt>
                <c:pt idx="518">
                  <c:v>5.9573192596435547</c:v>
                </c:pt>
                <c:pt idx="519">
                  <c:v>5.9535641670227051</c:v>
                </c:pt>
                <c:pt idx="520">
                  <c:v>6.0032129287719727</c:v>
                </c:pt>
                <c:pt idx="521">
                  <c:v>6.1342248916625977</c:v>
                </c:pt>
                <c:pt idx="522">
                  <c:v>6.1130595207214355</c:v>
                </c:pt>
                <c:pt idx="523">
                  <c:v>6.0995631217956543</c:v>
                </c:pt>
                <c:pt idx="524">
                  <c:v>6.1188411712646484</c:v>
                </c:pt>
                <c:pt idx="525">
                  <c:v>5.966618537902832</c:v>
                </c:pt>
                <c:pt idx="526">
                  <c:v>6.0776004791259766</c:v>
                </c:pt>
                <c:pt idx="527">
                  <c:v>6.0360922813415527</c:v>
                </c:pt>
                <c:pt idx="528">
                  <c:v>6.0643172264099121</c:v>
                </c:pt>
                <c:pt idx="529">
                  <c:v>6.1339521408081055</c:v>
                </c:pt>
                <c:pt idx="530">
                  <c:v>6.0931267738342285</c:v>
                </c:pt>
                <c:pt idx="531">
                  <c:v>6.1641092300415039</c:v>
                </c:pt>
                <c:pt idx="532">
                  <c:v>6.1429257392883301</c:v>
                </c:pt>
                <c:pt idx="533">
                  <c:v>6.1444025039672852</c:v>
                </c:pt>
                <c:pt idx="534">
                  <c:v>6.1164155006408691</c:v>
                </c:pt>
                <c:pt idx="535">
                  <c:v>6.2163333892822266</c:v>
                </c:pt>
                <c:pt idx="536">
                  <c:v>6.1864380836486816</c:v>
                </c:pt>
                <c:pt idx="537">
                  <c:v>6.2789201736450195</c:v>
                </c:pt>
                <c:pt idx="538">
                  <c:v>6.2922725677490234</c:v>
                </c:pt>
                <c:pt idx="539">
                  <c:v>6.1883735656738281</c:v>
                </c:pt>
                <c:pt idx="540">
                  <c:v>6.2918343544006348</c:v>
                </c:pt>
                <c:pt idx="541">
                  <c:v>6.1976385116577148</c:v>
                </c:pt>
                <c:pt idx="542">
                  <c:v>6.2651510238647461</c:v>
                </c:pt>
                <c:pt idx="543">
                  <c:v>6.2674903869628906</c:v>
                </c:pt>
                <c:pt idx="544">
                  <c:v>6.2941818237304688</c:v>
                </c:pt>
                <c:pt idx="545">
                  <c:v>6.1960368156433105</c:v>
                </c:pt>
                <c:pt idx="546">
                  <c:v>6.1813092231750488</c:v>
                </c:pt>
                <c:pt idx="547">
                  <c:v>6.2294631004333496</c:v>
                </c:pt>
                <c:pt idx="548">
                  <c:v>6.1996426582336426</c:v>
                </c:pt>
                <c:pt idx="549">
                  <c:v>6.224736213684082</c:v>
                </c:pt>
                <c:pt idx="550">
                  <c:v>6.2306203842163086</c:v>
                </c:pt>
                <c:pt idx="551">
                  <c:v>6.1949129104614258</c:v>
                </c:pt>
                <c:pt idx="552">
                  <c:v>6.2297797203063965</c:v>
                </c:pt>
                <c:pt idx="553">
                  <c:v>6.2339940071105957</c:v>
                </c:pt>
                <c:pt idx="554">
                  <c:v>6.2729620933532715</c:v>
                </c:pt>
                <c:pt idx="555">
                  <c:v>6.2959065437316895</c:v>
                </c:pt>
                <c:pt idx="556">
                  <c:v>6.1993517875671387</c:v>
                </c:pt>
                <c:pt idx="557">
                  <c:v>6.283968448638916</c:v>
                </c:pt>
                <c:pt idx="558">
                  <c:v>6.3555827140808105</c:v>
                </c:pt>
                <c:pt idx="559">
                  <c:v>6.4255118370056152</c:v>
                </c:pt>
                <c:pt idx="560">
                  <c:v>6.3933520317077637</c:v>
                </c:pt>
                <c:pt idx="561">
                  <c:v>6.4610705375671387</c:v>
                </c:pt>
                <c:pt idx="562">
                  <c:v>6.3544635772705078</c:v>
                </c:pt>
                <c:pt idx="563">
                  <c:v>6.4102993011474609</c:v>
                </c:pt>
                <c:pt idx="564">
                  <c:v>6.4244499206542969</c:v>
                </c:pt>
                <c:pt idx="565">
                  <c:v>6.4552760124206543</c:v>
                </c:pt>
                <c:pt idx="566">
                  <c:v>6.4420127868652344</c:v>
                </c:pt>
                <c:pt idx="567">
                  <c:v>6.4658126831054688</c:v>
                </c:pt>
                <c:pt idx="568">
                  <c:v>6.4356861114501953</c:v>
                </c:pt>
                <c:pt idx="569">
                  <c:v>6.5375313758850098</c:v>
                </c:pt>
                <c:pt idx="570">
                  <c:v>6.5380978584289551</c:v>
                </c:pt>
                <c:pt idx="571">
                  <c:v>6.4991707801818848</c:v>
                </c:pt>
                <c:pt idx="572">
                  <c:v>6.565070629119873</c:v>
                </c:pt>
                <c:pt idx="573">
                  <c:v>6.4992456436157227</c:v>
                </c:pt>
                <c:pt idx="574">
                  <c:v>6.5034551620483398</c:v>
                </c:pt>
                <c:pt idx="575">
                  <c:v>6.4461092948913574</c:v>
                </c:pt>
                <c:pt idx="576">
                  <c:v>6.432952880859375</c:v>
                </c:pt>
                <c:pt idx="577">
                  <c:v>6.3933920860290527</c:v>
                </c:pt>
                <c:pt idx="578">
                  <c:v>6.4484624862670898</c:v>
                </c:pt>
                <c:pt idx="579">
                  <c:v>6.4926810264587402</c:v>
                </c:pt>
                <c:pt idx="580">
                  <c:v>6.524324893951416</c:v>
                </c:pt>
                <c:pt idx="581">
                  <c:v>6.4959802627563477</c:v>
                </c:pt>
                <c:pt idx="582">
                  <c:v>6.4708623886108398</c:v>
                </c:pt>
                <c:pt idx="583">
                  <c:v>6.5042085647583008</c:v>
                </c:pt>
                <c:pt idx="584">
                  <c:v>6.5068621635437012</c:v>
                </c:pt>
                <c:pt idx="585">
                  <c:v>6.5601248741149902</c:v>
                </c:pt>
                <c:pt idx="586">
                  <c:v>6.5552816390991211</c:v>
                </c:pt>
                <c:pt idx="587">
                  <c:v>6.5634403228759766</c:v>
                </c:pt>
                <c:pt idx="588">
                  <c:v>6.491030216217041</c:v>
                </c:pt>
                <c:pt idx="589">
                  <c:v>6.5535712242126465</c:v>
                </c:pt>
                <c:pt idx="590">
                  <c:v>6.6113204956054688</c:v>
                </c:pt>
                <c:pt idx="591">
                  <c:v>6.5824713706970215</c:v>
                </c:pt>
                <c:pt idx="592">
                  <c:v>6.5225539207458496</c:v>
                </c:pt>
                <c:pt idx="593">
                  <c:v>6.669856071472168</c:v>
                </c:pt>
                <c:pt idx="594">
                  <c:v>6.7076921463012695</c:v>
                </c:pt>
                <c:pt idx="595">
                  <c:v>6.6994280815124512</c:v>
                </c:pt>
                <c:pt idx="596">
                  <c:v>6.731295108795166</c:v>
                </c:pt>
                <c:pt idx="597">
                  <c:v>6.6988711357116699</c:v>
                </c:pt>
                <c:pt idx="598">
                  <c:v>6.7088632583618164</c:v>
                </c:pt>
                <c:pt idx="599">
                  <c:v>6.6411304473876953</c:v>
                </c:pt>
                <c:pt idx="600">
                  <c:v>6.7474513053894043</c:v>
                </c:pt>
                <c:pt idx="601">
                  <c:v>6.6924424171447754</c:v>
                </c:pt>
                <c:pt idx="602">
                  <c:v>6.7150330543518066</c:v>
                </c:pt>
                <c:pt idx="603">
                  <c:v>6.7256569862365723</c:v>
                </c:pt>
                <c:pt idx="604">
                  <c:v>6.7870802879333496</c:v>
                </c:pt>
                <c:pt idx="605">
                  <c:v>6.8415818214416504</c:v>
                </c:pt>
                <c:pt idx="606">
                  <c:v>6.798302173614502</c:v>
                </c:pt>
                <c:pt idx="607">
                  <c:v>6.793947696685791</c:v>
                </c:pt>
                <c:pt idx="608">
                  <c:v>6.7570033073425293</c:v>
                </c:pt>
                <c:pt idx="609">
                  <c:v>6.8241572380065918</c:v>
                </c:pt>
                <c:pt idx="610">
                  <c:v>6.7466349601745605</c:v>
                </c:pt>
                <c:pt idx="611">
                  <c:v>6.7910780906677246</c:v>
                </c:pt>
                <c:pt idx="612">
                  <c:v>6.7886562347412109</c:v>
                </c:pt>
                <c:pt idx="613">
                  <c:v>6.8522005081176758</c:v>
                </c:pt>
                <c:pt idx="614">
                  <c:v>6.8679337501525879</c:v>
                </c:pt>
                <c:pt idx="615">
                  <c:v>6.8512897491455078</c:v>
                </c:pt>
                <c:pt idx="616">
                  <c:v>6.8713088035583496</c:v>
                </c:pt>
                <c:pt idx="617">
                  <c:v>6.891263484954834</c:v>
                </c:pt>
                <c:pt idx="618">
                  <c:v>6.9067134857177734</c:v>
                </c:pt>
                <c:pt idx="619">
                  <c:v>6.8385772705078125</c:v>
                </c:pt>
                <c:pt idx="620">
                  <c:v>6.8682432174682617</c:v>
                </c:pt>
                <c:pt idx="621">
                  <c:v>6.9136114120483398</c:v>
                </c:pt>
                <c:pt idx="622">
                  <c:v>6.8546714782714844</c:v>
                </c:pt>
                <c:pt idx="623">
                  <c:v>6.9206085205078125</c:v>
                </c:pt>
                <c:pt idx="624">
                  <c:v>6.971796989440918</c:v>
                </c:pt>
                <c:pt idx="625">
                  <c:v>6.8801693916320801</c:v>
                </c:pt>
                <c:pt idx="626">
                  <c:v>6.8595418930053711</c:v>
                </c:pt>
                <c:pt idx="627">
                  <c:v>6.8912653923034668</c:v>
                </c:pt>
                <c:pt idx="628">
                  <c:v>6.9416980743408203</c:v>
                </c:pt>
                <c:pt idx="629">
                  <c:v>6.8687138557434082</c:v>
                </c:pt>
                <c:pt idx="630">
                  <c:v>6.8364396095275879</c:v>
                </c:pt>
                <c:pt idx="631">
                  <c:v>6.9203400611877441</c:v>
                </c:pt>
                <c:pt idx="632">
                  <c:v>6.8499603271484375</c:v>
                </c:pt>
                <c:pt idx="633">
                  <c:v>6.8349976539611816</c:v>
                </c:pt>
                <c:pt idx="634">
                  <c:v>6.8775839805603027</c:v>
                </c:pt>
                <c:pt idx="635">
                  <c:v>6.8568639755249023</c:v>
                </c:pt>
                <c:pt idx="636">
                  <c:v>7.0012426376342773</c:v>
                </c:pt>
                <c:pt idx="637">
                  <c:v>6.9474091529846191</c:v>
                </c:pt>
                <c:pt idx="638">
                  <c:v>6.9237899780273438</c:v>
                </c:pt>
                <c:pt idx="639">
                  <c:v>6.9645795822143555</c:v>
                </c:pt>
                <c:pt idx="640">
                  <c:v>6.918238639831543</c:v>
                </c:pt>
                <c:pt idx="641">
                  <c:v>6.9430642127990723</c:v>
                </c:pt>
                <c:pt idx="642">
                  <c:v>7.0040521621704102</c:v>
                </c:pt>
                <c:pt idx="643">
                  <c:v>6.9531111717224121</c:v>
                </c:pt>
                <c:pt idx="644">
                  <c:v>6.9268441200256348</c:v>
                </c:pt>
                <c:pt idx="645">
                  <c:v>6.9767146110534668</c:v>
                </c:pt>
                <c:pt idx="646">
                  <c:v>6.9106717109680176</c:v>
                </c:pt>
                <c:pt idx="647">
                  <c:v>6.9285025596618652</c:v>
                </c:pt>
                <c:pt idx="648">
                  <c:v>6.9775171279907227</c:v>
                </c:pt>
                <c:pt idx="649">
                  <c:v>7.0647745132446289</c:v>
                </c:pt>
                <c:pt idx="650">
                  <c:v>7.0807228088378906</c:v>
                </c:pt>
                <c:pt idx="651">
                  <c:v>7.1102995872497559</c:v>
                </c:pt>
                <c:pt idx="652">
                  <c:v>7.0579185485839844</c:v>
                </c:pt>
                <c:pt idx="653">
                  <c:v>7.0347652435302734</c:v>
                </c:pt>
                <c:pt idx="654">
                  <c:v>6.9973092079162598</c:v>
                </c:pt>
                <c:pt idx="655">
                  <c:v>7.0434689521789551</c:v>
                </c:pt>
                <c:pt idx="656">
                  <c:v>6.9977550506591797</c:v>
                </c:pt>
                <c:pt idx="657">
                  <c:v>6.9973597526550293</c:v>
                </c:pt>
                <c:pt idx="658">
                  <c:v>6.9210519790649414</c:v>
                </c:pt>
                <c:pt idx="659">
                  <c:v>6.9778947830200195</c:v>
                </c:pt>
                <c:pt idx="660">
                  <c:v>6.9922604560852051</c:v>
                </c:pt>
                <c:pt idx="661">
                  <c:v>7.0217289924621582</c:v>
                </c:pt>
                <c:pt idx="662">
                  <c:v>6.9363923072814941</c:v>
                </c:pt>
                <c:pt idx="663">
                  <c:v>6.9926333427429199</c:v>
                </c:pt>
                <c:pt idx="664">
                  <c:v>6.9285869598388672</c:v>
                </c:pt>
                <c:pt idx="665">
                  <c:v>6.9818153381347656</c:v>
                </c:pt>
                <c:pt idx="666">
                  <c:v>6.9480834007263184</c:v>
                </c:pt>
                <c:pt idx="667">
                  <c:v>6.984900951385498</c:v>
                </c:pt>
                <c:pt idx="668">
                  <c:v>7.0409789085388184</c:v>
                </c:pt>
                <c:pt idx="669">
                  <c:v>7.0789804458618164</c:v>
                </c:pt>
                <c:pt idx="670">
                  <c:v>7.0563764572143555</c:v>
                </c:pt>
                <c:pt idx="671">
                  <c:v>7.0515942573547363</c:v>
                </c:pt>
                <c:pt idx="672">
                  <c:v>6.9640293121337891</c:v>
                </c:pt>
                <c:pt idx="673">
                  <c:v>7.0412321090698242</c:v>
                </c:pt>
                <c:pt idx="674">
                  <c:v>7.0800986289978027</c:v>
                </c:pt>
                <c:pt idx="675">
                  <c:v>7.051579475402832</c:v>
                </c:pt>
                <c:pt idx="676">
                  <c:v>7.079399585723877</c:v>
                </c:pt>
                <c:pt idx="677">
                  <c:v>7.1510496139526367</c:v>
                </c:pt>
                <c:pt idx="678">
                  <c:v>7.0950808525085449</c:v>
                </c:pt>
                <c:pt idx="679">
                  <c:v>7.149467945098877</c:v>
                </c:pt>
                <c:pt idx="680">
                  <c:v>7.0373992919921875</c:v>
                </c:pt>
                <c:pt idx="681">
                  <c:v>7.0108251571655273</c:v>
                </c:pt>
                <c:pt idx="682">
                  <c:v>6.9878349304199219</c:v>
                </c:pt>
                <c:pt idx="683">
                  <c:v>7.0305466651916504</c:v>
                </c:pt>
                <c:pt idx="684">
                  <c:v>7.0920147895812988</c:v>
                </c:pt>
                <c:pt idx="685">
                  <c:v>7.0853066444396973</c:v>
                </c:pt>
                <c:pt idx="686">
                  <c:v>7.0061006546020508</c:v>
                </c:pt>
                <c:pt idx="687">
                  <c:v>7.0872631072998047</c:v>
                </c:pt>
                <c:pt idx="688">
                  <c:v>7.1162481307983398</c:v>
                </c:pt>
                <c:pt idx="689">
                  <c:v>7.098426342010498</c:v>
                </c:pt>
                <c:pt idx="690">
                  <c:v>7.0941882133483887</c:v>
                </c:pt>
                <c:pt idx="691">
                  <c:v>7.135246753692627</c:v>
                </c:pt>
                <c:pt idx="692">
                  <c:v>7.1391987800598145</c:v>
                </c:pt>
                <c:pt idx="693">
                  <c:v>7.1969537734985352</c:v>
                </c:pt>
                <c:pt idx="694">
                  <c:v>7.1929621696472168</c:v>
                </c:pt>
                <c:pt idx="695">
                  <c:v>7.1631159782409668</c:v>
                </c:pt>
                <c:pt idx="696">
                  <c:v>7.1555337905883789</c:v>
                </c:pt>
                <c:pt idx="697">
                  <c:v>7.1434316635131836</c:v>
                </c:pt>
                <c:pt idx="698">
                  <c:v>7.1429619789123535</c:v>
                </c:pt>
                <c:pt idx="699">
                  <c:v>7.1695094108581543</c:v>
                </c:pt>
                <c:pt idx="700">
                  <c:v>7.0781874656677246</c:v>
                </c:pt>
                <c:pt idx="701">
                  <c:v>7.0948672294616699</c:v>
                </c:pt>
                <c:pt idx="702">
                  <c:v>7.0992093086242676</c:v>
                </c:pt>
                <c:pt idx="703">
                  <c:v>7.0883054733276367</c:v>
                </c:pt>
                <c:pt idx="704">
                  <c:v>6.9719538688659668</c:v>
                </c:pt>
                <c:pt idx="705">
                  <c:v>6.9671530723571777</c:v>
                </c:pt>
                <c:pt idx="706">
                  <c:v>7.0203118324279785</c:v>
                </c:pt>
                <c:pt idx="707">
                  <c:v>7.0049724578857422</c:v>
                </c:pt>
                <c:pt idx="708">
                  <c:v>7.0784945487976074</c:v>
                </c:pt>
                <c:pt idx="709">
                  <c:v>7.1093754768371582</c:v>
                </c:pt>
                <c:pt idx="710">
                  <c:v>7.0945954322814941</c:v>
                </c:pt>
                <c:pt idx="711">
                  <c:v>7.0135550498962402</c:v>
                </c:pt>
                <c:pt idx="712">
                  <c:v>7.0626540184020996</c:v>
                </c:pt>
                <c:pt idx="713">
                  <c:v>6.9963259696960449</c:v>
                </c:pt>
                <c:pt idx="714">
                  <c:v>7.0660595893859863</c:v>
                </c:pt>
                <c:pt idx="715">
                  <c:v>7.0629024505615234</c:v>
                </c:pt>
                <c:pt idx="716">
                  <c:v>7.0420031547546387</c:v>
                </c:pt>
                <c:pt idx="717">
                  <c:v>7.0901031494140625</c:v>
                </c:pt>
                <c:pt idx="718">
                  <c:v>6.9869279861450195</c:v>
                </c:pt>
                <c:pt idx="719">
                  <c:v>7.0369820594787598</c:v>
                </c:pt>
                <c:pt idx="720">
                  <c:v>7.0824465751647949</c:v>
                </c:pt>
                <c:pt idx="721">
                  <c:v>7.0831503868103027</c:v>
                </c:pt>
                <c:pt idx="722">
                  <c:v>7.0876679420471191</c:v>
                </c:pt>
                <c:pt idx="723">
                  <c:v>7.2280712127685547</c:v>
                </c:pt>
                <c:pt idx="724">
                  <c:v>7.1348824501037598</c:v>
                </c:pt>
                <c:pt idx="725">
                  <c:v>7.1927385330200195</c:v>
                </c:pt>
                <c:pt idx="726">
                  <c:v>7.1393156051635742</c:v>
                </c:pt>
                <c:pt idx="727">
                  <c:v>7.1722407341003418</c:v>
                </c:pt>
                <c:pt idx="728">
                  <c:v>7.2028055191040039</c:v>
                </c:pt>
                <c:pt idx="729">
                  <c:v>7.1894321441650391</c:v>
                </c:pt>
                <c:pt idx="730">
                  <c:v>7.1940727233886719</c:v>
                </c:pt>
                <c:pt idx="731">
                  <c:v>7.1857304573059082</c:v>
                </c:pt>
                <c:pt idx="732">
                  <c:v>7.1415195465087891</c:v>
                </c:pt>
                <c:pt idx="733">
                  <c:v>7.1779580116271973</c:v>
                </c:pt>
                <c:pt idx="734">
                  <c:v>7.1867475509643555</c:v>
                </c:pt>
                <c:pt idx="735">
                  <c:v>7.1330275535583496</c:v>
                </c:pt>
                <c:pt idx="736">
                  <c:v>7.211214542388916</c:v>
                </c:pt>
                <c:pt idx="737">
                  <c:v>7.2900962829589844</c:v>
                </c:pt>
                <c:pt idx="738">
                  <c:v>7.2211418151855469</c:v>
                </c:pt>
                <c:pt idx="739">
                  <c:v>7.189910888671875</c:v>
                </c:pt>
                <c:pt idx="740">
                  <c:v>7.2649283409118652</c:v>
                </c:pt>
                <c:pt idx="741">
                  <c:v>7.2425370216369629</c:v>
                </c:pt>
                <c:pt idx="742">
                  <c:v>7.3346085548400879</c:v>
                </c:pt>
                <c:pt idx="743">
                  <c:v>7.2271885871887207</c:v>
                </c:pt>
                <c:pt idx="744">
                  <c:v>7.2090330123901367</c:v>
                </c:pt>
                <c:pt idx="745">
                  <c:v>7.2638702392578125</c:v>
                </c:pt>
                <c:pt idx="746">
                  <c:v>7.2795181274414063</c:v>
                </c:pt>
                <c:pt idx="747">
                  <c:v>7.3374381065368652</c:v>
                </c:pt>
                <c:pt idx="748">
                  <c:v>7.2966232299804688</c:v>
                </c:pt>
                <c:pt idx="749">
                  <c:v>7.2559056282043457</c:v>
                </c:pt>
                <c:pt idx="750">
                  <c:v>7.2649035453796387</c:v>
                </c:pt>
                <c:pt idx="751">
                  <c:v>7.3115320205688477</c:v>
                </c:pt>
                <c:pt idx="752">
                  <c:v>7.2806816101074219</c:v>
                </c:pt>
                <c:pt idx="753">
                  <c:v>7.2948074340820313</c:v>
                </c:pt>
                <c:pt idx="754">
                  <c:v>7.3829703330993652</c:v>
                </c:pt>
                <c:pt idx="755">
                  <c:v>7.3755230903625488</c:v>
                </c:pt>
                <c:pt idx="756">
                  <c:v>7.3372750282287598</c:v>
                </c:pt>
                <c:pt idx="757">
                  <c:v>7.4226598739624023</c:v>
                </c:pt>
                <c:pt idx="758">
                  <c:v>7.3959264755249023</c:v>
                </c:pt>
                <c:pt idx="759">
                  <c:v>7.4871969223022461</c:v>
                </c:pt>
                <c:pt idx="760">
                  <c:v>7.4760317802429199</c:v>
                </c:pt>
                <c:pt idx="761">
                  <c:v>7.4433660507202148</c:v>
                </c:pt>
                <c:pt idx="762">
                  <c:v>7.4219284057617188</c:v>
                </c:pt>
                <c:pt idx="763">
                  <c:v>7.4719610214233398</c:v>
                </c:pt>
                <c:pt idx="764">
                  <c:v>7.3992819786071777</c:v>
                </c:pt>
                <c:pt idx="765">
                  <c:v>7.5267891883850098</c:v>
                </c:pt>
                <c:pt idx="766">
                  <c:v>7.4870615005493164</c:v>
                </c:pt>
                <c:pt idx="767">
                  <c:v>7.6246018409729004</c:v>
                </c:pt>
                <c:pt idx="768">
                  <c:v>7.5522141456604004</c:v>
                </c:pt>
                <c:pt idx="769">
                  <c:v>7.5056624412536621</c:v>
                </c:pt>
                <c:pt idx="770">
                  <c:v>7.5717158317565918</c:v>
                </c:pt>
                <c:pt idx="771">
                  <c:v>7.6600461006164551</c:v>
                </c:pt>
                <c:pt idx="772">
                  <c:v>7.6280455589294434</c:v>
                </c:pt>
                <c:pt idx="773">
                  <c:v>7.6145329475402832</c:v>
                </c:pt>
                <c:pt idx="774">
                  <c:v>7.6308908462524414</c:v>
                </c:pt>
                <c:pt idx="775">
                  <c:v>7.6093096733093262</c:v>
                </c:pt>
                <c:pt idx="776">
                  <c:v>7.6669626235961914</c:v>
                </c:pt>
                <c:pt idx="777">
                  <c:v>7.7797818183898926</c:v>
                </c:pt>
                <c:pt idx="778">
                  <c:v>7.640866756439209</c:v>
                </c:pt>
                <c:pt idx="779">
                  <c:v>7.7377867698669434</c:v>
                </c:pt>
                <c:pt idx="780">
                  <c:v>7.7497615814208984</c:v>
                </c:pt>
                <c:pt idx="781">
                  <c:v>7.6744451522827148</c:v>
                </c:pt>
                <c:pt idx="782">
                  <c:v>7.7338500022888184</c:v>
                </c:pt>
                <c:pt idx="783">
                  <c:v>7.7256669998168945</c:v>
                </c:pt>
                <c:pt idx="784">
                  <c:v>7.7227039337158203</c:v>
                </c:pt>
                <c:pt idx="785">
                  <c:v>7.7820358276367188</c:v>
                </c:pt>
                <c:pt idx="786">
                  <c:v>7.8216676712036133</c:v>
                </c:pt>
                <c:pt idx="787">
                  <c:v>7.7377915382385254</c:v>
                </c:pt>
                <c:pt idx="788">
                  <c:v>7.590428352355957</c:v>
                </c:pt>
                <c:pt idx="789">
                  <c:v>7.6829104423522949</c:v>
                </c:pt>
                <c:pt idx="790">
                  <c:v>7.6725349426269531</c:v>
                </c:pt>
                <c:pt idx="791">
                  <c:v>7.708611011505127</c:v>
                </c:pt>
                <c:pt idx="792">
                  <c:v>7.6962637901306152</c:v>
                </c:pt>
                <c:pt idx="793">
                  <c:v>7.7003917694091797</c:v>
                </c:pt>
                <c:pt idx="794">
                  <c:v>7.8248457908630371</c:v>
                </c:pt>
                <c:pt idx="795">
                  <c:v>7.8220510482788086</c:v>
                </c:pt>
                <c:pt idx="796">
                  <c:v>7.7564020156860352</c:v>
                </c:pt>
                <c:pt idx="797">
                  <c:v>7.8503537178039551</c:v>
                </c:pt>
                <c:pt idx="798">
                  <c:v>7.7569632530212402</c:v>
                </c:pt>
                <c:pt idx="799">
                  <c:v>7.8215727806091309</c:v>
                </c:pt>
                <c:pt idx="800">
                  <c:v>7.7535653114318848</c:v>
                </c:pt>
                <c:pt idx="801">
                  <c:v>7.8120689392089844</c:v>
                </c:pt>
                <c:pt idx="802">
                  <c:v>7.8650360107421875</c:v>
                </c:pt>
                <c:pt idx="803">
                  <c:v>7.8357610702514648</c:v>
                </c:pt>
                <c:pt idx="804">
                  <c:v>7.8804473876953125</c:v>
                </c:pt>
                <c:pt idx="805">
                  <c:v>7.8787484169006348</c:v>
                </c:pt>
                <c:pt idx="806">
                  <c:v>7.8186869621276855</c:v>
                </c:pt>
                <c:pt idx="807">
                  <c:v>7.7926793098449707</c:v>
                </c:pt>
                <c:pt idx="808">
                  <c:v>7.7925739288330078</c:v>
                </c:pt>
                <c:pt idx="809">
                  <c:v>7.8740596771240234</c:v>
                </c:pt>
                <c:pt idx="810">
                  <c:v>7.833653450012207</c:v>
                </c:pt>
                <c:pt idx="811">
                  <c:v>7.8769655227661133</c:v>
                </c:pt>
                <c:pt idx="812">
                  <c:v>7.8463973999023438</c:v>
                </c:pt>
                <c:pt idx="813">
                  <c:v>7.8530597686767578</c:v>
                </c:pt>
                <c:pt idx="814">
                  <c:v>7.8232307434082031</c:v>
                </c:pt>
                <c:pt idx="815">
                  <c:v>7.8507122993469238</c:v>
                </c:pt>
                <c:pt idx="816">
                  <c:v>7.8822498321533203</c:v>
                </c:pt>
                <c:pt idx="817">
                  <c:v>7.8434782028198242</c:v>
                </c:pt>
                <c:pt idx="818">
                  <c:v>7.9136829376220703</c:v>
                </c:pt>
                <c:pt idx="819">
                  <c:v>7.9547734260559082</c:v>
                </c:pt>
                <c:pt idx="820">
                  <c:v>7.971473217010498</c:v>
                </c:pt>
                <c:pt idx="821">
                  <c:v>7.905799388885498</c:v>
                </c:pt>
                <c:pt idx="822">
                  <c:v>7.941368579864502</c:v>
                </c:pt>
                <c:pt idx="823">
                  <c:v>8.0319023132324219</c:v>
                </c:pt>
                <c:pt idx="824">
                  <c:v>7.9980931282043457</c:v>
                </c:pt>
                <c:pt idx="825">
                  <c:v>7.9873671531677246</c:v>
                </c:pt>
                <c:pt idx="826">
                  <c:v>8.0586004257202148</c:v>
                </c:pt>
                <c:pt idx="827">
                  <c:v>8.0505552291870117</c:v>
                </c:pt>
                <c:pt idx="828">
                  <c:v>8.0863618850708008</c:v>
                </c:pt>
                <c:pt idx="829">
                  <c:v>8.0428104400634766</c:v>
                </c:pt>
                <c:pt idx="830">
                  <c:v>8.0693073272705078</c:v>
                </c:pt>
                <c:pt idx="831">
                  <c:v>8.043461799621582</c:v>
                </c:pt>
                <c:pt idx="832">
                  <c:v>8.1846418380737305</c:v>
                </c:pt>
                <c:pt idx="833">
                  <c:v>8.1759223937988281</c:v>
                </c:pt>
                <c:pt idx="834">
                  <c:v>8.1441431045532227</c:v>
                </c:pt>
                <c:pt idx="835">
                  <c:v>8.2171897888183594</c:v>
                </c:pt>
                <c:pt idx="836">
                  <c:v>8.1586322784423828</c:v>
                </c:pt>
                <c:pt idx="837">
                  <c:v>8.1296253204345703</c:v>
                </c:pt>
                <c:pt idx="838">
                  <c:v>8.1752214431762695</c:v>
                </c:pt>
                <c:pt idx="839">
                  <c:v>8.1532745361328125</c:v>
                </c:pt>
                <c:pt idx="840">
                  <c:v>8.2327966690063477</c:v>
                </c:pt>
                <c:pt idx="841">
                  <c:v>8.2758951187133789</c:v>
                </c:pt>
                <c:pt idx="842">
                  <c:v>8.3004751205444336</c:v>
                </c:pt>
                <c:pt idx="843">
                  <c:v>8.3421897888183594</c:v>
                </c:pt>
                <c:pt idx="844">
                  <c:v>8.2452354431152344</c:v>
                </c:pt>
                <c:pt idx="845">
                  <c:v>8.2003765106201172</c:v>
                </c:pt>
                <c:pt idx="846">
                  <c:v>8.1950607299804688</c:v>
                </c:pt>
                <c:pt idx="847">
                  <c:v>8.2027168273925781</c:v>
                </c:pt>
                <c:pt idx="848">
                  <c:v>8.337554931640625</c:v>
                </c:pt>
                <c:pt idx="849">
                  <c:v>8.2325105667114258</c:v>
                </c:pt>
                <c:pt idx="850">
                  <c:v>8.3057518005371094</c:v>
                </c:pt>
                <c:pt idx="851">
                  <c:v>8.3554000854492188</c:v>
                </c:pt>
                <c:pt idx="852">
                  <c:v>8.2895908355712891</c:v>
                </c:pt>
                <c:pt idx="853">
                  <c:v>8.3145618438720703</c:v>
                </c:pt>
                <c:pt idx="854">
                  <c:v>8.4014778137207031</c:v>
                </c:pt>
                <c:pt idx="855">
                  <c:v>8.3696413040161133</c:v>
                </c:pt>
                <c:pt idx="856">
                  <c:v>8.4229240417480469</c:v>
                </c:pt>
                <c:pt idx="857">
                  <c:v>8.4489822387695313</c:v>
                </c:pt>
                <c:pt idx="858">
                  <c:v>8.4736242294311523</c:v>
                </c:pt>
                <c:pt idx="859">
                  <c:v>8.4941205978393555</c:v>
                </c:pt>
                <c:pt idx="860">
                  <c:v>8.4084243774414063</c:v>
                </c:pt>
                <c:pt idx="861">
                  <c:v>8.3746528625488281</c:v>
                </c:pt>
                <c:pt idx="862">
                  <c:v>8.459625244140625</c:v>
                </c:pt>
                <c:pt idx="863">
                  <c:v>8.4150304794311523</c:v>
                </c:pt>
                <c:pt idx="864">
                  <c:v>8.4416723251342773</c:v>
                </c:pt>
                <c:pt idx="865">
                  <c:v>8.430598258972168</c:v>
                </c:pt>
                <c:pt idx="866">
                  <c:v>8.4078159332275391</c:v>
                </c:pt>
                <c:pt idx="867">
                  <c:v>8.3706884384155273</c:v>
                </c:pt>
                <c:pt idx="868">
                  <c:v>8.3729057312011719</c:v>
                </c:pt>
                <c:pt idx="869">
                  <c:v>8.3452768325805664</c:v>
                </c:pt>
                <c:pt idx="870">
                  <c:v>8.3930702209472656</c:v>
                </c:pt>
                <c:pt idx="871">
                  <c:v>8.3415994644165039</c:v>
                </c:pt>
                <c:pt idx="872">
                  <c:v>8.3702201843261719</c:v>
                </c:pt>
                <c:pt idx="873">
                  <c:v>8.4463529586791992</c:v>
                </c:pt>
                <c:pt idx="874">
                  <c:v>8.4367399215698242</c:v>
                </c:pt>
                <c:pt idx="875">
                  <c:v>8.3882331848144531</c:v>
                </c:pt>
                <c:pt idx="876">
                  <c:v>8.3761234283447266</c:v>
                </c:pt>
                <c:pt idx="877">
                  <c:v>8.3884201049804688</c:v>
                </c:pt>
                <c:pt idx="878">
                  <c:v>8.4258852005004883</c:v>
                </c:pt>
                <c:pt idx="879">
                  <c:v>8.3992223739624023</c:v>
                </c:pt>
                <c:pt idx="880">
                  <c:v>8.4576501846313477</c:v>
                </c:pt>
                <c:pt idx="881">
                  <c:v>8.5032234191894531</c:v>
                </c:pt>
                <c:pt idx="882">
                  <c:v>8.527674674987793</c:v>
                </c:pt>
                <c:pt idx="883">
                  <c:v>8.4855432510375977</c:v>
                </c:pt>
                <c:pt idx="884">
                  <c:v>8.4963722229003906</c:v>
                </c:pt>
                <c:pt idx="885">
                  <c:v>8.595489501953125</c:v>
                </c:pt>
                <c:pt idx="886">
                  <c:v>8.5272750854492188</c:v>
                </c:pt>
                <c:pt idx="887">
                  <c:v>8.5824928283691406</c:v>
                </c:pt>
                <c:pt idx="888">
                  <c:v>8.5928430557250977</c:v>
                </c:pt>
                <c:pt idx="889">
                  <c:v>8.5252704620361328</c:v>
                </c:pt>
                <c:pt idx="890">
                  <c:v>8.5458612442016602</c:v>
                </c:pt>
                <c:pt idx="891">
                  <c:v>8.5774641036987305</c:v>
                </c:pt>
                <c:pt idx="892">
                  <c:v>8.4843273162841797</c:v>
                </c:pt>
                <c:pt idx="893">
                  <c:v>8.5901193618774414</c:v>
                </c:pt>
                <c:pt idx="894">
                  <c:v>8.6140861511230469</c:v>
                </c:pt>
                <c:pt idx="895">
                  <c:v>8.6106986999511719</c:v>
                </c:pt>
                <c:pt idx="896">
                  <c:v>8.6734066009521484</c:v>
                </c:pt>
                <c:pt idx="897">
                  <c:v>8.6907625198364258</c:v>
                </c:pt>
                <c:pt idx="898">
                  <c:v>8.7266378402709961</c:v>
                </c:pt>
                <c:pt idx="899">
                  <c:v>8.8286514282226563</c:v>
                </c:pt>
                <c:pt idx="900">
                  <c:v>8.8003578186035156</c:v>
                </c:pt>
                <c:pt idx="901">
                  <c:v>8.7278203964233398</c:v>
                </c:pt>
                <c:pt idx="902">
                  <c:v>8.8086061477661133</c:v>
                </c:pt>
                <c:pt idx="903">
                  <c:v>8.7296810150146484</c:v>
                </c:pt>
                <c:pt idx="904">
                  <c:v>8.8226509094238281</c:v>
                </c:pt>
                <c:pt idx="905">
                  <c:v>8.8855304718017578</c:v>
                </c:pt>
                <c:pt idx="906">
                  <c:v>8.8725204467773438</c:v>
                </c:pt>
                <c:pt idx="907">
                  <c:v>8.7992343902587891</c:v>
                </c:pt>
                <c:pt idx="908">
                  <c:v>8.8787784576416016</c:v>
                </c:pt>
                <c:pt idx="909">
                  <c:v>8.8900814056396484</c:v>
                </c:pt>
                <c:pt idx="910">
                  <c:v>8.8461322784423828</c:v>
                </c:pt>
                <c:pt idx="911">
                  <c:v>8.9091730117797852</c:v>
                </c:pt>
                <c:pt idx="912">
                  <c:v>8.8930130004882813</c:v>
                </c:pt>
                <c:pt idx="913">
                  <c:v>8.8701047897338867</c:v>
                </c:pt>
                <c:pt idx="914">
                  <c:v>8.876774787902832</c:v>
                </c:pt>
                <c:pt idx="915">
                  <c:v>8.9197416305541992</c:v>
                </c:pt>
                <c:pt idx="916">
                  <c:v>8.9688005447387695</c:v>
                </c:pt>
                <c:pt idx="917">
                  <c:v>8.9243268966674805</c:v>
                </c:pt>
                <c:pt idx="918">
                  <c:v>8.9580268859863281</c:v>
                </c:pt>
                <c:pt idx="919">
                  <c:v>8.8846063613891602</c:v>
                </c:pt>
                <c:pt idx="920">
                  <c:v>8.9369516372680664</c:v>
                </c:pt>
                <c:pt idx="921">
                  <c:v>8.938908576965332</c:v>
                </c:pt>
                <c:pt idx="922">
                  <c:v>8.9446516036987305</c:v>
                </c:pt>
                <c:pt idx="923">
                  <c:v>8.9555568695068359</c:v>
                </c:pt>
                <c:pt idx="924">
                  <c:v>8.9382333755493164</c:v>
                </c:pt>
                <c:pt idx="925">
                  <c:v>9.0293083190917969</c:v>
                </c:pt>
                <c:pt idx="926">
                  <c:v>8.9922590255737305</c:v>
                </c:pt>
                <c:pt idx="927">
                  <c:v>8.9743413925170898</c:v>
                </c:pt>
                <c:pt idx="928">
                  <c:v>9.0502471923828125</c:v>
                </c:pt>
                <c:pt idx="929">
                  <c:v>9.0745401382446289</c:v>
                </c:pt>
                <c:pt idx="930">
                  <c:v>8.9885444641113281</c:v>
                </c:pt>
                <c:pt idx="931">
                  <c:v>8.9346189498901367</c:v>
                </c:pt>
                <c:pt idx="932">
                  <c:v>8.9682712554931641</c:v>
                </c:pt>
                <c:pt idx="933">
                  <c:v>8.9811735153198242</c:v>
                </c:pt>
                <c:pt idx="934">
                  <c:v>8.9898223876953125</c:v>
                </c:pt>
                <c:pt idx="935">
                  <c:v>9.0982732772827148</c:v>
                </c:pt>
                <c:pt idx="936">
                  <c:v>9.0121870040893555</c:v>
                </c:pt>
                <c:pt idx="937">
                  <c:v>9.0121889114379883</c:v>
                </c:pt>
                <c:pt idx="938">
                  <c:v>9.0254058837890625</c:v>
                </c:pt>
                <c:pt idx="939">
                  <c:v>9.104496955871582</c:v>
                </c:pt>
                <c:pt idx="940">
                  <c:v>8.9910640716552734</c:v>
                </c:pt>
                <c:pt idx="941">
                  <c:v>9.0710315704345703</c:v>
                </c:pt>
                <c:pt idx="942">
                  <c:v>9.1722402572631836</c:v>
                </c:pt>
                <c:pt idx="943">
                  <c:v>9.1626987457275391</c:v>
                </c:pt>
                <c:pt idx="944">
                  <c:v>9.2354354858398438</c:v>
                </c:pt>
                <c:pt idx="945">
                  <c:v>9.2387065887451172</c:v>
                </c:pt>
                <c:pt idx="946">
                  <c:v>9.2423095703125</c:v>
                </c:pt>
                <c:pt idx="947">
                  <c:v>9.2266340255737305</c:v>
                </c:pt>
                <c:pt idx="948">
                  <c:v>9.2122602462768555</c:v>
                </c:pt>
                <c:pt idx="949">
                  <c:v>9.1691627502441406</c:v>
                </c:pt>
                <c:pt idx="950">
                  <c:v>9.2374258041381836</c:v>
                </c:pt>
                <c:pt idx="951">
                  <c:v>9.2204275131225586</c:v>
                </c:pt>
                <c:pt idx="952">
                  <c:v>9.2610101699829102</c:v>
                </c:pt>
                <c:pt idx="953">
                  <c:v>9.2344112396240234</c:v>
                </c:pt>
                <c:pt idx="954">
                  <c:v>9.2172908782958984</c:v>
                </c:pt>
                <c:pt idx="955">
                  <c:v>9.3235578536987305</c:v>
                </c:pt>
                <c:pt idx="956">
                  <c:v>9.2752914428710938</c:v>
                </c:pt>
                <c:pt idx="957">
                  <c:v>9.3001947402954102</c:v>
                </c:pt>
                <c:pt idx="958">
                  <c:v>9.3748931884765625</c:v>
                </c:pt>
                <c:pt idx="959">
                  <c:v>9.353515625</c:v>
                </c:pt>
                <c:pt idx="960">
                  <c:v>9.2974424362182617</c:v>
                </c:pt>
                <c:pt idx="961">
                  <c:v>9.3708696365356445</c:v>
                </c:pt>
                <c:pt idx="962">
                  <c:v>9.2632694244384766</c:v>
                </c:pt>
                <c:pt idx="963">
                  <c:v>9.3404760360717773</c:v>
                </c:pt>
                <c:pt idx="964">
                  <c:v>9.3651494979858398</c:v>
                </c:pt>
                <c:pt idx="965">
                  <c:v>9.3728218078613281</c:v>
                </c:pt>
                <c:pt idx="966">
                  <c:v>9.4560260772705078</c:v>
                </c:pt>
                <c:pt idx="967">
                  <c:v>9.4533729553222656</c:v>
                </c:pt>
                <c:pt idx="968">
                  <c:v>9.424931526184082</c:v>
                </c:pt>
                <c:pt idx="969">
                  <c:v>9.4256200790405273</c:v>
                </c:pt>
                <c:pt idx="970">
                  <c:v>9.4444160461425781</c:v>
                </c:pt>
                <c:pt idx="971">
                  <c:v>9.4137372970581055</c:v>
                </c:pt>
                <c:pt idx="972">
                  <c:v>9.5427579879760742</c:v>
                </c:pt>
                <c:pt idx="973">
                  <c:v>9.4886026382446289</c:v>
                </c:pt>
                <c:pt idx="974">
                  <c:v>9.4728784561157227</c:v>
                </c:pt>
                <c:pt idx="975">
                  <c:v>9.4970893859863281</c:v>
                </c:pt>
                <c:pt idx="976">
                  <c:v>9.5739336013793945</c:v>
                </c:pt>
                <c:pt idx="977">
                  <c:v>9.4867124557495117</c:v>
                </c:pt>
                <c:pt idx="978">
                  <c:v>9.4835329055786133</c:v>
                </c:pt>
                <c:pt idx="979">
                  <c:v>9.5056352615356445</c:v>
                </c:pt>
                <c:pt idx="980">
                  <c:v>9.4516229629516602</c:v>
                </c:pt>
                <c:pt idx="981">
                  <c:v>9.518467903137207</c:v>
                </c:pt>
                <c:pt idx="982">
                  <c:v>9.5404052734375</c:v>
                </c:pt>
                <c:pt idx="983">
                  <c:v>9.5525989532470703</c:v>
                </c:pt>
                <c:pt idx="984">
                  <c:v>9.5670433044433594</c:v>
                </c:pt>
                <c:pt idx="985">
                  <c:v>9.6070070266723633</c:v>
                </c:pt>
                <c:pt idx="986">
                  <c:v>9.6397533416748047</c:v>
                </c:pt>
                <c:pt idx="987">
                  <c:v>9.5642595291137695</c:v>
                </c:pt>
                <c:pt idx="988">
                  <c:v>9.6831779479980469</c:v>
                </c:pt>
                <c:pt idx="989">
                  <c:v>9.6259641647338867</c:v>
                </c:pt>
                <c:pt idx="990">
                  <c:v>9.6729154586791992</c:v>
                </c:pt>
                <c:pt idx="991">
                  <c:v>9.5459213256835938</c:v>
                </c:pt>
                <c:pt idx="992">
                  <c:v>9.5862960815429688</c:v>
                </c:pt>
                <c:pt idx="993">
                  <c:v>9.640019416809082</c:v>
                </c:pt>
                <c:pt idx="994">
                  <c:v>9.658452033996582</c:v>
                </c:pt>
                <c:pt idx="995">
                  <c:v>9.6285886764526367</c:v>
                </c:pt>
                <c:pt idx="996">
                  <c:v>9.6434993743896484</c:v>
                </c:pt>
                <c:pt idx="997">
                  <c:v>9.619903564453125</c:v>
                </c:pt>
                <c:pt idx="998">
                  <c:v>9.6938180923461914</c:v>
                </c:pt>
                <c:pt idx="999">
                  <c:v>9.7261543273925781</c:v>
                </c:pt>
                <c:pt idx="1000">
                  <c:v>9.7573633193969727</c:v>
                </c:pt>
                <c:pt idx="1001">
                  <c:v>9.6251134872436523</c:v>
                </c:pt>
                <c:pt idx="1002">
                  <c:v>9.7178945541381836</c:v>
                </c:pt>
                <c:pt idx="1003">
                  <c:v>9.6857004165649414</c:v>
                </c:pt>
                <c:pt idx="1004">
                  <c:v>9.7250881195068359</c:v>
                </c:pt>
                <c:pt idx="1005">
                  <c:v>9.7680168151855469</c:v>
                </c:pt>
                <c:pt idx="1006">
                  <c:v>9.7974367141723633</c:v>
                </c:pt>
                <c:pt idx="1007">
                  <c:v>9.7298355102539063</c:v>
                </c:pt>
                <c:pt idx="1008">
                  <c:v>9.7973346710205078</c:v>
                </c:pt>
                <c:pt idx="1009">
                  <c:v>9.8129959106445313</c:v>
                </c:pt>
                <c:pt idx="1010">
                  <c:v>9.8064994812011719</c:v>
                </c:pt>
                <c:pt idx="1011">
                  <c:v>9.8180332183837891</c:v>
                </c:pt>
                <c:pt idx="1012">
                  <c:v>9.7733697891235352</c:v>
                </c:pt>
                <c:pt idx="1013">
                  <c:v>9.8196878433227539</c:v>
                </c:pt>
                <c:pt idx="1014">
                  <c:v>9.8516645431518555</c:v>
                </c:pt>
                <c:pt idx="1015">
                  <c:v>9.8339757919311523</c:v>
                </c:pt>
                <c:pt idx="1016">
                  <c:v>9.8189830780029297</c:v>
                </c:pt>
                <c:pt idx="1017">
                  <c:v>9.8672714233398438</c:v>
                </c:pt>
                <c:pt idx="1018">
                  <c:v>9.899510383605957</c:v>
                </c:pt>
                <c:pt idx="1019">
                  <c:v>9.8304948806762695</c:v>
                </c:pt>
                <c:pt idx="1020">
                  <c:v>9.92437744140625</c:v>
                </c:pt>
                <c:pt idx="1021">
                  <c:v>9.9720830917358398</c:v>
                </c:pt>
                <c:pt idx="1022">
                  <c:v>9.901585578918457</c:v>
                </c:pt>
                <c:pt idx="1023">
                  <c:v>9.925602912902832</c:v>
                </c:pt>
                <c:pt idx="1024">
                  <c:v>9.9547519683837891</c:v>
                </c:pt>
                <c:pt idx="1025">
                  <c:v>10.058176040649414</c:v>
                </c:pt>
                <c:pt idx="1026">
                  <c:v>10.096924781799316</c:v>
                </c:pt>
                <c:pt idx="1027">
                  <c:v>9.9774379730224609</c:v>
                </c:pt>
                <c:pt idx="1028">
                  <c:v>10.039140701293945</c:v>
                </c:pt>
                <c:pt idx="1029">
                  <c:v>10.005417823791504</c:v>
                </c:pt>
                <c:pt idx="1030">
                  <c:v>10.048142433166504</c:v>
                </c:pt>
                <c:pt idx="1031">
                  <c:v>9.9911117553710938</c:v>
                </c:pt>
                <c:pt idx="1032">
                  <c:v>10.072959899902344</c:v>
                </c:pt>
                <c:pt idx="1033">
                  <c:v>10.021736145019531</c:v>
                </c:pt>
                <c:pt idx="1034">
                  <c:v>10.035778999328613</c:v>
                </c:pt>
                <c:pt idx="1035">
                  <c:v>10.096110343933105</c:v>
                </c:pt>
                <c:pt idx="1036">
                  <c:v>10.09510612487793</c:v>
                </c:pt>
                <c:pt idx="1037">
                  <c:v>10.100082397460938</c:v>
                </c:pt>
                <c:pt idx="1038">
                  <c:v>10.124672889709473</c:v>
                </c:pt>
                <c:pt idx="1039">
                  <c:v>10.076469421386719</c:v>
                </c:pt>
                <c:pt idx="1040">
                  <c:v>10.074438095092773</c:v>
                </c:pt>
                <c:pt idx="1041">
                  <c:v>10.166960716247559</c:v>
                </c:pt>
                <c:pt idx="1042">
                  <c:v>10.160409927368164</c:v>
                </c:pt>
                <c:pt idx="1043">
                  <c:v>10.137845993041992</c:v>
                </c:pt>
                <c:pt idx="1044">
                  <c:v>10.169020652770996</c:v>
                </c:pt>
                <c:pt idx="1045">
                  <c:v>10.209586143493652</c:v>
                </c:pt>
                <c:pt idx="1046">
                  <c:v>10.173222541809082</c:v>
                </c:pt>
                <c:pt idx="1047">
                  <c:v>10.252908706665039</c:v>
                </c:pt>
                <c:pt idx="1048">
                  <c:v>10.212244033813477</c:v>
                </c:pt>
                <c:pt idx="1049">
                  <c:v>10.193756103515625</c:v>
                </c:pt>
                <c:pt idx="1050">
                  <c:v>10.218067169189453</c:v>
                </c:pt>
                <c:pt idx="1051">
                  <c:v>10.198746681213379</c:v>
                </c:pt>
                <c:pt idx="1052">
                  <c:v>10.228788375854492</c:v>
                </c:pt>
                <c:pt idx="1053">
                  <c:v>10.208748817443848</c:v>
                </c:pt>
                <c:pt idx="1054">
                  <c:v>10.226675033569336</c:v>
                </c:pt>
                <c:pt idx="1055">
                  <c:v>10.190059661865234</c:v>
                </c:pt>
                <c:pt idx="1056">
                  <c:v>10.165724754333496</c:v>
                </c:pt>
                <c:pt idx="1057">
                  <c:v>10.20775032043457</c:v>
                </c:pt>
                <c:pt idx="1058">
                  <c:v>10.154045104980469</c:v>
                </c:pt>
                <c:pt idx="1059">
                  <c:v>10.207910537719727</c:v>
                </c:pt>
                <c:pt idx="1060">
                  <c:v>10.210497856140137</c:v>
                </c:pt>
                <c:pt idx="1061">
                  <c:v>10.240829467773438</c:v>
                </c:pt>
                <c:pt idx="1062">
                  <c:v>10.306268692016602</c:v>
                </c:pt>
                <c:pt idx="1063">
                  <c:v>10.32696533203125</c:v>
                </c:pt>
                <c:pt idx="1064">
                  <c:v>10.295205116271973</c:v>
                </c:pt>
                <c:pt idx="1065">
                  <c:v>10.211504936218262</c:v>
                </c:pt>
                <c:pt idx="1066">
                  <c:v>10.308552742004395</c:v>
                </c:pt>
                <c:pt idx="1067">
                  <c:v>10.341348648071289</c:v>
                </c:pt>
                <c:pt idx="1068">
                  <c:v>10.376145362854004</c:v>
                </c:pt>
                <c:pt idx="1069">
                  <c:v>10.371189117431641</c:v>
                </c:pt>
                <c:pt idx="1070">
                  <c:v>10.379011154174805</c:v>
                </c:pt>
                <c:pt idx="1071">
                  <c:v>10.376583099365234</c:v>
                </c:pt>
                <c:pt idx="1072">
                  <c:v>10.461223602294922</c:v>
                </c:pt>
                <c:pt idx="1073">
                  <c:v>10.421282768249512</c:v>
                </c:pt>
                <c:pt idx="1074">
                  <c:v>10.426897048950195</c:v>
                </c:pt>
                <c:pt idx="1075">
                  <c:v>10.296197891235352</c:v>
                </c:pt>
                <c:pt idx="1076">
                  <c:v>10.368566513061523</c:v>
                </c:pt>
                <c:pt idx="1077">
                  <c:v>10.408896446228027</c:v>
                </c:pt>
                <c:pt idx="1078">
                  <c:v>10.356174468994141</c:v>
                </c:pt>
                <c:pt idx="1079">
                  <c:v>10.488253593444824</c:v>
                </c:pt>
                <c:pt idx="1080">
                  <c:v>10.520345687866211</c:v>
                </c:pt>
                <c:pt idx="1081">
                  <c:v>10.45295238494873</c:v>
                </c:pt>
                <c:pt idx="1082">
                  <c:v>10.434756278991699</c:v>
                </c:pt>
                <c:pt idx="1083">
                  <c:v>10.467180252075195</c:v>
                </c:pt>
                <c:pt idx="1084">
                  <c:v>10.551179885864258</c:v>
                </c:pt>
                <c:pt idx="1085">
                  <c:v>10.504740715026855</c:v>
                </c:pt>
                <c:pt idx="1086">
                  <c:v>10.510684967041016</c:v>
                </c:pt>
                <c:pt idx="1087">
                  <c:v>10.496040344238281</c:v>
                </c:pt>
                <c:pt idx="1088">
                  <c:v>10.466407775878906</c:v>
                </c:pt>
                <c:pt idx="1089">
                  <c:v>10.531288146972656</c:v>
                </c:pt>
                <c:pt idx="1090">
                  <c:v>10.524815559387207</c:v>
                </c:pt>
                <c:pt idx="1091">
                  <c:v>10.424091339111328</c:v>
                </c:pt>
                <c:pt idx="1092">
                  <c:v>10.497503280639648</c:v>
                </c:pt>
                <c:pt idx="1093">
                  <c:v>10.426784515380859</c:v>
                </c:pt>
                <c:pt idx="1094">
                  <c:v>10.534546852111816</c:v>
                </c:pt>
                <c:pt idx="1095">
                  <c:v>10.500571250915527</c:v>
                </c:pt>
                <c:pt idx="1096">
                  <c:v>10.596353530883789</c:v>
                </c:pt>
                <c:pt idx="1097">
                  <c:v>10.563543319702148</c:v>
                </c:pt>
                <c:pt idx="1098">
                  <c:v>10.616059303283691</c:v>
                </c:pt>
                <c:pt idx="1099">
                  <c:v>10.577561378479004</c:v>
                </c:pt>
                <c:pt idx="1100">
                  <c:v>10.590559005737305</c:v>
                </c:pt>
                <c:pt idx="1101">
                  <c:v>10.536398887634277</c:v>
                </c:pt>
                <c:pt idx="1102">
                  <c:v>10.542255401611328</c:v>
                </c:pt>
                <c:pt idx="1103">
                  <c:v>10.623224258422852</c:v>
                </c:pt>
                <c:pt idx="1104">
                  <c:v>10.646729469299316</c:v>
                </c:pt>
                <c:pt idx="1105">
                  <c:v>10.618206977844238</c:v>
                </c:pt>
                <c:pt idx="1106">
                  <c:v>10.645454406738281</c:v>
                </c:pt>
                <c:pt idx="1107">
                  <c:v>10.524681091308594</c:v>
                </c:pt>
                <c:pt idx="1108">
                  <c:v>10.632768630981445</c:v>
                </c:pt>
                <c:pt idx="1109">
                  <c:v>10.608262062072754</c:v>
                </c:pt>
                <c:pt idx="1110">
                  <c:v>10.558314323425293</c:v>
                </c:pt>
                <c:pt idx="1111">
                  <c:v>10.672799110412598</c:v>
                </c:pt>
                <c:pt idx="1112">
                  <c:v>10.556753158569336</c:v>
                </c:pt>
                <c:pt idx="1113">
                  <c:v>10.592277526855469</c:v>
                </c:pt>
                <c:pt idx="1114">
                  <c:v>10.523015975952148</c:v>
                </c:pt>
                <c:pt idx="1115">
                  <c:v>10.58585262298584</c:v>
                </c:pt>
                <c:pt idx="1116">
                  <c:v>10.557389259338379</c:v>
                </c:pt>
                <c:pt idx="1117">
                  <c:v>10.598249435424805</c:v>
                </c:pt>
                <c:pt idx="1118">
                  <c:v>10.646579742431641</c:v>
                </c:pt>
                <c:pt idx="1119">
                  <c:v>10.57673168182373</c:v>
                </c:pt>
                <c:pt idx="1120">
                  <c:v>10.608303070068359</c:v>
                </c:pt>
                <c:pt idx="1121">
                  <c:v>10.639805793762207</c:v>
                </c:pt>
                <c:pt idx="1122">
                  <c:v>10.607770919799805</c:v>
                </c:pt>
                <c:pt idx="1123">
                  <c:v>10.655028343200684</c:v>
                </c:pt>
                <c:pt idx="1124">
                  <c:v>10.618830680847168</c:v>
                </c:pt>
                <c:pt idx="1125">
                  <c:v>10.761548042297363</c:v>
                </c:pt>
                <c:pt idx="1126">
                  <c:v>10.774468421936035</c:v>
                </c:pt>
                <c:pt idx="1127">
                  <c:v>10.710616111755371</c:v>
                </c:pt>
                <c:pt idx="1128">
                  <c:v>10.703381538391113</c:v>
                </c:pt>
                <c:pt idx="1129">
                  <c:v>10.677807807922363</c:v>
                </c:pt>
                <c:pt idx="1130">
                  <c:v>10.717514038085938</c:v>
                </c:pt>
                <c:pt idx="1131">
                  <c:v>10.699407577514648</c:v>
                </c:pt>
                <c:pt idx="1132">
                  <c:v>10.802877426147461</c:v>
                </c:pt>
                <c:pt idx="1133">
                  <c:v>10.770542144775391</c:v>
                </c:pt>
                <c:pt idx="1134">
                  <c:v>10.763088226318359</c:v>
                </c:pt>
                <c:pt idx="1135">
                  <c:v>10.747159004211426</c:v>
                </c:pt>
                <c:pt idx="1136">
                  <c:v>10.838271141052246</c:v>
                </c:pt>
                <c:pt idx="1137">
                  <c:v>10.771554946899414</c:v>
                </c:pt>
                <c:pt idx="1138">
                  <c:v>10.744110107421875</c:v>
                </c:pt>
                <c:pt idx="1139">
                  <c:v>10.800145149230957</c:v>
                </c:pt>
                <c:pt idx="1140">
                  <c:v>10.888497352600098</c:v>
                </c:pt>
                <c:pt idx="1141">
                  <c:v>10.888585090637207</c:v>
                </c:pt>
                <c:pt idx="1142">
                  <c:v>10.87237548828125</c:v>
                </c:pt>
                <c:pt idx="1143">
                  <c:v>10.840954780578613</c:v>
                </c:pt>
                <c:pt idx="1144">
                  <c:v>10.86011791229248</c:v>
                </c:pt>
                <c:pt idx="1145">
                  <c:v>10.937509536743164</c:v>
                </c:pt>
                <c:pt idx="1146">
                  <c:v>10.86734676361084</c:v>
                </c:pt>
                <c:pt idx="1147">
                  <c:v>10.847836494445801</c:v>
                </c:pt>
                <c:pt idx="1148">
                  <c:v>10.931290626525879</c:v>
                </c:pt>
                <c:pt idx="1149">
                  <c:v>10.919191360473633</c:v>
                </c:pt>
                <c:pt idx="1150">
                  <c:v>10.856249809265137</c:v>
                </c:pt>
                <c:pt idx="1151">
                  <c:v>10.830062866210938</c:v>
                </c:pt>
                <c:pt idx="1152">
                  <c:v>10.952054023742676</c:v>
                </c:pt>
                <c:pt idx="1153">
                  <c:v>10.88288402557373</c:v>
                </c:pt>
                <c:pt idx="1154">
                  <c:v>10.887805938720703</c:v>
                </c:pt>
                <c:pt idx="1155">
                  <c:v>10.89224910736084</c:v>
                </c:pt>
                <c:pt idx="1156">
                  <c:v>10.863069534301758</c:v>
                </c:pt>
                <c:pt idx="1157">
                  <c:v>10.924007415771484</c:v>
                </c:pt>
                <c:pt idx="1158">
                  <c:v>10.974750518798828</c:v>
                </c:pt>
                <c:pt idx="1159">
                  <c:v>10.965531349182129</c:v>
                </c:pt>
                <c:pt idx="1160">
                  <c:v>11.023700714111328</c:v>
                </c:pt>
                <c:pt idx="1161">
                  <c:v>11.035778999328613</c:v>
                </c:pt>
                <c:pt idx="1162">
                  <c:v>11.06165599822998</c:v>
                </c:pt>
                <c:pt idx="1163">
                  <c:v>11.068496704101563</c:v>
                </c:pt>
                <c:pt idx="1164">
                  <c:v>11.019643783569336</c:v>
                </c:pt>
                <c:pt idx="1165">
                  <c:v>11.026067733764648</c:v>
                </c:pt>
                <c:pt idx="1166">
                  <c:v>10.959122657775879</c:v>
                </c:pt>
                <c:pt idx="1167">
                  <c:v>10.979363441467285</c:v>
                </c:pt>
                <c:pt idx="1168">
                  <c:v>11.056942939758301</c:v>
                </c:pt>
                <c:pt idx="1169">
                  <c:v>11.004366874694824</c:v>
                </c:pt>
                <c:pt idx="1170">
                  <c:v>11.106566429138184</c:v>
                </c:pt>
                <c:pt idx="1171">
                  <c:v>11.080994606018066</c:v>
                </c:pt>
                <c:pt idx="1172">
                  <c:v>11.105307579040527</c:v>
                </c:pt>
                <c:pt idx="1173">
                  <c:v>11.11933422088623</c:v>
                </c:pt>
                <c:pt idx="1174">
                  <c:v>11.113577842712402</c:v>
                </c:pt>
                <c:pt idx="1175">
                  <c:v>11.095003128051758</c:v>
                </c:pt>
                <c:pt idx="1176">
                  <c:v>11.06667423248291</c:v>
                </c:pt>
                <c:pt idx="1177">
                  <c:v>11.103199005126953</c:v>
                </c:pt>
                <c:pt idx="1178">
                  <c:v>11.16025447845459</c:v>
                </c:pt>
                <c:pt idx="1179">
                  <c:v>11.154433250427246</c:v>
                </c:pt>
                <c:pt idx="1180">
                  <c:v>11.149053573608398</c:v>
                </c:pt>
                <c:pt idx="1181">
                  <c:v>11.092479705810547</c:v>
                </c:pt>
                <c:pt idx="1182">
                  <c:v>11.095589637756348</c:v>
                </c:pt>
                <c:pt idx="1183">
                  <c:v>11.144614219665527</c:v>
                </c:pt>
                <c:pt idx="1184">
                  <c:v>11.093103408813477</c:v>
                </c:pt>
                <c:pt idx="1185">
                  <c:v>11.097576141357422</c:v>
                </c:pt>
                <c:pt idx="1186">
                  <c:v>11.122114181518555</c:v>
                </c:pt>
                <c:pt idx="1187">
                  <c:v>11.179815292358398</c:v>
                </c:pt>
                <c:pt idx="1188">
                  <c:v>11.096057891845703</c:v>
                </c:pt>
                <c:pt idx="1189">
                  <c:v>11.134541511535645</c:v>
                </c:pt>
                <c:pt idx="1190">
                  <c:v>11.09940242767334</c:v>
                </c:pt>
                <c:pt idx="1191">
                  <c:v>11.173359870910645</c:v>
                </c:pt>
                <c:pt idx="1192">
                  <c:v>11.266384124755859</c:v>
                </c:pt>
                <c:pt idx="1193">
                  <c:v>11.203166961669922</c:v>
                </c:pt>
                <c:pt idx="1194">
                  <c:v>11.15140438079834</c:v>
                </c:pt>
                <c:pt idx="1195">
                  <c:v>11.214357376098633</c:v>
                </c:pt>
                <c:pt idx="1196">
                  <c:v>11.172732353210449</c:v>
                </c:pt>
                <c:pt idx="1197">
                  <c:v>11.171320915222168</c:v>
                </c:pt>
                <c:pt idx="1198">
                  <c:v>11.189966201782227</c:v>
                </c:pt>
                <c:pt idx="1199">
                  <c:v>11.255266189575195</c:v>
                </c:pt>
                <c:pt idx="1200">
                  <c:v>11.282781600952148</c:v>
                </c:pt>
                <c:pt idx="1201">
                  <c:v>11.329899787902832</c:v>
                </c:pt>
                <c:pt idx="1202">
                  <c:v>11.341065406799316</c:v>
                </c:pt>
                <c:pt idx="1203">
                  <c:v>11.259580612182617</c:v>
                </c:pt>
                <c:pt idx="1204">
                  <c:v>11.336175918579102</c:v>
                </c:pt>
                <c:pt idx="1205">
                  <c:v>11.335274696350098</c:v>
                </c:pt>
                <c:pt idx="1206">
                  <c:v>11.362058639526367</c:v>
                </c:pt>
                <c:pt idx="1207">
                  <c:v>11.312736511230469</c:v>
                </c:pt>
                <c:pt idx="1208">
                  <c:v>11.299121856689453</c:v>
                </c:pt>
                <c:pt idx="1209">
                  <c:v>11.365252494812012</c:v>
                </c:pt>
                <c:pt idx="1210">
                  <c:v>11.378444671630859</c:v>
                </c:pt>
                <c:pt idx="1211">
                  <c:v>11.377830505371094</c:v>
                </c:pt>
                <c:pt idx="1212">
                  <c:v>11.326645851135254</c:v>
                </c:pt>
                <c:pt idx="1213">
                  <c:v>11.359561920166016</c:v>
                </c:pt>
                <c:pt idx="1214">
                  <c:v>11.350841522216797</c:v>
                </c:pt>
                <c:pt idx="1215">
                  <c:v>11.376187324523926</c:v>
                </c:pt>
                <c:pt idx="1216">
                  <c:v>11.382440567016602</c:v>
                </c:pt>
                <c:pt idx="1217">
                  <c:v>11.402446746826172</c:v>
                </c:pt>
                <c:pt idx="1218">
                  <c:v>11.337063789367676</c:v>
                </c:pt>
                <c:pt idx="1219">
                  <c:v>11.316237449645996</c:v>
                </c:pt>
                <c:pt idx="1220">
                  <c:v>11.40909481048584</c:v>
                </c:pt>
                <c:pt idx="1221">
                  <c:v>11.416339874267578</c:v>
                </c:pt>
                <c:pt idx="1222">
                  <c:v>11.470848083496094</c:v>
                </c:pt>
                <c:pt idx="1223">
                  <c:v>11.475441932678223</c:v>
                </c:pt>
                <c:pt idx="1224">
                  <c:v>11.566137313842773</c:v>
                </c:pt>
                <c:pt idx="1225">
                  <c:v>11.480128288269043</c:v>
                </c:pt>
                <c:pt idx="1226">
                  <c:v>11.449617385864258</c:v>
                </c:pt>
                <c:pt idx="1227">
                  <c:v>11.506437301635742</c:v>
                </c:pt>
                <c:pt idx="1228">
                  <c:v>11.46616268157959</c:v>
                </c:pt>
                <c:pt idx="1229">
                  <c:v>11.442035675048828</c:v>
                </c:pt>
                <c:pt idx="1230">
                  <c:v>11.432304382324219</c:v>
                </c:pt>
                <c:pt idx="1231">
                  <c:v>11.446768760681152</c:v>
                </c:pt>
                <c:pt idx="1232">
                  <c:v>11.450387001037598</c:v>
                </c:pt>
                <c:pt idx="1233">
                  <c:v>11.476930618286133</c:v>
                </c:pt>
                <c:pt idx="1234">
                  <c:v>11.469551086425781</c:v>
                </c:pt>
                <c:pt idx="1235">
                  <c:v>11.521238327026367</c:v>
                </c:pt>
                <c:pt idx="1236">
                  <c:v>11.431612014770508</c:v>
                </c:pt>
                <c:pt idx="1237">
                  <c:v>11.505417823791504</c:v>
                </c:pt>
                <c:pt idx="1238">
                  <c:v>11.513985633850098</c:v>
                </c:pt>
                <c:pt idx="1239">
                  <c:v>11.548192024230957</c:v>
                </c:pt>
                <c:pt idx="1240">
                  <c:v>11.582277297973633</c:v>
                </c:pt>
                <c:pt idx="1241">
                  <c:v>11.629814147949219</c:v>
                </c:pt>
                <c:pt idx="1242">
                  <c:v>11.686794281005859</c:v>
                </c:pt>
                <c:pt idx="1243">
                  <c:v>11.632983207702637</c:v>
                </c:pt>
                <c:pt idx="1244">
                  <c:v>11.640778541564941</c:v>
                </c:pt>
                <c:pt idx="1245">
                  <c:v>11.586878776550293</c:v>
                </c:pt>
                <c:pt idx="1246">
                  <c:v>11.522739410400391</c:v>
                </c:pt>
                <c:pt idx="1247">
                  <c:v>11.551114082336426</c:v>
                </c:pt>
                <c:pt idx="1248">
                  <c:v>11.621784210205078</c:v>
                </c:pt>
                <c:pt idx="1249">
                  <c:v>11.670762062072754</c:v>
                </c:pt>
                <c:pt idx="1250">
                  <c:v>11.602367401123047</c:v>
                </c:pt>
                <c:pt idx="1251">
                  <c:v>11.700248718261719</c:v>
                </c:pt>
                <c:pt idx="1252">
                  <c:v>11.690790176391602</c:v>
                </c:pt>
                <c:pt idx="1253">
                  <c:v>11.679383277893066</c:v>
                </c:pt>
                <c:pt idx="1254">
                  <c:v>11.659604072570801</c:v>
                </c:pt>
                <c:pt idx="1255">
                  <c:v>11.645681381225586</c:v>
                </c:pt>
                <c:pt idx="1256">
                  <c:v>11.657773971557617</c:v>
                </c:pt>
                <c:pt idx="1257">
                  <c:v>11.652158737182617</c:v>
                </c:pt>
                <c:pt idx="1258">
                  <c:v>11.765602111816406</c:v>
                </c:pt>
                <c:pt idx="1259">
                  <c:v>11.684412002563477</c:v>
                </c:pt>
                <c:pt idx="1260">
                  <c:v>11.763381958007813</c:v>
                </c:pt>
                <c:pt idx="1261">
                  <c:v>11.706699371337891</c:v>
                </c:pt>
                <c:pt idx="1262">
                  <c:v>11.752729415893555</c:v>
                </c:pt>
                <c:pt idx="1263">
                  <c:v>11.749588012695313</c:v>
                </c:pt>
                <c:pt idx="1264">
                  <c:v>11.744028091430664</c:v>
                </c:pt>
                <c:pt idx="1265">
                  <c:v>11.729104995727539</c:v>
                </c:pt>
                <c:pt idx="1266">
                  <c:v>11.746100425720215</c:v>
                </c:pt>
                <c:pt idx="1267">
                  <c:v>11.835378646850586</c:v>
                </c:pt>
                <c:pt idx="1268">
                  <c:v>11.876069068908691</c:v>
                </c:pt>
                <c:pt idx="1269">
                  <c:v>11.849091529846191</c:v>
                </c:pt>
                <c:pt idx="1270">
                  <c:v>11.829488754272461</c:v>
                </c:pt>
                <c:pt idx="1271">
                  <c:v>11.896964073181152</c:v>
                </c:pt>
                <c:pt idx="1272">
                  <c:v>11.836311340332031</c:v>
                </c:pt>
                <c:pt idx="1273">
                  <c:v>11.90225887298584</c:v>
                </c:pt>
                <c:pt idx="1274">
                  <c:v>11.867688179016113</c:v>
                </c:pt>
                <c:pt idx="1275">
                  <c:v>11.886770248413086</c:v>
                </c:pt>
                <c:pt idx="1276">
                  <c:v>11.770650863647461</c:v>
                </c:pt>
                <c:pt idx="1277">
                  <c:v>11.871644973754883</c:v>
                </c:pt>
                <c:pt idx="1278">
                  <c:v>11.926873207092285</c:v>
                </c:pt>
                <c:pt idx="1279">
                  <c:v>11.922575950622559</c:v>
                </c:pt>
                <c:pt idx="1280">
                  <c:v>11.87828254699707</c:v>
                </c:pt>
                <c:pt idx="1281">
                  <c:v>11.86785888671875</c:v>
                </c:pt>
                <c:pt idx="1282">
                  <c:v>11.878949165344238</c:v>
                </c:pt>
                <c:pt idx="1283">
                  <c:v>11.852455139160156</c:v>
                </c:pt>
                <c:pt idx="1284">
                  <c:v>11.86933708190918</c:v>
                </c:pt>
                <c:pt idx="1285">
                  <c:v>11.969715118408203</c:v>
                </c:pt>
                <c:pt idx="1286">
                  <c:v>11.908076286315918</c:v>
                </c:pt>
                <c:pt idx="1287">
                  <c:v>11.874935150146484</c:v>
                </c:pt>
                <c:pt idx="1288">
                  <c:v>11.908675193786621</c:v>
                </c:pt>
                <c:pt idx="1289">
                  <c:v>11.947503089904785</c:v>
                </c:pt>
                <c:pt idx="1290">
                  <c:v>11.895408630371094</c:v>
                </c:pt>
                <c:pt idx="1291">
                  <c:v>11.860488891601563</c:v>
                </c:pt>
                <c:pt idx="1292">
                  <c:v>11.843747138977051</c:v>
                </c:pt>
                <c:pt idx="1293">
                  <c:v>11.829379081726074</c:v>
                </c:pt>
                <c:pt idx="1294">
                  <c:v>11.950985908508301</c:v>
                </c:pt>
                <c:pt idx="1295">
                  <c:v>12.050416946411133</c:v>
                </c:pt>
                <c:pt idx="1296">
                  <c:v>11.954221725463867</c:v>
                </c:pt>
                <c:pt idx="1297">
                  <c:v>12.032769203186035</c:v>
                </c:pt>
                <c:pt idx="1298">
                  <c:v>12.042437553405762</c:v>
                </c:pt>
                <c:pt idx="1299">
                  <c:v>12.058940887451172</c:v>
                </c:pt>
                <c:pt idx="1300">
                  <c:v>12.065205574035645</c:v>
                </c:pt>
                <c:pt idx="1301">
                  <c:v>12.056012153625488</c:v>
                </c:pt>
                <c:pt idx="1302">
                  <c:v>12.046567916870117</c:v>
                </c:pt>
                <c:pt idx="1303">
                  <c:v>11.973966598510742</c:v>
                </c:pt>
                <c:pt idx="1304">
                  <c:v>12.049050331115723</c:v>
                </c:pt>
                <c:pt idx="1305">
                  <c:v>11.932008743286133</c:v>
                </c:pt>
                <c:pt idx="1306">
                  <c:v>12.032163619995117</c:v>
                </c:pt>
                <c:pt idx="1307">
                  <c:v>12.07783031463623</c:v>
                </c:pt>
                <c:pt idx="1308">
                  <c:v>12.117193222045898</c:v>
                </c:pt>
                <c:pt idx="1309">
                  <c:v>12.127935409545898</c:v>
                </c:pt>
                <c:pt idx="1310">
                  <c:v>12.120901107788086</c:v>
                </c:pt>
                <c:pt idx="1311">
                  <c:v>12.235603332519531</c:v>
                </c:pt>
                <c:pt idx="1312">
                  <c:v>12.141507148742676</c:v>
                </c:pt>
                <c:pt idx="1313">
                  <c:v>12.053096771240234</c:v>
                </c:pt>
                <c:pt idx="1314">
                  <c:v>12.141354560852051</c:v>
                </c:pt>
                <c:pt idx="1315">
                  <c:v>12.150691032409668</c:v>
                </c:pt>
                <c:pt idx="1316">
                  <c:v>12.197779655456543</c:v>
                </c:pt>
                <c:pt idx="1317">
                  <c:v>12.22679615020752</c:v>
                </c:pt>
                <c:pt idx="1318">
                  <c:v>12.24039363861084</c:v>
                </c:pt>
                <c:pt idx="1319">
                  <c:v>12.184679985046387</c:v>
                </c:pt>
                <c:pt idx="1320">
                  <c:v>12.167875289916992</c:v>
                </c:pt>
                <c:pt idx="1321">
                  <c:v>12.187646865844727</c:v>
                </c:pt>
                <c:pt idx="1322">
                  <c:v>12.217150688171387</c:v>
                </c:pt>
                <c:pt idx="1323">
                  <c:v>12.169264793395996</c:v>
                </c:pt>
                <c:pt idx="1324">
                  <c:v>12.255124092102051</c:v>
                </c:pt>
                <c:pt idx="1325">
                  <c:v>12.147591590881348</c:v>
                </c:pt>
                <c:pt idx="1326">
                  <c:v>12.224438667297363</c:v>
                </c:pt>
                <c:pt idx="1327">
                  <c:v>12.200854301452637</c:v>
                </c:pt>
                <c:pt idx="1328">
                  <c:v>12.161821365356445</c:v>
                </c:pt>
                <c:pt idx="1329">
                  <c:v>12.153241157531738</c:v>
                </c:pt>
                <c:pt idx="1330">
                  <c:v>12.217571258544922</c:v>
                </c:pt>
                <c:pt idx="1331">
                  <c:v>12.321902275085449</c:v>
                </c:pt>
                <c:pt idx="1332">
                  <c:v>12.360654830932617</c:v>
                </c:pt>
                <c:pt idx="1333">
                  <c:v>12.322900772094727</c:v>
                </c:pt>
                <c:pt idx="1334">
                  <c:v>12.350449562072754</c:v>
                </c:pt>
                <c:pt idx="1335">
                  <c:v>12.338600158691406</c:v>
                </c:pt>
                <c:pt idx="1336">
                  <c:v>12.305374145507813</c:v>
                </c:pt>
                <c:pt idx="1337">
                  <c:v>12.319232940673828</c:v>
                </c:pt>
                <c:pt idx="1338">
                  <c:v>12.395285606384277</c:v>
                </c:pt>
                <c:pt idx="1339">
                  <c:v>12.322555541992188</c:v>
                </c:pt>
                <c:pt idx="1340">
                  <c:v>12.375701904296875</c:v>
                </c:pt>
                <c:pt idx="1341">
                  <c:v>12.410438537597656</c:v>
                </c:pt>
                <c:pt idx="1342">
                  <c:v>12.370412826538086</c:v>
                </c:pt>
                <c:pt idx="1343">
                  <c:v>12.337184906005859</c:v>
                </c:pt>
                <c:pt idx="1344">
                  <c:v>12.345829010009766</c:v>
                </c:pt>
                <c:pt idx="1345">
                  <c:v>12.347667694091797</c:v>
                </c:pt>
                <c:pt idx="1346">
                  <c:v>12.315193176269531</c:v>
                </c:pt>
                <c:pt idx="1347">
                  <c:v>12.323613166809082</c:v>
                </c:pt>
                <c:pt idx="1348">
                  <c:v>12.341835021972656</c:v>
                </c:pt>
                <c:pt idx="1349">
                  <c:v>12.435954093933105</c:v>
                </c:pt>
                <c:pt idx="1350">
                  <c:v>12.367642402648926</c:v>
                </c:pt>
                <c:pt idx="1351">
                  <c:v>12.322284698486328</c:v>
                </c:pt>
                <c:pt idx="1352">
                  <c:v>12.379467010498047</c:v>
                </c:pt>
                <c:pt idx="1353">
                  <c:v>12.368042945861816</c:v>
                </c:pt>
                <c:pt idx="1354">
                  <c:v>12.42574405670166</c:v>
                </c:pt>
                <c:pt idx="1355">
                  <c:v>12.393938064575195</c:v>
                </c:pt>
                <c:pt idx="1356">
                  <c:v>12.425698280334473</c:v>
                </c:pt>
                <c:pt idx="1357">
                  <c:v>12.408658981323242</c:v>
                </c:pt>
                <c:pt idx="1358">
                  <c:v>12.44474983215332</c:v>
                </c:pt>
                <c:pt idx="1359">
                  <c:v>12.484808921813965</c:v>
                </c:pt>
                <c:pt idx="1360">
                  <c:v>12.45931339263916</c:v>
                </c:pt>
                <c:pt idx="1361">
                  <c:v>12.486801147460938</c:v>
                </c:pt>
                <c:pt idx="1362">
                  <c:v>12.528103828430176</c:v>
                </c:pt>
                <c:pt idx="1363">
                  <c:v>12.550240516662598</c:v>
                </c:pt>
                <c:pt idx="1364">
                  <c:v>12.518402099609375</c:v>
                </c:pt>
                <c:pt idx="1365">
                  <c:v>12.517477989196777</c:v>
                </c:pt>
                <c:pt idx="1366">
                  <c:v>12.499518394470215</c:v>
                </c:pt>
                <c:pt idx="1367">
                  <c:v>12.463817596435547</c:v>
                </c:pt>
                <c:pt idx="1368">
                  <c:v>12.507977485656738</c:v>
                </c:pt>
                <c:pt idx="1369">
                  <c:v>12.55025577545166</c:v>
                </c:pt>
                <c:pt idx="1370">
                  <c:v>12.487360000610352</c:v>
                </c:pt>
                <c:pt idx="1371">
                  <c:v>12.489067077636719</c:v>
                </c:pt>
                <c:pt idx="1372">
                  <c:v>12.553287506103516</c:v>
                </c:pt>
                <c:pt idx="1373">
                  <c:v>12.583531379699707</c:v>
                </c:pt>
                <c:pt idx="1374">
                  <c:v>12.601452827453613</c:v>
                </c:pt>
                <c:pt idx="1375">
                  <c:v>12.585484504699707</c:v>
                </c:pt>
                <c:pt idx="1376">
                  <c:v>12.566220283508301</c:v>
                </c:pt>
                <c:pt idx="1377">
                  <c:v>12.569548606872559</c:v>
                </c:pt>
                <c:pt idx="1378">
                  <c:v>12.649416923522949</c:v>
                </c:pt>
                <c:pt idx="1379">
                  <c:v>12.585901260375977</c:v>
                </c:pt>
                <c:pt idx="1380">
                  <c:v>12.661783218383789</c:v>
                </c:pt>
                <c:pt idx="1381">
                  <c:v>12.673969268798828</c:v>
                </c:pt>
                <c:pt idx="1382">
                  <c:v>12.607789993286133</c:v>
                </c:pt>
                <c:pt idx="1383">
                  <c:v>12.579313278198242</c:v>
                </c:pt>
                <c:pt idx="1384">
                  <c:v>12.526697158813477</c:v>
                </c:pt>
                <c:pt idx="1385">
                  <c:v>12.749537467956543</c:v>
                </c:pt>
                <c:pt idx="1386">
                  <c:v>12.748557090759277</c:v>
                </c:pt>
                <c:pt idx="1387">
                  <c:v>12.685592651367188</c:v>
                </c:pt>
                <c:pt idx="1388">
                  <c:v>12.708436965942383</c:v>
                </c:pt>
                <c:pt idx="1389">
                  <c:v>12.661484718322754</c:v>
                </c:pt>
                <c:pt idx="1390">
                  <c:v>12.742405891418457</c:v>
                </c:pt>
                <c:pt idx="1391">
                  <c:v>12.63420295715332</c:v>
                </c:pt>
                <c:pt idx="1392">
                  <c:v>12.654201507568359</c:v>
                </c:pt>
                <c:pt idx="1393">
                  <c:v>12.653191566467285</c:v>
                </c:pt>
                <c:pt idx="1394">
                  <c:v>12.734888076782227</c:v>
                </c:pt>
                <c:pt idx="1395">
                  <c:v>12.727398872375488</c:v>
                </c:pt>
                <c:pt idx="1396">
                  <c:v>12.790562629699707</c:v>
                </c:pt>
                <c:pt idx="1397">
                  <c:v>12.782949447631836</c:v>
                </c:pt>
                <c:pt idx="1398">
                  <c:v>12.680408477783203</c:v>
                </c:pt>
                <c:pt idx="1399">
                  <c:v>12.834068298339844</c:v>
                </c:pt>
                <c:pt idx="1400">
                  <c:v>12.798030853271484</c:v>
                </c:pt>
                <c:pt idx="1401">
                  <c:v>12.812891960144043</c:v>
                </c:pt>
                <c:pt idx="1402">
                  <c:v>12.819989204406738</c:v>
                </c:pt>
                <c:pt idx="1403">
                  <c:v>12.820315361022949</c:v>
                </c:pt>
                <c:pt idx="1404">
                  <c:v>12.850323677062988</c:v>
                </c:pt>
                <c:pt idx="1405">
                  <c:v>12.804667472839355</c:v>
                </c:pt>
                <c:pt idx="1406">
                  <c:v>12.749622344970703</c:v>
                </c:pt>
                <c:pt idx="1407">
                  <c:v>12.830387115478516</c:v>
                </c:pt>
                <c:pt idx="1408">
                  <c:v>12.752019882202148</c:v>
                </c:pt>
                <c:pt idx="1409">
                  <c:v>12.866333961486816</c:v>
                </c:pt>
                <c:pt idx="1410">
                  <c:v>12.932293891906738</c:v>
                </c:pt>
                <c:pt idx="1411">
                  <c:v>12.910998344421387</c:v>
                </c:pt>
                <c:pt idx="1412">
                  <c:v>12.923107147216797</c:v>
                </c:pt>
                <c:pt idx="1413">
                  <c:v>12.982549667358398</c:v>
                </c:pt>
                <c:pt idx="1414">
                  <c:v>12.932973861694336</c:v>
                </c:pt>
                <c:pt idx="1415">
                  <c:v>12.881306648254395</c:v>
                </c:pt>
                <c:pt idx="1416">
                  <c:v>12.886225700378418</c:v>
                </c:pt>
                <c:pt idx="1417">
                  <c:v>12.905802726745605</c:v>
                </c:pt>
                <c:pt idx="1418">
                  <c:v>12.993066787719727</c:v>
                </c:pt>
                <c:pt idx="1419">
                  <c:v>12.890458106994629</c:v>
                </c:pt>
                <c:pt idx="1420">
                  <c:v>12.927994728088379</c:v>
                </c:pt>
                <c:pt idx="1421">
                  <c:v>13.01944637298584</c:v>
                </c:pt>
                <c:pt idx="1422">
                  <c:v>12.932949066162109</c:v>
                </c:pt>
                <c:pt idx="1423">
                  <c:v>12.915812492370605</c:v>
                </c:pt>
                <c:pt idx="1424">
                  <c:v>12.905516624450684</c:v>
                </c:pt>
                <c:pt idx="1425">
                  <c:v>12.930758476257324</c:v>
                </c:pt>
                <c:pt idx="1426">
                  <c:v>12.916691780090332</c:v>
                </c:pt>
                <c:pt idx="1427">
                  <c:v>12.982474327087402</c:v>
                </c:pt>
                <c:pt idx="1428">
                  <c:v>12.920688629150391</c:v>
                </c:pt>
                <c:pt idx="1429">
                  <c:v>12.984034538269043</c:v>
                </c:pt>
                <c:pt idx="1430">
                  <c:v>12.93678092956543</c:v>
                </c:pt>
                <c:pt idx="1431">
                  <c:v>12.997881889343262</c:v>
                </c:pt>
                <c:pt idx="1432">
                  <c:v>12.969165802001953</c:v>
                </c:pt>
                <c:pt idx="1433">
                  <c:v>12.981898307800293</c:v>
                </c:pt>
                <c:pt idx="1434">
                  <c:v>12.954451560974121</c:v>
                </c:pt>
                <c:pt idx="1435">
                  <c:v>13.036130905151367</c:v>
                </c:pt>
                <c:pt idx="1436">
                  <c:v>13.041362762451172</c:v>
                </c:pt>
                <c:pt idx="1437">
                  <c:v>13.13453483581543</c:v>
                </c:pt>
                <c:pt idx="1438">
                  <c:v>13.063325881958008</c:v>
                </c:pt>
                <c:pt idx="1439">
                  <c:v>13.137469291687012</c:v>
                </c:pt>
                <c:pt idx="1440">
                  <c:v>13.149101257324219</c:v>
                </c:pt>
                <c:pt idx="1441">
                  <c:v>13.09473705291748</c:v>
                </c:pt>
                <c:pt idx="1442">
                  <c:v>13.059277534484863</c:v>
                </c:pt>
                <c:pt idx="1443">
                  <c:v>13.085053443908691</c:v>
                </c:pt>
                <c:pt idx="1444">
                  <c:v>13.096787452697754</c:v>
                </c:pt>
                <c:pt idx="1445">
                  <c:v>13.073182106018066</c:v>
                </c:pt>
                <c:pt idx="1446">
                  <c:v>13.147480010986328</c:v>
                </c:pt>
                <c:pt idx="1447">
                  <c:v>13.229313850402832</c:v>
                </c:pt>
                <c:pt idx="1448">
                  <c:v>13.141459465026855</c:v>
                </c:pt>
                <c:pt idx="1449">
                  <c:v>13.088835716247559</c:v>
                </c:pt>
                <c:pt idx="1450">
                  <c:v>13.152078628540039</c:v>
                </c:pt>
                <c:pt idx="1451">
                  <c:v>13.079614639282227</c:v>
                </c:pt>
                <c:pt idx="1452">
                  <c:v>13.152995109558105</c:v>
                </c:pt>
                <c:pt idx="1453">
                  <c:v>13.207098960876465</c:v>
                </c:pt>
                <c:pt idx="1454">
                  <c:v>13.285950660705566</c:v>
                </c:pt>
                <c:pt idx="1455">
                  <c:v>13.231631278991699</c:v>
                </c:pt>
                <c:pt idx="1456">
                  <c:v>13.186673164367676</c:v>
                </c:pt>
                <c:pt idx="1457">
                  <c:v>13.255833625793457</c:v>
                </c:pt>
                <c:pt idx="1458">
                  <c:v>13.293841361999512</c:v>
                </c:pt>
                <c:pt idx="1459">
                  <c:v>13.203710556030273</c:v>
                </c:pt>
                <c:pt idx="1460">
                  <c:v>13.229387283325195</c:v>
                </c:pt>
                <c:pt idx="1461">
                  <c:v>13.253359794616699</c:v>
                </c:pt>
                <c:pt idx="1462">
                  <c:v>13.221950531005859</c:v>
                </c:pt>
                <c:pt idx="1463">
                  <c:v>13.221466064453125</c:v>
                </c:pt>
                <c:pt idx="1464">
                  <c:v>13.150311470031738</c:v>
                </c:pt>
                <c:pt idx="1465">
                  <c:v>13.213525772094727</c:v>
                </c:pt>
                <c:pt idx="1466">
                  <c:v>13.273429870605469</c:v>
                </c:pt>
                <c:pt idx="1467">
                  <c:v>13.364590644836426</c:v>
                </c:pt>
                <c:pt idx="1468">
                  <c:v>13.39576244354248</c:v>
                </c:pt>
                <c:pt idx="1469">
                  <c:v>13.321178436279297</c:v>
                </c:pt>
                <c:pt idx="1470">
                  <c:v>13.28134822845459</c:v>
                </c:pt>
                <c:pt idx="1471">
                  <c:v>13.327547073364258</c:v>
                </c:pt>
                <c:pt idx="1472">
                  <c:v>13.352619171142578</c:v>
                </c:pt>
                <c:pt idx="1473">
                  <c:v>13.35389518737793</c:v>
                </c:pt>
                <c:pt idx="1474">
                  <c:v>13.371244430541992</c:v>
                </c:pt>
                <c:pt idx="1475">
                  <c:v>13.275781631469727</c:v>
                </c:pt>
                <c:pt idx="1476">
                  <c:v>13.407146453857422</c:v>
                </c:pt>
                <c:pt idx="1477">
                  <c:v>13.339333534240723</c:v>
                </c:pt>
                <c:pt idx="1478">
                  <c:v>13.331333160400391</c:v>
                </c:pt>
                <c:pt idx="1479">
                  <c:v>13.393194198608398</c:v>
                </c:pt>
                <c:pt idx="1480">
                  <c:v>13.351820945739746</c:v>
                </c:pt>
                <c:pt idx="1481">
                  <c:v>13.322388648986816</c:v>
                </c:pt>
                <c:pt idx="1482">
                  <c:v>13.37187671661377</c:v>
                </c:pt>
                <c:pt idx="1483">
                  <c:v>13.446907997131348</c:v>
                </c:pt>
                <c:pt idx="1484">
                  <c:v>13.377784729003906</c:v>
                </c:pt>
                <c:pt idx="1485">
                  <c:v>13.358392715454102</c:v>
                </c:pt>
                <c:pt idx="1486">
                  <c:v>13.389679908752441</c:v>
                </c:pt>
                <c:pt idx="1487">
                  <c:v>13.486437797546387</c:v>
                </c:pt>
                <c:pt idx="1488">
                  <c:v>13.476461410522461</c:v>
                </c:pt>
                <c:pt idx="1489">
                  <c:v>13.402438163757324</c:v>
                </c:pt>
                <c:pt idx="1490">
                  <c:v>13.489303588867188</c:v>
                </c:pt>
                <c:pt idx="1491">
                  <c:v>13.478745460510254</c:v>
                </c:pt>
                <c:pt idx="1492">
                  <c:v>13.476054191589355</c:v>
                </c:pt>
                <c:pt idx="1493">
                  <c:v>13.476770401000977</c:v>
                </c:pt>
                <c:pt idx="1494">
                  <c:v>13.443822860717773</c:v>
                </c:pt>
                <c:pt idx="1495">
                  <c:v>13.458705902099609</c:v>
                </c:pt>
                <c:pt idx="1496">
                  <c:v>13.580899238586426</c:v>
                </c:pt>
                <c:pt idx="1497">
                  <c:v>13.570605278015137</c:v>
                </c:pt>
                <c:pt idx="1498">
                  <c:v>13.59367561340332</c:v>
                </c:pt>
                <c:pt idx="1499">
                  <c:v>13.598482131958008</c:v>
                </c:pt>
                <c:pt idx="1500">
                  <c:v>13.604408264160156</c:v>
                </c:pt>
                <c:pt idx="1501">
                  <c:v>13.495034217834473</c:v>
                </c:pt>
                <c:pt idx="1502">
                  <c:v>13.554922103881836</c:v>
                </c:pt>
                <c:pt idx="1503">
                  <c:v>13.534836769104004</c:v>
                </c:pt>
                <c:pt idx="1504">
                  <c:v>13.628897666931152</c:v>
                </c:pt>
                <c:pt idx="1505">
                  <c:v>13.550533294677734</c:v>
                </c:pt>
                <c:pt idx="1506">
                  <c:v>13.518884658813477</c:v>
                </c:pt>
                <c:pt idx="1507">
                  <c:v>13.687284469604492</c:v>
                </c:pt>
                <c:pt idx="1508">
                  <c:v>13.559165954589844</c:v>
                </c:pt>
                <c:pt idx="1509">
                  <c:v>13.630209922790527</c:v>
                </c:pt>
                <c:pt idx="1510">
                  <c:v>13.667875289916992</c:v>
                </c:pt>
                <c:pt idx="1511">
                  <c:v>13.589601516723633</c:v>
                </c:pt>
                <c:pt idx="1512">
                  <c:v>13.650288581848145</c:v>
                </c:pt>
                <c:pt idx="1513">
                  <c:v>13.699604034423828</c:v>
                </c:pt>
                <c:pt idx="1514">
                  <c:v>13.719866752624512</c:v>
                </c:pt>
                <c:pt idx="1515">
                  <c:v>13.656332015991211</c:v>
                </c:pt>
                <c:pt idx="1516">
                  <c:v>13.696069717407227</c:v>
                </c:pt>
                <c:pt idx="1517">
                  <c:v>13.717086791992188</c:v>
                </c:pt>
                <c:pt idx="1518">
                  <c:v>13.672768592834473</c:v>
                </c:pt>
                <c:pt idx="1519">
                  <c:v>13.746790885925293</c:v>
                </c:pt>
                <c:pt idx="1520">
                  <c:v>13.681918144226074</c:v>
                </c:pt>
                <c:pt idx="1521">
                  <c:v>13.665722846984863</c:v>
                </c:pt>
                <c:pt idx="1522">
                  <c:v>13.719555854797363</c:v>
                </c:pt>
                <c:pt idx="1523">
                  <c:v>13.562070846557617</c:v>
                </c:pt>
                <c:pt idx="1524">
                  <c:v>13.670159339904785</c:v>
                </c:pt>
                <c:pt idx="1525">
                  <c:v>13.55939769744873</c:v>
                </c:pt>
                <c:pt idx="1526">
                  <c:v>13.568018913269043</c:v>
                </c:pt>
                <c:pt idx="1527">
                  <c:v>13.537769317626953</c:v>
                </c:pt>
                <c:pt idx="1528">
                  <c:v>13.566506385803223</c:v>
                </c:pt>
                <c:pt idx="1529">
                  <c:v>13.63167667388916</c:v>
                </c:pt>
                <c:pt idx="1530">
                  <c:v>13.592196464538574</c:v>
                </c:pt>
                <c:pt idx="1531">
                  <c:v>13.611392974853516</c:v>
                </c:pt>
                <c:pt idx="1532">
                  <c:v>13.552597045898438</c:v>
                </c:pt>
                <c:pt idx="1533">
                  <c:v>13.642782211303711</c:v>
                </c:pt>
                <c:pt idx="1534">
                  <c:v>13.647982597351074</c:v>
                </c:pt>
                <c:pt idx="1535">
                  <c:v>13.672684669494629</c:v>
                </c:pt>
                <c:pt idx="1536">
                  <c:v>13.741276741027832</c:v>
                </c:pt>
                <c:pt idx="1537">
                  <c:v>13.764034271240234</c:v>
                </c:pt>
                <c:pt idx="1538">
                  <c:v>13.732385635375977</c:v>
                </c:pt>
                <c:pt idx="1539">
                  <c:v>13.724883079528809</c:v>
                </c:pt>
                <c:pt idx="1540">
                  <c:v>13.761590003967285</c:v>
                </c:pt>
                <c:pt idx="1541">
                  <c:v>13.793673515319824</c:v>
                </c:pt>
                <c:pt idx="1542">
                  <c:v>13.857974052429199</c:v>
                </c:pt>
                <c:pt idx="1543">
                  <c:v>13.72491455078125</c:v>
                </c:pt>
                <c:pt idx="1544">
                  <c:v>13.763006210327148</c:v>
                </c:pt>
                <c:pt idx="1545">
                  <c:v>13.733517646789551</c:v>
                </c:pt>
                <c:pt idx="1546">
                  <c:v>13.790929794311523</c:v>
                </c:pt>
                <c:pt idx="1547">
                  <c:v>13.841395378112793</c:v>
                </c:pt>
                <c:pt idx="1548">
                  <c:v>13.770459175109863</c:v>
                </c:pt>
                <c:pt idx="1549">
                  <c:v>13.787202835083008</c:v>
                </c:pt>
                <c:pt idx="1550">
                  <c:v>13.799250602722168</c:v>
                </c:pt>
                <c:pt idx="1551">
                  <c:v>13.825220108032227</c:v>
                </c:pt>
                <c:pt idx="1552">
                  <c:v>13.796297073364258</c:v>
                </c:pt>
                <c:pt idx="1553">
                  <c:v>13.770543098449707</c:v>
                </c:pt>
                <c:pt idx="1554">
                  <c:v>13.834210395812988</c:v>
                </c:pt>
                <c:pt idx="1555">
                  <c:v>13.817122459411621</c:v>
                </c:pt>
                <c:pt idx="1556">
                  <c:v>13.826809883117676</c:v>
                </c:pt>
                <c:pt idx="1557">
                  <c:v>13.843935012817383</c:v>
                </c:pt>
                <c:pt idx="1558">
                  <c:v>13.850778579711914</c:v>
                </c:pt>
                <c:pt idx="1559">
                  <c:v>13.729372978210449</c:v>
                </c:pt>
                <c:pt idx="1560">
                  <c:v>13.800498008728027</c:v>
                </c:pt>
                <c:pt idx="1561">
                  <c:v>13.823287010192871</c:v>
                </c:pt>
                <c:pt idx="1562">
                  <c:v>13.855143547058105</c:v>
                </c:pt>
                <c:pt idx="1563">
                  <c:v>13.879414558410645</c:v>
                </c:pt>
                <c:pt idx="1564">
                  <c:v>13.939891815185547</c:v>
                </c:pt>
                <c:pt idx="1565">
                  <c:v>13.880542755126953</c:v>
                </c:pt>
                <c:pt idx="1566">
                  <c:v>13.982122421264648</c:v>
                </c:pt>
                <c:pt idx="1567">
                  <c:v>13.936760902404785</c:v>
                </c:pt>
                <c:pt idx="1568">
                  <c:v>13.932535171508789</c:v>
                </c:pt>
                <c:pt idx="1569">
                  <c:v>13.983172416687012</c:v>
                </c:pt>
                <c:pt idx="1570">
                  <c:v>13.963079452514648</c:v>
                </c:pt>
                <c:pt idx="1571">
                  <c:v>14.023883819580078</c:v>
                </c:pt>
                <c:pt idx="1572">
                  <c:v>13.991089820861816</c:v>
                </c:pt>
                <c:pt idx="1573">
                  <c:v>14.031744956970215</c:v>
                </c:pt>
                <c:pt idx="1574">
                  <c:v>14.015064239501953</c:v>
                </c:pt>
                <c:pt idx="1575">
                  <c:v>14.049941062927246</c:v>
                </c:pt>
                <c:pt idx="1576">
                  <c:v>13.952119827270508</c:v>
                </c:pt>
                <c:pt idx="1577">
                  <c:v>14.028849601745605</c:v>
                </c:pt>
                <c:pt idx="1578">
                  <c:v>14.016633033752441</c:v>
                </c:pt>
                <c:pt idx="1579">
                  <c:v>14.111673355102539</c:v>
                </c:pt>
                <c:pt idx="1580">
                  <c:v>14.050206184387207</c:v>
                </c:pt>
                <c:pt idx="1581">
                  <c:v>14.09954833984375</c:v>
                </c:pt>
                <c:pt idx="1582">
                  <c:v>14.008964538574219</c:v>
                </c:pt>
                <c:pt idx="1583">
                  <c:v>14.096967697143555</c:v>
                </c:pt>
                <c:pt idx="1584">
                  <c:v>14.150843620300293</c:v>
                </c:pt>
                <c:pt idx="1585">
                  <c:v>14.051531791687012</c:v>
                </c:pt>
                <c:pt idx="1586">
                  <c:v>14.089510917663574</c:v>
                </c:pt>
                <c:pt idx="1587">
                  <c:v>14.063129425048828</c:v>
                </c:pt>
                <c:pt idx="1588">
                  <c:v>14.037419319152832</c:v>
                </c:pt>
                <c:pt idx="1589">
                  <c:v>14.020156860351563</c:v>
                </c:pt>
                <c:pt idx="1590">
                  <c:v>14.138131141662598</c:v>
                </c:pt>
                <c:pt idx="1591">
                  <c:v>14.140276908874512</c:v>
                </c:pt>
                <c:pt idx="1592">
                  <c:v>14.154559135437012</c:v>
                </c:pt>
                <c:pt idx="1593">
                  <c:v>14.171757698059082</c:v>
                </c:pt>
                <c:pt idx="1594">
                  <c:v>14.163800239562988</c:v>
                </c:pt>
                <c:pt idx="1595">
                  <c:v>14.260980606079102</c:v>
                </c:pt>
                <c:pt idx="1596">
                  <c:v>14.243288993835449</c:v>
                </c:pt>
                <c:pt idx="1597">
                  <c:v>14.240129470825195</c:v>
                </c:pt>
                <c:pt idx="1598">
                  <c:v>14.268157958984375</c:v>
                </c:pt>
                <c:pt idx="1599">
                  <c:v>14.170886039733887</c:v>
                </c:pt>
                <c:pt idx="1600">
                  <c:v>14.24217700958252</c:v>
                </c:pt>
                <c:pt idx="1601">
                  <c:v>14.220519065856934</c:v>
                </c:pt>
                <c:pt idx="1602">
                  <c:v>14.292773246765137</c:v>
                </c:pt>
                <c:pt idx="1603">
                  <c:v>14.25083065032959</c:v>
                </c:pt>
                <c:pt idx="1604">
                  <c:v>14.244560241699219</c:v>
                </c:pt>
                <c:pt idx="1605">
                  <c:v>14.285726547241211</c:v>
                </c:pt>
                <c:pt idx="1606">
                  <c:v>14.323662757873535</c:v>
                </c:pt>
                <c:pt idx="1607">
                  <c:v>14.295801162719727</c:v>
                </c:pt>
                <c:pt idx="1608">
                  <c:v>14.381266593933105</c:v>
                </c:pt>
                <c:pt idx="1609">
                  <c:v>14.331745147705078</c:v>
                </c:pt>
                <c:pt idx="1610">
                  <c:v>14.395835876464844</c:v>
                </c:pt>
                <c:pt idx="1611">
                  <c:v>14.39211368560791</c:v>
                </c:pt>
                <c:pt idx="1612">
                  <c:v>14.405081748962402</c:v>
                </c:pt>
                <c:pt idx="1613">
                  <c:v>14.30768871307373</c:v>
                </c:pt>
                <c:pt idx="1614">
                  <c:v>14.389759063720703</c:v>
                </c:pt>
                <c:pt idx="1615">
                  <c:v>14.442079544067383</c:v>
                </c:pt>
                <c:pt idx="1616">
                  <c:v>14.393619537353516</c:v>
                </c:pt>
                <c:pt idx="1617">
                  <c:v>14.470808982849121</c:v>
                </c:pt>
                <c:pt idx="1618">
                  <c:v>14.461480140686035</c:v>
                </c:pt>
                <c:pt idx="1619">
                  <c:v>14.431156158447266</c:v>
                </c:pt>
                <c:pt idx="1620">
                  <c:v>14.425986289978027</c:v>
                </c:pt>
                <c:pt idx="1621">
                  <c:v>14.547303199768066</c:v>
                </c:pt>
                <c:pt idx="1622">
                  <c:v>14.485552787780762</c:v>
                </c:pt>
                <c:pt idx="1623">
                  <c:v>14.502229690551758</c:v>
                </c:pt>
                <c:pt idx="1624">
                  <c:v>14.483782768249512</c:v>
                </c:pt>
                <c:pt idx="1625">
                  <c:v>14.471802711486816</c:v>
                </c:pt>
                <c:pt idx="1626">
                  <c:v>14.433796882629395</c:v>
                </c:pt>
                <c:pt idx="1627">
                  <c:v>14.470974922180176</c:v>
                </c:pt>
                <c:pt idx="1628">
                  <c:v>14.485746383666992</c:v>
                </c:pt>
                <c:pt idx="1629">
                  <c:v>14.422856330871582</c:v>
                </c:pt>
                <c:pt idx="1630">
                  <c:v>14.49619197845459</c:v>
                </c:pt>
                <c:pt idx="1631">
                  <c:v>14.478385925292969</c:v>
                </c:pt>
                <c:pt idx="1632">
                  <c:v>14.418119430541992</c:v>
                </c:pt>
                <c:pt idx="1633">
                  <c:v>14.472264289855957</c:v>
                </c:pt>
                <c:pt idx="1634">
                  <c:v>14.462581634521484</c:v>
                </c:pt>
                <c:pt idx="1635">
                  <c:v>14.560026168823242</c:v>
                </c:pt>
                <c:pt idx="1636">
                  <c:v>14.510683059692383</c:v>
                </c:pt>
                <c:pt idx="1637">
                  <c:v>14.559172630310059</c:v>
                </c:pt>
                <c:pt idx="1638">
                  <c:v>14.586733818054199</c:v>
                </c:pt>
                <c:pt idx="1639">
                  <c:v>14.538105964660645</c:v>
                </c:pt>
                <c:pt idx="1640">
                  <c:v>14.53135871887207</c:v>
                </c:pt>
                <c:pt idx="1641">
                  <c:v>14.589888572692871</c:v>
                </c:pt>
                <c:pt idx="1642">
                  <c:v>14.672760963439941</c:v>
                </c:pt>
                <c:pt idx="1643">
                  <c:v>14.659913063049316</c:v>
                </c:pt>
                <c:pt idx="1644">
                  <c:v>14.563607215881348</c:v>
                </c:pt>
                <c:pt idx="1645">
                  <c:v>14.573074340820313</c:v>
                </c:pt>
                <c:pt idx="1646">
                  <c:v>14.673728942871094</c:v>
                </c:pt>
                <c:pt idx="1647">
                  <c:v>14.524751663208008</c:v>
                </c:pt>
                <c:pt idx="1648">
                  <c:v>14.538571357727051</c:v>
                </c:pt>
                <c:pt idx="1649">
                  <c:v>14.602986335754395</c:v>
                </c:pt>
                <c:pt idx="1650">
                  <c:v>14.574741363525391</c:v>
                </c:pt>
                <c:pt idx="1651">
                  <c:v>14.588722229003906</c:v>
                </c:pt>
                <c:pt idx="1652">
                  <c:v>14.540894508361816</c:v>
                </c:pt>
                <c:pt idx="1653">
                  <c:v>14.610119819641113</c:v>
                </c:pt>
                <c:pt idx="1654">
                  <c:v>14.645219802856445</c:v>
                </c:pt>
                <c:pt idx="1655">
                  <c:v>14.661521911621094</c:v>
                </c:pt>
                <c:pt idx="1656">
                  <c:v>14.609987258911133</c:v>
                </c:pt>
                <c:pt idx="1657">
                  <c:v>14.647602081298828</c:v>
                </c:pt>
                <c:pt idx="1658">
                  <c:v>14.589557647705078</c:v>
                </c:pt>
                <c:pt idx="1659">
                  <c:v>14.656407356262207</c:v>
                </c:pt>
                <c:pt idx="1660">
                  <c:v>14.608738899230957</c:v>
                </c:pt>
                <c:pt idx="1661">
                  <c:v>14.65101432800293</c:v>
                </c:pt>
                <c:pt idx="1662">
                  <c:v>14.74348258972168</c:v>
                </c:pt>
                <c:pt idx="1663">
                  <c:v>14.657705307006836</c:v>
                </c:pt>
                <c:pt idx="1664">
                  <c:v>14.695111274719238</c:v>
                </c:pt>
                <c:pt idx="1665">
                  <c:v>14.684374809265137</c:v>
                </c:pt>
                <c:pt idx="1666">
                  <c:v>14.715141296386719</c:v>
                </c:pt>
                <c:pt idx="1667">
                  <c:v>14.642990112304688</c:v>
                </c:pt>
                <c:pt idx="1668">
                  <c:v>14.676436424255371</c:v>
                </c:pt>
                <c:pt idx="1669">
                  <c:v>14.725275039672852</c:v>
                </c:pt>
                <c:pt idx="1670">
                  <c:v>14.662896156311035</c:v>
                </c:pt>
                <c:pt idx="1671">
                  <c:v>14.737057685852051</c:v>
                </c:pt>
                <c:pt idx="1672">
                  <c:v>14.7325439453125</c:v>
                </c:pt>
                <c:pt idx="1673">
                  <c:v>14.70891284942627</c:v>
                </c:pt>
                <c:pt idx="1674">
                  <c:v>14.772740364074707</c:v>
                </c:pt>
                <c:pt idx="1675">
                  <c:v>14.707782745361328</c:v>
                </c:pt>
                <c:pt idx="1676">
                  <c:v>14.799014091491699</c:v>
                </c:pt>
                <c:pt idx="1677">
                  <c:v>14.689614295959473</c:v>
                </c:pt>
                <c:pt idx="1678">
                  <c:v>14.725958824157715</c:v>
                </c:pt>
                <c:pt idx="1679">
                  <c:v>14.742031097412109</c:v>
                </c:pt>
                <c:pt idx="1680">
                  <c:v>14.777510643005371</c:v>
                </c:pt>
                <c:pt idx="1681">
                  <c:v>14.722452163696289</c:v>
                </c:pt>
                <c:pt idx="1682">
                  <c:v>14.671684265136719</c:v>
                </c:pt>
                <c:pt idx="1683">
                  <c:v>14.755186080932617</c:v>
                </c:pt>
                <c:pt idx="1684">
                  <c:v>14.725642204284668</c:v>
                </c:pt>
                <c:pt idx="1685">
                  <c:v>14.732661247253418</c:v>
                </c:pt>
                <c:pt idx="1686">
                  <c:v>14.750299453735352</c:v>
                </c:pt>
                <c:pt idx="1687">
                  <c:v>14.769082069396973</c:v>
                </c:pt>
                <c:pt idx="1688">
                  <c:v>14.805428504943848</c:v>
                </c:pt>
                <c:pt idx="1689">
                  <c:v>14.779834747314453</c:v>
                </c:pt>
                <c:pt idx="1690">
                  <c:v>14.769204139709473</c:v>
                </c:pt>
                <c:pt idx="1691">
                  <c:v>14.799410820007324</c:v>
                </c:pt>
                <c:pt idx="1692">
                  <c:v>14.75955867767334</c:v>
                </c:pt>
                <c:pt idx="1693">
                  <c:v>14.799869537353516</c:v>
                </c:pt>
                <c:pt idx="1694">
                  <c:v>14.717310905456543</c:v>
                </c:pt>
                <c:pt idx="1695">
                  <c:v>14.794334411621094</c:v>
                </c:pt>
                <c:pt idx="1696">
                  <c:v>14.74022388458252</c:v>
                </c:pt>
                <c:pt idx="1697">
                  <c:v>14.802726745605469</c:v>
                </c:pt>
                <c:pt idx="1698">
                  <c:v>14.847643852233887</c:v>
                </c:pt>
                <c:pt idx="1699">
                  <c:v>14.758893966674805</c:v>
                </c:pt>
                <c:pt idx="1700">
                  <c:v>14.903572082519531</c:v>
                </c:pt>
                <c:pt idx="1701">
                  <c:v>14.794023513793945</c:v>
                </c:pt>
                <c:pt idx="1702">
                  <c:v>14.818779945373535</c:v>
                </c:pt>
                <c:pt idx="1703">
                  <c:v>14.846586227416992</c:v>
                </c:pt>
                <c:pt idx="1704">
                  <c:v>14.793442726135254</c:v>
                </c:pt>
                <c:pt idx="1705">
                  <c:v>14.817840576171875</c:v>
                </c:pt>
                <c:pt idx="1706">
                  <c:v>14.789394378662109</c:v>
                </c:pt>
                <c:pt idx="1707">
                  <c:v>14.935166358947754</c:v>
                </c:pt>
                <c:pt idx="1708">
                  <c:v>14.899111747741699</c:v>
                </c:pt>
                <c:pt idx="1709">
                  <c:v>14.819980621337891</c:v>
                </c:pt>
                <c:pt idx="1710">
                  <c:v>15.011768341064453</c:v>
                </c:pt>
                <c:pt idx="1711">
                  <c:v>14.899182319641113</c:v>
                </c:pt>
                <c:pt idx="1712">
                  <c:v>14.862380027770996</c:v>
                </c:pt>
                <c:pt idx="1713">
                  <c:v>14.974617958068848</c:v>
                </c:pt>
                <c:pt idx="1714">
                  <c:v>14.951743125915527</c:v>
                </c:pt>
                <c:pt idx="1715">
                  <c:v>14.976600646972656</c:v>
                </c:pt>
                <c:pt idx="1716">
                  <c:v>14.991152763366699</c:v>
                </c:pt>
                <c:pt idx="1717">
                  <c:v>14.991082191467285</c:v>
                </c:pt>
                <c:pt idx="1718">
                  <c:v>15.011408805847168</c:v>
                </c:pt>
                <c:pt idx="1719">
                  <c:v>14.972307205200195</c:v>
                </c:pt>
                <c:pt idx="1720">
                  <c:v>14.959114074707031</c:v>
                </c:pt>
                <c:pt idx="1721">
                  <c:v>14.964662551879883</c:v>
                </c:pt>
                <c:pt idx="1722">
                  <c:v>14.98206615447998</c:v>
                </c:pt>
                <c:pt idx="1723">
                  <c:v>15.023787498474121</c:v>
                </c:pt>
                <c:pt idx="1724">
                  <c:v>14.900689125061035</c:v>
                </c:pt>
                <c:pt idx="1725">
                  <c:v>14.998113632202148</c:v>
                </c:pt>
                <c:pt idx="1726">
                  <c:v>14.987234115600586</c:v>
                </c:pt>
                <c:pt idx="1727">
                  <c:v>15.014934539794922</c:v>
                </c:pt>
                <c:pt idx="1728">
                  <c:v>15.091835975646973</c:v>
                </c:pt>
                <c:pt idx="1729">
                  <c:v>15.00462818145752</c:v>
                </c:pt>
                <c:pt idx="1730">
                  <c:v>15.031813621520996</c:v>
                </c:pt>
                <c:pt idx="1731">
                  <c:v>15.042203903198242</c:v>
                </c:pt>
                <c:pt idx="1732">
                  <c:v>14.982205390930176</c:v>
                </c:pt>
                <c:pt idx="1733">
                  <c:v>15.055637359619141</c:v>
                </c:pt>
                <c:pt idx="1734">
                  <c:v>15.031465530395508</c:v>
                </c:pt>
                <c:pt idx="1735">
                  <c:v>15.048534393310547</c:v>
                </c:pt>
                <c:pt idx="1736">
                  <c:v>15.056588172912598</c:v>
                </c:pt>
                <c:pt idx="1737">
                  <c:v>15.078564643859863</c:v>
                </c:pt>
                <c:pt idx="1738">
                  <c:v>15.013409614562988</c:v>
                </c:pt>
                <c:pt idx="1739">
                  <c:v>15.112033843994141</c:v>
                </c:pt>
                <c:pt idx="1740">
                  <c:v>15.046104431152344</c:v>
                </c:pt>
                <c:pt idx="1741">
                  <c:v>15.090256690979004</c:v>
                </c:pt>
                <c:pt idx="1742">
                  <c:v>15.126322746276855</c:v>
                </c:pt>
                <c:pt idx="1743">
                  <c:v>15.124404907226563</c:v>
                </c:pt>
                <c:pt idx="1744">
                  <c:v>15.162038803100586</c:v>
                </c:pt>
                <c:pt idx="1745">
                  <c:v>15.197849273681641</c:v>
                </c:pt>
                <c:pt idx="1746">
                  <c:v>15.065212249755859</c:v>
                </c:pt>
                <c:pt idx="1747">
                  <c:v>15.101133346557617</c:v>
                </c:pt>
                <c:pt idx="1748">
                  <c:v>15.173744201660156</c:v>
                </c:pt>
                <c:pt idx="1749">
                  <c:v>15.323287010192871</c:v>
                </c:pt>
                <c:pt idx="1750">
                  <c:v>15.258645057678223</c:v>
                </c:pt>
                <c:pt idx="1751">
                  <c:v>15.296236991882324</c:v>
                </c:pt>
                <c:pt idx="1752">
                  <c:v>15.302172660827637</c:v>
                </c:pt>
                <c:pt idx="1753">
                  <c:v>15.304586410522461</c:v>
                </c:pt>
                <c:pt idx="1754">
                  <c:v>15.238948822021484</c:v>
                </c:pt>
                <c:pt idx="1755">
                  <c:v>15.281266212463379</c:v>
                </c:pt>
                <c:pt idx="1756">
                  <c:v>15.324217796325684</c:v>
                </c:pt>
                <c:pt idx="1757">
                  <c:v>15.37327766418457</c:v>
                </c:pt>
                <c:pt idx="1758">
                  <c:v>15.272303581237793</c:v>
                </c:pt>
                <c:pt idx="1759">
                  <c:v>15.28672981262207</c:v>
                </c:pt>
                <c:pt idx="1760">
                  <c:v>15.233245849609375</c:v>
                </c:pt>
                <c:pt idx="1761">
                  <c:v>15.423282623291016</c:v>
                </c:pt>
                <c:pt idx="1762">
                  <c:v>15.336533546447754</c:v>
                </c:pt>
                <c:pt idx="1763">
                  <c:v>15.374964714050293</c:v>
                </c:pt>
                <c:pt idx="1764">
                  <c:v>15.362582206726074</c:v>
                </c:pt>
                <c:pt idx="1765">
                  <c:v>15.381183624267578</c:v>
                </c:pt>
                <c:pt idx="1766">
                  <c:v>15.353854179382324</c:v>
                </c:pt>
                <c:pt idx="1767">
                  <c:v>15.305767059326172</c:v>
                </c:pt>
                <c:pt idx="1768">
                  <c:v>15.317721366882324</c:v>
                </c:pt>
                <c:pt idx="1769">
                  <c:v>15.355511665344238</c:v>
                </c:pt>
                <c:pt idx="1770">
                  <c:v>15.437295913696289</c:v>
                </c:pt>
                <c:pt idx="1771">
                  <c:v>15.343462944030762</c:v>
                </c:pt>
                <c:pt idx="1772">
                  <c:v>15.33998966217041</c:v>
                </c:pt>
                <c:pt idx="1773">
                  <c:v>15.367774963378906</c:v>
                </c:pt>
                <c:pt idx="1774">
                  <c:v>15.481144905090332</c:v>
                </c:pt>
                <c:pt idx="1775">
                  <c:v>15.40471363067627</c:v>
                </c:pt>
                <c:pt idx="1776">
                  <c:v>15.479564666748047</c:v>
                </c:pt>
                <c:pt idx="1777">
                  <c:v>15.473736763000488</c:v>
                </c:pt>
                <c:pt idx="1778">
                  <c:v>15.424842834472656</c:v>
                </c:pt>
                <c:pt idx="1779">
                  <c:v>15.493661880493164</c:v>
                </c:pt>
                <c:pt idx="1780">
                  <c:v>15.561860084533691</c:v>
                </c:pt>
                <c:pt idx="1781">
                  <c:v>15.543597221374512</c:v>
                </c:pt>
                <c:pt idx="1782">
                  <c:v>15.554691314697266</c:v>
                </c:pt>
                <c:pt idx="1783">
                  <c:v>15.632053375244141</c:v>
                </c:pt>
                <c:pt idx="1784">
                  <c:v>15.49943733215332</c:v>
                </c:pt>
                <c:pt idx="1785">
                  <c:v>15.496242523193359</c:v>
                </c:pt>
                <c:pt idx="1786">
                  <c:v>15.541305541992188</c:v>
                </c:pt>
                <c:pt idx="1787">
                  <c:v>15.613595008850098</c:v>
                </c:pt>
                <c:pt idx="1788">
                  <c:v>15.581958770751953</c:v>
                </c:pt>
                <c:pt idx="1789">
                  <c:v>15.55537223815918</c:v>
                </c:pt>
                <c:pt idx="1790">
                  <c:v>15.578404426574707</c:v>
                </c:pt>
                <c:pt idx="1791">
                  <c:v>15.549561500549316</c:v>
                </c:pt>
                <c:pt idx="1792">
                  <c:v>15.662496566772461</c:v>
                </c:pt>
                <c:pt idx="1793">
                  <c:v>15.588863372802734</c:v>
                </c:pt>
                <c:pt idx="1794">
                  <c:v>15.533353805541992</c:v>
                </c:pt>
                <c:pt idx="1795">
                  <c:v>15.637335777282715</c:v>
                </c:pt>
                <c:pt idx="1796">
                  <c:v>15.573328018188477</c:v>
                </c:pt>
                <c:pt idx="1797">
                  <c:v>15.597341537475586</c:v>
                </c:pt>
                <c:pt idx="1798">
                  <c:v>15.541202545166016</c:v>
                </c:pt>
                <c:pt idx="1799">
                  <c:v>15.576380729675293</c:v>
                </c:pt>
                <c:pt idx="1800">
                  <c:v>15.551922798156738</c:v>
                </c:pt>
                <c:pt idx="1801">
                  <c:v>15.575692176818848</c:v>
                </c:pt>
                <c:pt idx="1802">
                  <c:v>15.643124580383301</c:v>
                </c:pt>
                <c:pt idx="1803">
                  <c:v>15.523725509643555</c:v>
                </c:pt>
                <c:pt idx="1804">
                  <c:v>15.623673439025879</c:v>
                </c:pt>
                <c:pt idx="1805">
                  <c:v>15.675463676452637</c:v>
                </c:pt>
                <c:pt idx="1806">
                  <c:v>15.656250953674316</c:v>
                </c:pt>
                <c:pt idx="1807">
                  <c:v>15.663154602050781</c:v>
                </c:pt>
                <c:pt idx="1808">
                  <c:v>15.765743255615234</c:v>
                </c:pt>
                <c:pt idx="1809">
                  <c:v>15.736847877502441</c:v>
                </c:pt>
                <c:pt idx="1810">
                  <c:v>15.691440582275391</c:v>
                </c:pt>
                <c:pt idx="1811">
                  <c:v>15.708503723144531</c:v>
                </c:pt>
                <c:pt idx="1812">
                  <c:v>15.65782642364502</c:v>
                </c:pt>
                <c:pt idx="1813">
                  <c:v>15.69544792175293</c:v>
                </c:pt>
                <c:pt idx="1814">
                  <c:v>15.627867698669434</c:v>
                </c:pt>
                <c:pt idx="1815">
                  <c:v>15.731662750244141</c:v>
                </c:pt>
                <c:pt idx="1816">
                  <c:v>15.712394714355469</c:v>
                </c:pt>
                <c:pt idx="1817">
                  <c:v>15.692167282104492</c:v>
                </c:pt>
                <c:pt idx="1818">
                  <c:v>15.703744888305664</c:v>
                </c:pt>
                <c:pt idx="1819">
                  <c:v>15.704070091247559</c:v>
                </c:pt>
                <c:pt idx="1820">
                  <c:v>15.639642715454102</c:v>
                </c:pt>
                <c:pt idx="1821">
                  <c:v>15.74677848815918</c:v>
                </c:pt>
                <c:pt idx="1822">
                  <c:v>15.639385223388672</c:v>
                </c:pt>
                <c:pt idx="1823">
                  <c:v>15.824254035949707</c:v>
                </c:pt>
                <c:pt idx="1824">
                  <c:v>15.684958457946777</c:v>
                </c:pt>
                <c:pt idx="1825">
                  <c:v>15.744533538818359</c:v>
                </c:pt>
                <c:pt idx="1826">
                  <c:v>15.815780639648438</c:v>
                </c:pt>
                <c:pt idx="1827">
                  <c:v>15.825485229492188</c:v>
                </c:pt>
                <c:pt idx="1828">
                  <c:v>15.768886566162109</c:v>
                </c:pt>
                <c:pt idx="1829">
                  <c:v>15.735720634460449</c:v>
                </c:pt>
                <c:pt idx="1830">
                  <c:v>15.752753257751465</c:v>
                </c:pt>
                <c:pt idx="1831">
                  <c:v>15.80881404876709</c:v>
                </c:pt>
                <c:pt idx="1832">
                  <c:v>15.750347137451172</c:v>
                </c:pt>
                <c:pt idx="1833">
                  <c:v>15.784784317016602</c:v>
                </c:pt>
                <c:pt idx="1834">
                  <c:v>15.833550453186035</c:v>
                </c:pt>
                <c:pt idx="1835">
                  <c:v>15.772336959838867</c:v>
                </c:pt>
                <c:pt idx="1836">
                  <c:v>15.897062301635742</c:v>
                </c:pt>
                <c:pt idx="1837">
                  <c:v>15.826306343078613</c:v>
                </c:pt>
                <c:pt idx="1838">
                  <c:v>15.87962818145752</c:v>
                </c:pt>
                <c:pt idx="1839">
                  <c:v>15.861462593078613</c:v>
                </c:pt>
                <c:pt idx="1840">
                  <c:v>15.863322257995605</c:v>
                </c:pt>
                <c:pt idx="1841">
                  <c:v>15.888102531433105</c:v>
                </c:pt>
                <c:pt idx="1842">
                  <c:v>15.847895622253418</c:v>
                </c:pt>
                <c:pt idx="1843">
                  <c:v>15.920422554016113</c:v>
                </c:pt>
                <c:pt idx="1844">
                  <c:v>15.798420906066895</c:v>
                </c:pt>
                <c:pt idx="1845">
                  <c:v>15.876847267150879</c:v>
                </c:pt>
                <c:pt idx="1846">
                  <c:v>15.948713302612305</c:v>
                </c:pt>
                <c:pt idx="1847">
                  <c:v>15.902525901794434</c:v>
                </c:pt>
                <c:pt idx="1848">
                  <c:v>16.001070022583008</c:v>
                </c:pt>
                <c:pt idx="1849">
                  <c:v>16.039157867431641</c:v>
                </c:pt>
                <c:pt idx="1850">
                  <c:v>16.069095611572266</c:v>
                </c:pt>
                <c:pt idx="1851">
                  <c:v>16.07005500793457</c:v>
                </c:pt>
                <c:pt idx="1852">
                  <c:v>15.999797821044922</c:v>
                </c:pt>
                <c:pt idx="1853">
                  <c:v>16.049579620361328</c:v>
                </c:pt>
                <c:pt idx="1854">
                  <c:v>16.044126510620117</c:v>
                </c:pt>
                <c:pt idx="1855">
                  <c:v>16.013700485229492</c:v>
                </c:pt>
                <c:pt idx="1856">
                  <c:v>16.05487060546875</c:v>
                </c:pt>
                <c:pt idx="1857">
                  <c:v>16.096414566040039</c:v>
                </c:pt>
                <c:pt idx="1858">
                  <c:v>16.055873870849609</c:v>
                </c:pt>
                <c:pt idx="1859">
                  <c:v>15.948936462402344</c:v>
                </c:pt>
                <c:pt idx="1860">
                  <c:v>15.947918891906738</c:v>
                </c:pt>
                <c:pt idx="1861">
                  <c:v>16.041698455810547</c:v>
                </c:pt>
                <c:pt idx="1862">
                  <c:v>16.004495620727539</c:v>
                </c:pt>
                <c:pt idx="1863">
                  <c:v>15.906948089599609</c:v>
                </c:pt>
                <c:pt idx="1864">
                  <c:v>15.95872974395752</c:v>
                </c:pt>
                <c:pt idx="1865">
                  <c:v>16.052133560180664</c:v>
                </c:pt>
                <c:pt idx="1866">
                  <c:v>16.03570556640625</c:v>
                </c:pt>
                <c:pt idx="1867">
                  <c:v>16.072364807128906</c:v>
                </c:pt>
                <c:pt idx="1868">
                  <c:v>16.116382598876953</c:v>
                </c:pt>
                <c:pt idx="1869">
                  <c:v>16.074613571166992</c:v>
                </c:pt>
                <c:pt idx="1870">
                  <c:v>16.1937255859375</c:v>
                </c:pt>
                <c:pt idx="1871">
                  <c:v>16.117748260498047</c:v>
                </c:pt>
                <c:pt idx="1872">
                  <c:v>16.01014518737793</c:v>
                </c:pt>
                <c:pt idx="1873">
                  <c:v>16.040763854980469</c:v>
                </c:pt>
                <c:pt idx="1874">
                  <c:v>16.074928283691406</c:v>
                </c:pt>
                <c:pt idx="1875">
                  <c:v>16.092878341674805</c:v>
                </c:pt>
                <c:pt idx="1876">
                  <c:v>16.09394645690918</c:v>
                </c:pt>
                <c:pt idx="1877">
                  <c:v>16.111719131469727</c:v>
                </c:pt>
                <c:pt idx="1878">
                  <c:v>16.187335968017578</c:v>
                </c:pt>
                <c:pt idx="1879">
                  <c:v>16.236660003662109</c:v>
                </c:pt>
                <c:pt idx="1880">
                  <c:v>16.153375625610352</c:v>
                </c:pt>
                <c:pt idx="1881">
                  <c:v>16.21405029296875</c:v>
                </c:pt>
                <c:pt idx="1882">
                  <c:v>16.160089492797852</c:v>
                </c:pt>
                <c:pt idx="1883">
                  <c:v>16.218690872192383</c:v>
                </c:pt>
                <c:pt idx="1884">
                  <c:v>16.235193252563477</c:v>
                </c:pt>
                <c:pt idx="1885">
                  <c:v>16.243541717529297</c:v>
                </c:pt>
                <c:pt idx="1886">
                  <c:v>16.218589782714844</c:v>
                </c:pt>
                <c:pt idx="1887">
                  <c:v>16.241081237792969</c:v>
                </c:pt>
                <c:pt idx="1888">
                  <c:v>16.230356216430664</c:v>
                </c:pt>
                <c:pt idx="1889">
                  <c:v>16.285751342773438</c:v>
                </c:pt>
                <c:pt idx="1890">
                  <c:v>16.216588973999023</c:v>
                </c:pt>
                <c:pt idx="1891">
                  <c:v>16.232315063476563</c:v>
                </c:pt>
                <c:pt idx="1892">
                  <c:v>16.345712661743164</c:v>
                </c:pt>
                <c:pt idx="1893">
                  <c:v>16.299430847167969</c:v>
                </c:pt>
                <c:pt idx="1894">
                  <c:v>16.337308883666992</c:v>
                </c:pt>
                <c:pt idx="1895">
                  <c:v>16.318466186523438</c:v>
                </c:pt>
                <c:pt idx="1896">
                  <c:v>16.361083984375</c:v>
                </c:pt>
                <c:pt idx="1897">
                  <c:v>16.31831169128418</c:v>
                </c:pt>
                <c:pt idx="1898">
                  <c:v>16.317975997924805</c:v>
                </c:pt>
                <c:pt idx="1899">
                  <c:v>16.379316329956055</c:v>
                </c:pt>
                <c:pt idx="1900">
                  <c:v>16.384859085083008</c:v>
                </c:pt>
                <c:pt idx="1901">
                  <c:v>16.375278472900391</c:v>
                </c:pt>
                <c:pt idx="1902">
                  <c:v>16.297378540039063</c:v>
                </c:pt>
                <c:pt idx="1903">
                  <c:v>16.2816162109375</c:v>
                </c:pt>
                <c:pt idx="1904">
                  <c:v>16.319429397583008</c:v>
                </c:pt>
                <c:pt idx="1905">
                  <c:v>16.396114349365234</c:v>
                </c:pt>
                <c:pt idx="1906">
                  <c:v>16.368766784667969</c:v>
                </c:pt>
                <c:pt idx="1907">
                  <c:v>16.269729614257813</c:v>
                </c:pt>
                <c:pt idx="1908">
                  <c:v>16.280422210693359</c:v>
                </c:pt>
                <c:pt idx="1909">
                  <c:v>16.358491897583008</c:v>
                </c:pt>
                <c:pt idx="1910">
                  <c:v>16.391185760498047</c:v>
                </c:pt>
                <c:pt idx="1911">
                  <c:v>16.384939193725586</c:v>
                </c:pt>
                <c:pt idx="1912">
                  <c:v>16.381736755371094</c:v>
                </c:pt>
                <c:pt idx="1913">
                  <c:v>16.388769149780273</c:v>
                </c:pt>
                <c:pt idx="1914">
                  <c:v>16.43134880065918</c:v>
                </c:pt>
                <c:pt idx="1915">
                  <c:v>16.412858963012695</c:v>
                </c:pt>
                <c:pt idx="1916">
                  <c:v>16.457710266113281</c:v>
                </c:pt>
                <c:pt idx="1917">
                  <c:v>16.403541564941406</c:v>
                </c:pt>
                <c:pt idx="1918">
                  <c:v>16.433893203735352</c:v>
                </c:pt>
                <c:pt idx="1919">
                  <c:v>16.424346923828125</c:v>
                </c:pt>
                <c:pt idx="1920">
                  <c:v>16.412906646728516</c:v>
                </c:pt>
                <c:pt idx="1921">
                  <c:v>16.357440948486328</c:v>
                </c:pt>
                <c:pt idx="1922">
                  <c:v>16.40764045715332</c:v>
                </c:pt>
                <c:pt idx="1923">
                  <c:v>16.45720100402832</c:v>
                </c:pt>
                <c:pt idx="1924">
                  <c:v>16.440664291381836</c:v>
                </c:pt>
                <c:pt idx="1925">
                  <c:v>16.467655181884766</c:v>
                </c:pt>
                <c:pt idx="1926">
                  <c:v>16.426000595092773</c:v>
                </c:pt>
                <c:pt idx="1927">
                  <c:v>16.433685302734375</c:v>
                </c:pt>
                <c:pt idx="1928">
                  <c:v>16.516429901123047</c:v>
                </c:pt>
                <c:pt idx="1929">
                  <c:v>16.466865539550781</c:v>
                </c:pt>
                <c:pt idx="1930">
                  <c:v>16.473814010620117</c:v>
                </c:pt>
                <c:pt idx="1931">
                  <c:v>16.529537200927734</c:v>
                </c:pt>
                <c:pt idx="1932">
                  <c:v>16.483293533325195</c:v>
                </c:pt>
                <c:pt idx="1933">
                  <c:v>16.495111465454102</c:v>
                </c:pt>
                <c:pt idx="1934">
                  <c:v>16.478672027587891</c:v>
                </c:pt>
                <c:pt idx="1935">
                  <c:v>16.556447982788086</c:v>
                </c:pt>
                <c:pt idx="1936">
                  <c:v>16.511938095092773</c:v>
                </c:pt>
                <c:pt idx="1937">
                  <c:v>16.545658111572266</c:v>
                </c:pt>
                <c:pt idx="1938">
                  <c:v>16.579460144042969</c:v>
                </c:pt>
                <c:pt idx="1939">
                  <c:v>16.610698699951172</c:v>
                </c:pt>
                <c:pt idx="1940">
                  <c:v>16.621511459350586</c:v>
                </c:pt>
                <c:pt idx="1941">
                  <c:v>16.533138275146484</c:v>
                </c:pt>
                <c:pt idx="1942">
                  <c:v>16.571527481079102</c:v>
                </c:pt>
                <c:pt idx="1943">
                  <c:v>16.56226921081543</c:v>
                </c:pt>
                <c:pt idx="1944">
                  <c:v>16.575845718383789</c:v>
                </c:pt>
                <c:pt idx="1945">
                  <c:v>16.509361267089844</c:v>
                </c:pt>
                <c:pt idx="1946">
                  <c:v>16.589328765869141</c:v>
                </c:pt>
                <c:pt idx="1947">
                  <c:v>16.570835113525391</c:v>
                </c:pt>
                <c:pt idx="1948">
                  <c:v>16.494548797607422</c:v>
                </c:pt>
                <c:pt idx="1949">
                  <c:v>16.642307281494141</c:v>
                </c:pt>
                <c:pt idx="1950">
                  <c:v>16.574512481689453</c:v>
                </c:pt>
                <c:pt idx="1951">
                  <c:v>16.591188430786133</c:v>
                </c:pt>
                <c:pt idx="1952">
                  <c:v>16.536388397216797</c:v>
                </c:pt>
                <c:pt idx="1953">
                  <c:v>16.511373519897461</c:v>
                </c:pt>
                <c:pt idx="1954">
                  <c:v>16.591569900512695</c:v>
                </c:pt>
                <c:pt idx="1955">
                  <c:v>16.649894714355469</c:v>
                </c:pt>
                <c:pt idx="1956">
                  <c:v>16.574926376342773</c:v>
                </c:pt>
                <c:pt idx="1957">
                  <c:v>16.59648323059082</c:v>
                </c:pt>
                <c:pt idx="1958">
                  <c:v>16.581893920898438</c:v>
                </c:pt>
                <c:pt idx="1959">
                  <c:v>16.594377517700195</c:v>
                </c:pt>
                <c:pt idx="1960">
                  <c:v>16.619594573974609</c:v>
                </c:pt>
                <c:pt idx="1961">
                  <c:v>16.565753936767578</c:v>
                </c:pt>
                <c:pt idx="1962">
                  <c:v>16.667320251464844</c:v>
                </c:pt>
                <c:pt idx="1963">
                  <c:v>16.563961029052734</c:v>
                </c:pt>
                <c:pt idx="1964">
                  <c:v>16.48737907409668</c:v>
                </c:pt>
                <c:pt idx="1965">
                  <c:v>16.568130493164063</c:v>
                </c:pt>
                <c:pt idx="1966">
                  <c:v>16.593177795410156</c:v>
                </c:pt>
                <c:pt idx="1967">
                  <c:v>16.574180603027344</c:v>
                </c:pt>
                <c:pt idx="1968">
                  <c:v>16.582021713256836</c:v>
                </c:pt>
                <c:pt idx="1969">
                  <c:v>16.61747932434082</c:v>
                </c:pt>
                <c:pt idx="1970">
                  <c:v>16.637779235839844</c:v>
                </c:pt>
                <c:pt idx="1971">
                  <c:v>16.603124618530273</c:v>
                </c:pt>
                <c:pt idx="1972">
                  <c:v>16.559402465820313</c:v>
                </c:pt>
                <c:pt idx="1973">
                  <c:v>16.708175659179688</c:v>
                </c:pt>
                <c:pt idx="1974">
                  <c:v>16.671047210693359</c:v>
                </c:pt>
                <c:pt idx="1975">
                  <c:v>16.75526237487793</c:v>
                </c:pt>
                <c:pt idx="1976">
                  <c:v>16.756084442138672</c:v>
                </c:pt>
                <c:pt idx="1977">
                  <c:v>16.779998779296875</c:v>
                </c:pt>
                <c:pt idx="1978">
                  <c:v>16.690156936645508</c:v>
                </c:pt>
                <c:pt idx="1979">
                  <c:v>16.634269714355469</c:v>
                </c:pt>
                <c:pt idx="1980">
                  <c:v>16.71405029296875</c:v>
                </c:pt>
                <c:pt idx="1981">
                  <c:v>16.738588333129883</c:v>
                </c:pt>
                <c:pt idx="1982">
                  <c:v>16.710161209106445</c:v>
                </c:pt>
                <c:pt idx="1983">
                  <c:v>16.772350311279297</c:v>
                </c:pt>
                <c:pt idx="1984">
                  <c:v>16.71748161315918</c:v>
                </c:pt>
                <c:pt idx="1985">
                  <c:v>16.667234420776367</c:v>
                </c:pt>
                <c:pt idx="1986">
                  <c:v>16.695104598999023</c:v>
                </c:pt>
                <c:pt idx="1987">
                  <c:v>16.721275329589844</c:v>
                </c:pt>
                <c:pt idx="1988">
                  <c:v>16.759847640991211</c:v>
                </c:pt>
                <c:pt idx="1989">
                  <c:v>16.712556838989258</c:v>
                </c:pt>
                <c:pt idx="1990">
                  <c:v>16.768047332763672</c:v>
                </c:pt>
                <c:pt idx="1991">
                  <c:v>16.746185302734375</c:v>
                </c:pt>
                <c:pt idx="1992">
                  <c:v>16.788492202758789</c:v>
                </c:pt>
                <c:pt idx="1993">
                  <c:v>16.817249298095703</c:v>
                </c:pt>
                <c:pt idx="1994">
                  <c:v>16.889766693115234</c:v>
                </c:pt>
                <c:pt idx="1995">
                  <c:v>16.801479339599609</c:v>
                </c:pt>
                <c:pt idx="1996">
                  <c:v>16.768863677978516</c:v>
                </c:pt>
                <c:pt idx="1997">
                  <c:v>16.835916519165039</c:v>
                </c:pt>
                <c:pt idx="1998">
                  <c:v>16.850549697875977</c:v>
                </c:pt>
                <c:pt idx="1999">
                  <c:v>16.838466644287109</c:v>
                </c:pt>
                <c:pt idx="2000">
                  <c:v>16.835842132568359</c:v>
                </c:pt>
                <c:pt idx="2001">
                  <c:v>16.91465950012207</c:v>
                </c:pt>
                <c:pt idx="2002">
                  <c:v>16.835472106933594</c:v>
                </c:pt>
                <c:pt idx="2003">
                  <c:v>16.873407363891602</c:v>
                </c:pt>
                <c:pt idx="2004">
                  <c:v>16.898998260498047</c:v>
                </c:pt>
                <c:pt idx="2005">
                  <c:v>16.911304473876953</c:v>
                </c:pt>
                <c:pt idx="2006">
                  <c:v>16.942890167236328</c:v>
                </c:pt>
                <c:pt idx="2007">
                  <c:v>16.836898803710938</c:v>
                </c:pt>
                <c:pt idx="2008">
                  <c:v>16.896036148071289</c:v>
                </c:pt>
                <c:pt idx="2009">
                  <c:v>16.914400100708008</c:v>
                </c:pt>
                <c:pt idx="2010">
                  <c:v>16.892629623413086</c:v>
                </c:pt>
                <c:pt idx="2011">
                  <c:v>17.006967544555664</c:v>
                </c:pt>
                <c:pt idx="2012">
                  <c:v>16.97053337097168</c:v>
                </c:pt>
                <c:pt idx="2013">
                  <c:v>16.894834518432617</c:v>
                </c:pt>
                <c:pt idx="2014">
                  <c:v>16.871589660644531</c:v>
                </c:pt>
                <c:pt idx="2015">
                  <c:v>16.949380874633789</c:v>
                </c:pt>
                <c:pt idx="2016">
                  <c:v>16.92011833190918</c:v>
                </c:pt>
                <c:pt idx="2017">
                  <c:v>17.010496139526367</c:v>
                </c:pt>
                <c:pt idx="2018">
                  <c:v>17.021448135375977</c:v>
                </c:pt>
                <c:pt idx="2019">
                  <c:v>17.020206451416016</c:v>
                </c:pt>
                <c:pt idx="2020">
                  <c:v>17.136922836303711</c:v>
                </c:pt>
                <c:pt idx="2021">
                  <c:v>17.028003692626953</c:v>
                </c:pt>
                <c:pt idx="2022">
                  <c:v>17.010915756225586</c:v>
                </c:pt>
                <c:pt idx="2023">
                  <c:v>17.066789627075195</c:v>
                </c:pt>
                <c:pt idx="2024">
                  <c:v>17.091344833374023</c:v>
                </c:pt>
                <c:pt idx="2025">
                  <c:v>17.039802551269531</c:v>
                </c:pt>
                <c:pt idx="2026">
                  <c:v>17.048604965209961</c:v>
                </c:pt>
                <c:pt idx="2027">
                  <c:v>17.085960388183594</c:v>
                </c:pt>
                <c:pt idx="2028">
                  <c:v>17.038158416748047</c:v>
                </c:pt>
                <c:pt idx="2029">
                  <c:v>17.034732818603516</c:v>
                </c:pt>
                <c:pt idx="2030">
                  <c:v>17.048583984375</c:v>
                </c:pt>
                <c:pt idx="2031">
                  <c:v>17.059490203857422</c:v>
                </c:pt>
                <c:pt idx="2032">
                  <c:v>17.135232925415039</c:v>
                </c:pt>
                <c:pt idx="2033">
                  <c:v>17.112628936767578</c:v>
                </c:pt>
                <c:pt idx="2034">
                  <c:v>17.134777069091797</c:v>
                </c:pt>
                <c:pt idx="2035">
                  <c:v>17.122442245483398</c:v>
                </c:pt>
                <c:pt idx="2036">
                  <c:v>17.176116943359375</c:v>
                </c:pt>
                <c:pt idx="2037">
                  <c:v>17.124135971069336</c:v>
                </c:pt>
                <c:pt idx="2038">
                  <c:v>17.054483413696289</c:v>
                </c:pt>
                <c:pt idx="2039">
                  <c:v>17.093715667724609</c:v>
                </c:pt>
                <c:pt idx="2040">
                  <c:v>17.007055282592773</c:v>
                </c:pt>
                <c:pt idx="2041">
                  <c:v>16.993450164794922</c:v>
                </c:pt>
                <c:pt idx="2042">
                  <c:v>17.057647705078125</c:v>
                </c:pt>
                <c:pt idx="2043">
                  <c:v>17.136768341064453</c:v>
                </c:pt>
                <c:pt idx="2044">
                  <c:v>17.006439208984375</c:v>
                </c:pt>
                <c:pt idx="2045">
                  <c:v>17.169174194335938</c:v>
                </c:pt>
                <c:pt idx="2046">
                  <c:v>17.140110015869141</c:v>
                </c:pt>
                <c:pt idx="2047">
                  <c:v>17.185813903808594</c:v>
                </c:pt>
                <c:pt idx="2048">
                  <c:v>17.107284545898438</c:v>
                </c:pt>
                <c:pt idx="2049">
                  <c:v>17.061761856079102</c:v>
                </c:pt>
                <c:pt idx="2050">
                  <c:v>17.090518951416016</c:v>
                </c:pt>
                <c:pt idx="2051">
                  <c:v>17.088901519775391</c:v>
                </c:pt>
                <c:pt idx="2052">
                  <c:v>17.197158813476563</c:v>
                </c:pt>
                <c:pt idx="2053">
                  <c:v>17.197183609008789</c:v>
                </c:pt>
                <c:pt idx="2054">
                  <c:v>17.141212463378906</c:v>
                </c:pt>
                <c:pt idx="2055">
                  <c:v>17.112998962402344</c:v>
                </c:pt>
                <c:pt idx="2056">
                  <c:v>17.181610107421875</c:v>
                </c:pt>
                <c:pt idx="2057">
                  <c:v>17.156654357910156</c:v>
                </c:pt>
                <c:pt idx="2058">
                  <c:v>17.208219528198242</c:v>
                </c:pt>
                <c:pt idx="2059">
                  <c:v>17.237020492553711</c:v>
                </c:pt>
                <c:pt idx="2060">
                  <c:v>17.213588714599609</c:v>
                </c:pt>
                <c:pt idx="2061">
                  <c:v>17.190092086791992</c:v>
                </c:pt>
                <c:pt idx="2062">
                  <c:v>17.247674942016602</c:v>
                </c:pt>
                <c:pt idx="2063">
                  <c:v>17.230133056640625</c:v>
                </c:pt>
                <c:pt idx="2064">
                  <c:v>17.317693710327148</c:v>
                </c:pt>
                <c:pt idx="2065">
                  <c:v>17.299816131591797</c:v>
                </c:pt>
                <c:pt idx="2066">
                  <c:v>17.332340240478516</c:v>
                </c:pt>
                <c:pt idx="2067">
                  <c:v>17.290658950805664</c:v>
                </c:pt>
                <c:pt idx="2068">
                  <c:v>17.341499328613281</c:v>
                </c:pt>
                <c:pt idx="2069">
                  <c:v>17.375022888183594</c:v>
                </c:pt>
                <c:pt idx="2070">
                  <c:v>17.333196640014648</c:v>
                </c:pt>
                <c:pt idx="2071">
                  <c:v>17.277721405029297</c:v>
                </c:pt>
                <c:pt idx="2072">
                  <c:v>17.251743316650391</c:v>
                </c:pt>
                <c:pt idx="2073">
                  <c:v>17.27507209777832</c:v>
                </c:pt>
                <c:pt idx="2074">
                  <c:v>17.327333450317383</c:v>
                </c:pt>
                <c:pt idx="2075">
                  <c:v>17.386362075805664</c:v>
                </c:pt>
                <c:pt idx="2076">
                  <c:v>17.421066284179688</c:v>
                </c:pt>
                <c:pt idx="2077">
                  <c:v>17.40809440612793</c:v>
                </c:pt>
                <c:pt idx="2078">
                  <c:v>17.380084991455078</c:v>
                </c:pt>
                <c:pt idx="2079">
                  <c:v>17.404508590698242</c:v>
                </c:pt>
                <c:pt idx="2080">
                  <c:v>17.42378044128418</c:v>
                </c:pt>
                <c:pt idx="2081">
                  <c:v>17.427804946899414</c:v>
                </c:pt>
                <c:pt idx="2082">
                  <c:v>17.351598739624023</c:v>
                </c:pt>
                <c:pt idx="2083">
                  <c:v>17.385143280029297</c:v>
                </c:pt>
                <c:pt idx="2084">
                  <c:v>17.422252655029297</c:v>
                </c:pt>
                <c:pt idx="2085">
                  <c:v>17.257457733154297</c:v>
                </c:pt>
                <c:pt idx="2086">
                  <c:v>17.33357048034668</c:v>
                </c:pt>
                <c:pt idx="2087">
                  <c:v>17.318498611450195</c:v>
                </c:pt>
                <c:pt idx="2088">
                  <c:v>17.338693618774414</c:v>
                </c:pt>
                <c:pt idx="2089">
                  <c:v>17.384239196777344</c:v>
                </c:pt>
                <c:pt idx="2090">
                  <c:v>17.349016189575195</c:v>
                </c:pt>
                <c:pt idx="2091">
                  <c:v>17.307666778564453</c:v>
                </c:pt>
                <c:pt idx="2092">
                  <c:v>17.455680847167969</c:v>
                </c:pt>
                <c:pt idx="2093">
                  <c:v>17.408084869384766</c:v>
                </c:pt>
                <c:pt idx="2094">
                  <c:v>17.423999786376953</c:v>
                </c:pt>
                <c:pt idx="2095">
                  <c:v>17.445795059204102</c:v>
                </c:pt>
                <c:pt idx="2096">
                  <c:v>17.387990951538086</c:v>
                </c:pt>
                <c:pt idx="2097">
                  <c:v>17.446834564208984</c:v>
                </c:pt>
                <c:pt idx="2098">
                  <c:v>17.453882217407227</c:v>
                </c:pt>
                <c:pt idx="2099">
                  <c:v>17.42085075378418</c:v>
                </c:pt>
                <c:pt idx="2100">
                  <c:v>17.427154541015625</c:v>
                </c:pt>
                <c:pt idx="2101">
                  <c:v>17.376815795898438</c:v>
                </c:pt>
                <c:pt idx="2102">
                  <c:v>17.46833610534668</c:v>
                </c:pt>
                <c:pt idx="2103">
                  <c:v>17.434730529785156</c:v>
                </c:pt>
                <c:pt idx="2104">
                  <c:v>17.493770599365234</c:v>
                </c:pt>
                <c:pt idx="2105">
                  <c:v>17.485713958740234</c:v>
                </c:pt>
                <c:pt idx="2106">
                  <c:v>17.419723510742188</c:v>
                </c:pt>
                <c:pt idx="2107">
                  <c:v>17.460369110107422</c:v>
                </c:pt>
                <c:pt idx="2108">
                  <c:v>17.536348342895508</c:v>
                </c:pt>
                <c:pt idx="2109">
                  <c:v>17.485418319702148</c:v>
                </c:pt>
                <c:pt idx="2110">
                  <c:v>17.514068603515625</c:v>
                </c:pt>
                <c:pt idx="2111">
                  <c:v>17.500328063964844</c:v>
                </c:pt>
                <c:pt idx="2112">
                  <c:v>17.491025924682617</c:v>
                </c:pt>
                <c:pt idx="2113">
                  <c:v>17.449705123901367</c:v>
                </c:pt>
                <c:pt idx="2114">
                  <c:v>17.522634506225586</c:v>
                </c:pt>
                <c:pt idx="2115">
                  <c:v>17.498310089111328</c:v>
                </c:pt>
                <c:pt idx="2116">
                  <c:v>17.561162948608398</c:v>
                </c:pt>
                <c:pt idx="2117">
                  <c:v>17.500869750976563</c:v>
                </c:pt>
                <c:pt idx="2118">
                  <c:v>17.495643615722656</c:v>
                </c:pt>
                <c:pt idx="2119">
                  <c:v>17.564508438110352</c:v>
                </c:pt>
                <c:pt idx="2120">
                  <c:v>17.567836761474609</c:v>
                </c:pt>
                <c:pt idx="2121">
                  <c:v>17.563953399658203</c:v>
                </c:pt>
                <c:pt idx="2122">
                  <c:v>17.50975227355957</c:v>
                </c:pt>
                <c:pt idx="2123">
                  <c:v>17.554201126098633</c:v>
                </c:pt>
                <c:pt idx="2124">
                  <c:v>17.530115127563477</c:v>
                </c:pt>
                <c:pt idx="2125">
                  <c:v>17.661945343017578</c:v>
                </c:pt>
                <c:pt idx="2126">
                  <c:v>17.602121353149414</c:v>
                </c:pt>
                <c:pt idx="2127">
                  <c:v>17.582939147949219</c:v>
                </c:pt>
                <c:pt idx="2128">
                  <c:v>17.62437629699707</c:v>
                </c:pt>
                <c:pt idx="2129">
                  <c:v>17.546224594116211</c:v>
                </c:pt>
                <c:pt idx="2130">
                  <c:v>17.474479675292969</c:v>
                </c:pt>
                <c:pt idx="2131">
                  <c:v>17.546285629272461</c:v>
                </c:pt>
                <c:pt idx="2132">
                  <c:v>17.626792907714844</c:v>
                </c:pt>
                <c:pt idx="2133">
                  <c:v>17.557703018188477</c:v>
                </c:pt>
                <c:pt idx="2134">
                  <c:v>17.650022506713867</c:v>
                </c:pt>
                <c:pt idx="2135">
                  <c:v>17.664318084716797</c:v>
                </c:pt>
                <c:pt idx="2136">
                  <c:v>17.596303939819336</c:v>
                </c:pt>
                <c:pt idx="2137">
                  <c:v>17.648996353149414</c:v>
                </c:pt>
                <c:pt idx="2138">
                  <c:v>17.684741973876953</c:v>
                </c:pt>
                <c:pt idx="2139">
                  <c:v>17.579591751098633</c:v>
                </c:pt>
                <c:pt idx="2140">
                  <c:v>17.598808288574219</c:v>
                </c:pt>
                <c:pt idx="2141">
                  <c:v>17.649801254272461</c:v>
                </c:pt>
                <c:pt idx="2142">
                  <c:v>17.626476287841797</c:v>
                </c:pt>
                <c:pt idx="2143">
                  <c:v>17.651649475097656</c:v>
                </c:pt>
                <c:pt idx="2144">
                  <c:v>17.642827987670898</c:v>
                </c:pt>
                <c:pt idx="2145">
                  <c:v>17.642108917236328</c:v>
                </c:pt>
                <c:pt idx="2146">
                  <c:v>17.704875946044922</c:v>
                </c:pt>
                <c:pt idx="2147">
                  <c:v>17.66343879699707</c:v>
                </c:pt>
                <c:pt idx="2148">
                  <c:v>17.72917366027832</c:v>
                </c:pt>
                <c:pt idx="2149">
                  <c:v>17.752620697021484</c:v>
                </c:pt>
                <c:pt idx="2150">
                  <c:v>17.766464233398438</c:v>
                </c:pt>
                <c:pt idx="2151">
                  <c:v>17.756160736083984</c:v>
                </c:pt>
                <c:pt idx="2152">
                  <c:v>17.685440063476563</c:v>
                </c:pt>
                <c:pt idx="2153">
                  <c:v>17.669189453125</c:v>
                </c:pt>
                <c:pt idx="2154">
                  <c:v>17.748834609985352</c:v>
                </c:pt>
                <c:pt idx="2155">
                  <c:v>17.816095352172852</c:v>
                </c:pt>
                <c:pt idx="2156">
                  <c:v>17.79808235168457</c:v>
                </c:pt>
                <c:pt idx="2157">
                  <c:v>17.750690460205078</c:v>
                </c:pt>
                <c:pt idx="2158">
                  <c:v>17.687557220458984</c:v>
                </c:pt>
                <c:pt idx="2159">
                  <c:v>17.7659912109375</c:v>
                </c:pt>
                <c:pt idx="2160">
                  <c:v>17.746774673461914</c:v>
                </c:pt>
                <c:pt idx="2161">
                  <c:v>17.792119979858398</c:v>
                </c:pt>
                <c:pt idx="2162">
                  <c:v>17.825342178344727</c:v>
                </c:pt>
                <c:pt idx="2163">
                  <c:v>17.949806213378906</c:v>
                </c:pt>
                <c:pt idx="2164">
                  <c:v>17.89453125</c:v>
                </c:pt>
                <c:pt idx="2165">
                  <c:v>17.880126953125</c:v>
                </c:pt>
                <c:pt idx="2166">
                  <c:v>17.854337692260742</c:v>
                </c:pt>
                <c:pt idx="2167">
                  <c:v>17.907024383544922</c:v>
                </c:pt>
                <c:pt idx="2168">
                  <c:v>17.814476013183594</c:v>
                </c:pt>
                <c:pt idx="2169">
                  <c:v>17.866786956787109</c:v>
                </c:pt>
                <c:pt idx="2170">
                  <c:v>17.888044357299805</c:v>
                </c:pt>
                <c:pt idx="2171">
                  <c:v>17.989036560058594</c:v>
                </c:pt>
                <c:pt idx="2172">
                  <c:v>17.866872787475586</c:v>
                </c:pt>
                <c:pt idx="2173">
                  <c:v>17.892063140869141</c:v>
                </c:pt>
                <c:pt idx="2174">
                  <c:v>17.935014724731445</c:v>
                </c:pt>
                <c:pt idx="2175">
                  <c:v>17.884151458740234</c:v>
                </c:pt>
                <c:pt idx="2176">
                  <c:v>17.895547866821289</c:v>
                </c:pt>
                <c:pt idx="2177">
                  <c:v>17.88337516784668</c:v>
                </c:pt>
                <c:pt idx="2178">
                  <c:v>17.953479766845703</c:v>
                </c:pt>
                <c:pt idx="2179">
                  <c:v>17.969486236572266</c:v>
                </c:pt>
                <c:pt idx="2180">
                  <c:v>17.947628021240234</c:v>
                </c:pt>
                <c:pt idx="2181">
                  <c:v>18.02227783203125</c:v>
                </c:pt>
                <c:pt idx="2182">
                  <c:v>17.977535247802734</c:v>
                </c:pt>
                <c:pt idx="2183">
                  <c:v>17.973291397094727</c:v>
                </c:pt>
                <c:pt idx="2184">
                  <c:v>17.942222595214844</c:v>
                </c:pt>
                <c:pt idx="2185">
                  <c:v>18.00413703918457</c:v>
                </c:pt>
                <c:pt idx="2186">
                  <c:v>17.961339950561523</c:v>
                </c:pt>
                <c:pt idx="2187">
                  <c:v>18.093732833862305</c:v>
                </c:pt>
                <c:pt idx="2188">
                  <c:v>18.05305290222168</c:v>
                </c:pt>
                <c:pt idx="2189">
                  <c:v>18.125066757202148</c:v>
                </c:pt>
                <c:pt idx="2190">
                  <c:v>18.148542404174805</c:v>
                </c:pt>
                <c:pt idx="2191">
                  <c:v>18.100305557250977</c:v>
                </c:pt>
                <c:pt idx="2192">
                  <c:v>18.076372146606445</c:v>
                </c:pt>
                <c:pt idx="2193">
                  <c:v>18.127052307128906</c:v>
                </c:pt>
                <c:pt idx="2194">
                  <c:v>18.072858810424805</c:v>
                </c:pt>
                <c:pt idx="2195">
                  <c:v>18.113178253173828</c:v>
                </c:pt>
                <c:pt idx="2196">
                  <c:v>18.037014007568359</c:v>
                </c:pt>
                <c:pt idx="2197">
                  <c:v>18.143867492675781</c:v>
                </c:pt>
                <c:pt idx="2198">
                  <c:v>18.079000473022461</c:v>
                </c:pt>
                <c:pt idx="2199">
                  <c:v>18.161306381225586</c:v>
                </c:pt>
                <c:pt idx="2200">
                  <c:v>18.055362701416016</c:v>
                </c:pt>
                <c:pt idx="2201">
                  <c:v>18.122806549072266</c:v>
                </c:pt>
                <c:pt idx="2202">
                  <c:v>18.123199462890625</c:v>
                </c:pt>
                <c:pt idx="2203">
                  <c:v>18.13154411315918</c:v>
                </c:pt>
                <c:pt idx="2204">
                  <c:v>18.120780944824219</c:v>
                </c:pt>
                <c:pt idx="2205">
                  <c:v>18.076967239379883</c:v>
                </c:pt>
                <c:pt idx="2206">
                  <c:v>18.158880233764648</c:v>
                </c:pt>
                <c:pt idx="2207">
                  <c:v>18.135566711425781</c:v>
                </c:pt>
                <c:pt idx="2208">
                  <c:v>18.124692916870117</c:v>
                </c:pt>
                <c:pt idx="2209">
                  <c:v>18.120826721191406</c:v>
                </c:pt>
                <c:pt idx="2210">
                  <c:v>18.112337112426758</c:v>
                </c:pt>
                <c:pt idx="2211">
                  <c:v>18.176549911499023</c:v>
                </c:pt>
                <c:pt idx="2212">
                  <c:v>18.167512893676758</c:v>
                </c:pt>
                <c:pt idx="2213">
                  <c:v>18.109716415405273</c:v>
                </c:pt>
                <c:pt idx="2214">
                  <c:v>18.178003311157227</c:v>
                </c:pt>
                <c:pt idx="2215">
                  <c:v>18.283472061157227</c:v>
                </c:pt>
                <c:pt idx="2216">
                  <c:v>18.221395492553711</c:v>
                </c:pt>
                <c:pt idx="2217">
                  <c:v>18.181777954101563</c:v>
                </c:pt>
                <c:pt idx="2218">
                  <c:v>18.203771591186523</c:v>
                </c:pt>
                <c:pt idx="2219">
                  <c:v>18.199718475341797</c:v>
                </c:pt>
                <c:pt idx="2220">
                  <c:v>18.199558258056641</c:v>
                </c:pt>
                <c:pt idx="2221">
                  <c:v>18.245206832885742</c:v>
                </c:pt>
                <c:pt idx="2222">
                  <c:v>18.14044189453125</c:v>
                </c:pt>
                <c:pt idx="2223">
                  <c:v>18.201976776123047</c:v>
                </c:pt>
                <c:pt idx="2224">
                  <c:v>18.169179916381836</c:v>
                </c:pt>
                <c:pt idx="2225">
                  <c:v>18.316684722900391</c:v>
                </c:pt>
                <c:pt idx="2226">
                  <c:v>18.199214935302734</c:v>
                </c:pt>
                <c:pt idx="2227">
                  <c:v>18.253456115722656</c:v>
                </c:pt>
                <c:pt idx="2228">
                  <c:v>18.329557418823242</c:v>
                </c:pt>
                <c:pt idx="2229">
                  <c:v>18.306747436523438</c:v>
                </c:pt>
                <c:pt idx="2230">
                  <c:v>18.284496307373047</c:v>
                </c:pt>
                <c:pt idx="2231">
                  <c:v>18.270074844360352</c:v>
                </c:pt>
                <c:pt idx="2232">
                  <c:v>18.253786087036133</c:v>
                </c:pt>
                <c:pt idx="2233">
                  <c:v>18.281791687011719</c:v>
                </c:pt>
                <c:pt idx="2234">
                  <c:v>18.234794616699219</c:v>
                </c:pt>
                <c:pt idx="2235">
                  <c:v>18.258520126342773</c:v>
                </c:pt>
                <c:pt idx="2236">
                  <c:v>18.361215591430664</c:v>
                </c:pt>
                <c:pt idx="2237">
                  <c:v>18.354856491088867</c:v>
                </c:pt>
                <c:pt idx="2238">
                  <c:v>18.394678115844727</c:v>
                </c:pt>
                <c:pt idx="2239">
                  <c:v>18.307350158691406</c:v>
                </c:pt>
                <c:pt idx="2240">
                  <c:v>18.371566772460938</c:v>
                </c:pt>
                <c:pt idx="2241">
                  <c:v>18.294212341308594</c:v>
                </c:pt>
                <c:pt idx="2242">
                  <c:v>18.350690841674805</c:v>
                </c:pt>
                <c:pt idx="2243">
                  <c:v>18.324743270874023</c:v>
                </c:pt>
                <c:pt idx="2244">
                  <c:v>18.350194931030273</c:v>
                </c:pt>
                <c:pt idx="2245">
                  <c:v>18.351459503173828</c:v>
                </c:pt>
                <c:pt idx="2246">
                  <c:v>18.40338134765625</c:v>
                </c:pt>
                <c:pt idx="2247">
                  <c:v>18.4136962890625</c:v>
                </c:pt>
                <c:pt idx="2248">
                  <c:v>18.416919708251953</c:v>
                </c:pt>
                <c:pt idx="2249">
                  <c:v>18.460292816162109</c:v>
                </c:pt>
                <c:pt idx="2250">
                  <c:v>18.44218635559082</c:v>
                </c:pt>
                <c:pt idx="2251">
                  <c:v>18.400468826293945</c:v>
                </c:pt>
                <c:pt idx="2252">
                  <c:v>18.414443969726563</c:v>
                </c:pt>
                <c:pt idx="2253">
                  <c:v>18.494266510009766</c:v>
                </c:pt>
                <c:pt idx="2254">
                  <c:v>18.511463165283203</c:v>
                </c:pt>
                <c:pt idx="2255">
                  <c:v>18.501213073730469</c:v>
                </c:pt>
                <c:pt idx="2256">
                  <c:v>18.517635345458984</c:v>
                </c:pt>
                <c:pt idx="2257">
                  <c:v>18.459701538085938</c:v>
                </c:pt>
                <c:pt idx="2258">
                  <c:v>18.444488525390625</c:v>
                </c:pt>
                <c:pt idx="2259">
                  <c:v>18.442205429077148</c:v>
                </c:pt>
                <c:pt idx="2260">
                  <c:v>18.496313095092773</c:v>
                </c:pt>
                <c:pt idx="2261">
                  <c:v>18.526159286499023</c:v>
                </c:pt>
                <c:pt idx="2262">
                  <c:v>18.564861297607422</c:v>
                </c:pt>
                <c:pt idx="2263">
                  <c:v>18.513002395629883</c:v>
                </c:pt>
                <c:pt idx="2264">
                  <c:v>18.569774627685547</c:v>
                </c:pt>
                <c:pt idx="2265">
                  <c:v>18.554225921630859</c:v>
                </c:pt>
                <c:pt idx="2266">
                  <c:v>18.511857986450195</c:v>
                </c:pt>
                <c:pt idx="2267">
                  <c:v>18.4918212890625</c:v>
                </c:pt>
                <c:pt idx="2268">
                  <c:v>18.435674667358398</c:v>
                </c:pt>
                <c:pt idx="2269">
                  <c:v>18.508539199829102</c:v>
                </c:pt>
                <c:pt idx="2270">
                  <c:v>18.518020629882813</c:v>
                </c:pt>
                <c:pt idx="2271">
                  <c:v>18.613077163696289</c:v>
                </c:pt>
                <c:pt idx="2272">
                  <c:v>18.552677154541016</c:v>
                </c:pt>
                <c:pt idx="2273">
                  <c:v>18.597566604614258</c:v>
                </c:pt>
                <c:pt idx="2274">
                  <c:v>18.609102249145508</c:v>
                </c:pt>
                <c:pt idx="2275">
                  <c:v>18.5408935546875</c:v>
                </c:pt>
                <c:pt idx="2276">
                  <c:v>18.602462768554688</c:v>
                </c:pt>
                <c:pt idx="2277">
                  <c:v>18.523752212524414</c:v>
                </c:pt>
                <c:pt idx="2278">
                  <c:v>18.585577011108398</c:v>
                </c:pt>
                <c:pt idx="2279">
                  <c:v>18.621129989624023</c:v>
                </c:pt>
                <c:pt idx="2280">
                  <c:v>18.616632461547852</c:v>
                </c:pt>
                <c:pt idx="2281">
                  <c:v>18.638072967529297</c:v>
                </c:pt>
                <c:pt idx="2282">
                  <c:v>18.651983261108398</c:v>
                </c:pt>
                <c:pt idx="2283">
                  <c:v>18.585342407226563</c:v>
                </c:pt>
                <c:pt idx="2284">
                  <c:v>18.62525749206543</c:v>
                </c:pt>
                <c:pt idx="2285">
                  <c:v>18.661783218383789</c:v>
                </c:pt>
                <c:pt idx="2286">
                  <c:v>18.616046905517578</c:v>
                </c:pt>
                <c:pt idx="2287">
                  <c:v>18.712713241577148</c:v>
                </c:pt>
                <c:pt idx="2288">
                  <c:v>18.639434814453125</c:v>
                </c:pt>
                <c:pt idx="2289">
                  <c:v>18.68025016784668</c:v>
                </c:pt>
                <c:pt idx="2290">
                  <c:v>18.715751647949219</c:v>
                </c:pt>
                <c:pt idx="2291">
                  <c:v>18.694320678710938</c:v>
                </c:pt>
                <c:pt idx="2292">
                  <c:v>18.617799758911133</c:v>
                </c:pt>
                <c:pt idx="2293">
                  <c:v>18.673589706420898</c:v>
                </c:pt>
                <c:pt idx="2294">
                  <c:v>18.665935516357422</c:v>
                </c:pt>
                <c:pt idx="2295">
                  <c:v>18.678522109985352</c:v>
                </c:pt>
                <c:pt idx="2296">
                  <c:v>18.638956069946289</c:v>
                </c:pt>
                <c:pt idx="2297">
                  <c:v>18.668569564819336</c:v>
                </c:pt>
                <c:pt idx="2298">
                  <c:v>18.694400787353516</c:v>
                </c:pt>
                <c:pt idx="2299">
                  <c:v>18.773143768310547</c:v>
                </c:pt>
                <c:pt idx="2300">
                  <c:v>18.784048080444336</c:v>
                </c:pt>
                <c:pt idx="2301">
                  <c:v>18.806064605712891</c:v>
                </c:pt>
                <c:pt idx="2302">
                  <c:v>18.725149154663086</c:v>
                </c:pt>
                <c:pt idx="2303">
                  <c:v>18.768016815185547</c:v>
                </c:pt>
                <c:pt idx="2304">
                  <c:v>18.801582336425781</c:v>
                </c:pt>
                <c:pt idx="2305">
                  <c:v>18.725759506225586</c:v>
                </c:pt>
                <c:pt idx="2306">
                  <c:v>18.628618240356445</c:v>
                </c:pt>
                <c:pt idx="2307">
                  <c:v>18.739673614501953</c:v>
                </c:pt>
                <c:pt idx="2308">
                  <c:v>18.59834098815918</c:v>
                </c:pt>
                <c:pt idx="2309">
                  <c:v>18.835945129394531</c:v>
                </c:pt>
                <c:pt idx="2310">
                  <c:v>18.772192001342773</c:v>
                </c:pt>
                <c:pt idx="2311">
                  <c:v>18.828346252441406</c:v>
                </c:pt>
                <c:pt idx="2312">
                  <c:v>18.705718994140625</c:v>
                </c:pt>
                <c:pt idx="2313">
                  <c:v>18.695806503295898</c:v>
                </c:pt>
                <c:pt idx="2314">
                  <c:v>18.718719482421875</c:v>
                </c:pt>
                <c:pt idx="2315">
                  <c:v>18.729211807250977</c:v>
                </c:pt>
                <c:pt idx="2316">
                  <c:v>18.647243499755859</c:v>
                </c:pt>
                <c:pt idx="2317">
                  <c:v>18.756574630737305</c:v>
                </c:pt>
                <c:pt idx="2318">
                  <c:v>18.741167068481445</c:v>
                </c:pt>
                <c:pt idx="2319">
                  <c:v>18.682144165039063</c:v>
                </c:pt>
                <c:pt idx="2320">
                  <c:v>18.732316970825195</c:v>
                </c:pt>
                <c:pt idx="2321">
                  <c:v>18.762639999389648</c:v>
                </c:pt>
                <c:pt idx="2322">
                  <c:v>18.818775177001953</c:v>
                </c:pt>
                <c:pt idx="2323">
                  <c:v>18.758523941040039</c:v>
                </c:pt>
                <c:pt idx="2324">
                  <c:v>18.774839401245117</c:v>
                </c:pt>
                <c:pt idx="2325">
                  <c:v>18.877634048461914</c:v>
                </c:pt>
                <c:pt idx="2326">
                  <c:v>18.827861785888672</c:v>
                </c:pt>
                <c:pt idx="2327">
                  <c:v>18.917701721191406</c:v>
                </c:pt>
                <c:pt idx="2328">
                  <c:v>18.817338943481445</c:v>
                </c:pt>
                <c:pt idx="2329">
                  <c:v>18.813821792602539</c:v>
                </c:pt>
                <c:pt idx="2330">
                  <c:v>18.81730842590332</c:v>
                </c:pt>
                <c:pt idx="2331">
                  <c:v>18.86474609375</c:v>
                </c:pt>
                <c:pt idx="2332">
                  <c:v>18.886844635009766</c:v>
                </c:pt>
                <c:pt idx="2333">
                  <c:v>18.853378295898438</c:v>
                </c:pt>
                <c:pt idx="2334">
                  <c:v>18.81077766418457</c:v>
                </c:pt>
                <c:pt idx="2335">
                  <c:v>18.842069625854492</c:v>
                </c:pt>
                <c:pt idx="2336">
                  <c:v>18.872671127319336</c:v>
                </c:pt>
                <c:pt idx="2337">
                  <c:v>18.833854675292969</c:v>
                </c:pt>
                <c:pt idx="2338">
                  <c:v>18.836662292480469</c:v>
                </c:pt>
                <c:pt idx="2339">
                  <c:v>18.907062530517578</c:v>
                </c:pt>
                <c:pt idx="2340">
                  <c:v>18.982040405273438</c:v>
                </c:pt>
                <c:pt idx="2341">
                  <c:v>18.893327713012695</c:v>
                </c:pt>
                <c:pt idx="2342">
                  <c:v>18.901592254638672</c:v>
                </c:pt>
                <c:pt idx="2343">
                  <c:v>18.879398345947266</c:v>
                </c:pt>
                <c:pt idx="2344">
                  <c:v>18.827644348144531</c:v>
                </c:pt>
                <c:pt idx="2345">
                  <c:v>18.912775039672852</c:v>
                </c:pt>
                <c:pt idx="2346">
                  <c:v>18.915782928466797</c:v>
                </c:pt>
                <c:pt idx="2347">
                  <c:v>18.875436782836914</c:v>
                </c:pt>
                <c:pt idx="2348">
                  <c:v>18.892129898071289</c:v>
                </c:pt>
                <c:pt idx="2349">
                  <c:v>18.998825073242188</c:v>
                </c:pt>
                <c:pt idx="2350">
                  <c:v>18.913139343261719</c:v>
                </c:pt>
                <c:pt idx="2351">
                  <c:v>18.959285736083984</c:v>
                </c:pt>
                <c:pt idx="2352">
                  <c:v>18.955665588378906</c:v>
                </c:pt>
                <c:pt idx="2353">
                  <c:v>18.99116325378418</c:v>
                </c:pt>
                <c:pt idx="2354">
                  <c:v>18.921676635742188</c:v>
                </c:pt>
                <c:pt idx="2355">
                  <c:v>18.937381744384766</c:v>
                </c:pt>
                <c:pt idx="2356">
                  <c:v>19.044401168823242</c:v>
                </c:pt>
                <c:pt idx="2357">
                  <c:v>19.005599975585938</c:v>
                </c:pt>
                <c:pt idx="2358">
                  <c:v>19.012378692626953</c:v>
                </c:pt>
                <c:pt idx="2359">
                  <c:v>19.157613754272461</c:v>
                </c:pt>
                <c:pt idx="2360">
                  <c:v>19.116683959960938</c:v>
                </c:pt>
                <c:pt idx="2361">
                  <c:v>19.012430191040039</c:v>
                </c:pt>
                <c:pt idx="2362">
                  <c:v>19.044530868530273</c:v>
                </c:pt>
                <c:pt idx="2363">
                  <c:v>19.037521362304688</c:v>
                </c:pt>
                <c:pt idx="2364">
                  <c:v>19.081661224365234</c:v>
                </c:pt>
                <c:pt idx="2365">
                  <c:v>19.129318237304688</c:v>
                </c:pt>
                <c:pt idx="2366">
                  <c:v>19.155414581298828</c:v>
                </c:pt>
                <c:pt idx="2367">
                  <c:v>19.062339782714844</c:v>
                </c:pt>
                <c:pt idx="2368">
                  <c:v>19.155843734741211</c:v>
                </c:pt>
                <c:pt idx="2369">
                  <c:v>19.198240280151367</c:v>
                </c:pt>
                <c:pt idx="2370">
                  <c:v>19.208286285400391</c:v>
                </c:pt>
                <c:pt idx="2371">
                  <c:v>19.25248908996582</c:v>
                </c:pt>
                <c:pt idx="2372">
                  <c:v>19.135126113891602</c:v>
                </c:pt>
                <c:pt idx="2373">
                  <c:v>19.22901725769043</c:v>
                </c:pt>
                <c:pt idx="2374">
                  <c:v>19.131561279296875</c:v>
                </c:pt>
                <c:pt idx="2375">
                  <c:v>19.157581329345703</c:v>
                </c:pt>
                <c:pt idx="2376">
                  <c:v>19.088748931884766</c:v>
                </c:pt>
                <c:pt idx="2377">
                  <c:v>19.120876312255859</c:v>
                </c:pt>
                <c:pt idx="2378">
                  <c:v>19.185287475585938</c:v>
                </c:pt>
                <c:pt idx="2379">
                  <c:v>19.22730827331543</c:v>
                </c:pt>
                <c:pt idx="2380">
                  <c:v>19.208978652954102</c:v>
                </c:pt>
                <c:pt idx="2381">
                  <c:v>19.180870056152344</c:v>
                </c:pt>
                <c:pt idx="2382">
                  <c:v>19.183679580688477</c:v>
                </c:pt>
                <c:pt idx="2383">
                  <c:v>19.215641021728516</c:v>
                </c:pt>
                <c:pt idx="2384">
                  <c:v>19.134910583496094</c:v>
                </c:pt>
                <c:pt idx="2385">
                  <c:v>19.108053207397461</c:v>
                </c:pt>
                <c:pt idx="2386">
                  <c:v>19.23307991027832</c:v>
                </c:pt>
                <c:pt idx="2387">
                  <c:v>19.238435745239258</c:v>
                </c:pt>
                <c:pt idx="2388">
                  <c:v>19.20210075378418</c:v>
                </c:pt>
                <c:pt idx="2389">
                  <c:v>19.298984527587891</c:v>
                </c:pt>
                <c:pt idx="2390">
                  <c:v>19.282258987426758</c:v>
                </c:pt>
                <c:pt idx="2391">
                  <c:v>19.22266960144043</c:v>
                </c:pt>
                <c:pt idx="2392">
                  <c:v>19.223438262939453</c:v>
                </c:pt>
                <c:pt idx="2393">
                  <c:v>19.228586196899414</c:v>
                </c:pt>
                <c:pt idx="2394">
                  <c:v>19.232124328613281</c:v>
                </c:pt>
                <c:pt idx="2395">
                  <c:v>19.317827224731445</c:v>
                </c:pt>
                <c:pt idx="2396">
                  <c:v>19.282590866088867</c:v>
                </c:pt>
                <c:pt idx="2397">
                  <c:v>19.185552597045898</c:v>
                </c:pt>
                <c:pt idx="2398">
                  <c:v>19.251241683959961</c:v>
                </c:pt>
                <c:pt idx="2399">
                  <c:v>19.222301483154297</c:v>
                </c:pt>
                <c:pt idx="2400">
                  <c:v>19.155050277709961</c:v>
                </c:pt>
                <c:pt idx="2401">
                  <c:v>19.162969589233398</c:v>
                </c:pt>
                <c:pt idx="2402">
                  <c:v>19.217815399169922</c:v>
                </c:pt>
                <c:pt idx="2403">
                  <c:v>19.319561004638672</c:v>
                </c:pt>
                <c:pt idx="2404">
                  <c:v>19.302156448364258</c:v>
                </c:pt>
                <c:pt idx="2405">
                  <c:v>19.256349563598633</c:v>
                </c:pt>
                <c:pt idx="2406">
                  <c:v>19.216669082641602</c:v>
                </c:pt>
                <c:pt idx="2407">
                  <c:v>19.227849960327148</c:v>
                </c:pt>
                <c:pt idx="2408">
                  <c:v>19.278011322021484</c:v>
                </c:pt>
                <c:pt idx="2409">
                  <c:v>19.237733840942383</c:v>
                </c:pt>
                <c:pt idx="2410">
                  <c:v>19.280757904052734</c:v>
                </c:pt>
                <c:pt idx="2411">
                  <c:v>19.256233215332031</c:v>
                </c:pt>
                <c:pt idx="2412">
                  <c:v>19.240062713623047</c:v>
                </c:pt>
                <c:pt idx="2413">
                  <c:v>19.290798187255859</c:v>
                </c:pt>
                <c:pt idx="2414">
                  <c:v>19.275861740112305</c:v>
                </c:pt>
                <c:pt idx="2415">
                  <c:v>19.243381500244141</c:v>
                </c:pt>
                <c:pt idx="2416">
                  <c:v>19.144147872924805</c:v>
                </c:pt>
                <c:pt idx="2417">
                  <c:v>19.237918853759766</c:v>
                </c:pt>
                <c:pt idx="2418">
                  <c:v>19.280088424682617</c:v>
                </c:pt>
                <c:pt idx="2419">
                  <c:v>19.251522064208984</c:v>
                </c:pt>
                <c:pt idx="2420">
                  <c:v>19.311222076416016</c:v>
                </c:pt>
                <c:pt idx="2421">
                  <c:v>19.294073104858398</c:v>
                </c:pt>
                <c:pt idx="2422">
                  <c:v>19.339164733886719</c:v>
                </c:pt>
                <c:pt idx="2423">
                  <c:v>19.39483642578125</c:v>
                </c:pt>
                <c:pt idx="2424">
                  <c:v>19.384878158569336</c:v>
                </c:pt>
                <c:pt idx="2425">
                  <c:v>19.327674865722656</c:v>
                </c:pt>
                <c:pt idx="2426">
                  <c:v>19.296815872192383</c:v>
                </c:pt>
                <c:pt idx="2427">
                  <c:v>19.433368682861328</c:v>
                </c:pt>
                <c:pt idx="2428">
                  <c:v>19.379865646362305</c:v>
                </c:pt>
                <c:pt idx="2429">
                  <c:v>19.397464752197266</c:v>
                </c:pt>
                <c:pt idx="2430">
                  <c:v>19.354585647583008</c:v>
                </c:pt>
                <c:pt idx="2431">
                  <c:v>19.386833190917969</c:v>
                </c:pt>
                <c:pt idx="2432">
                  <c:v>19.396501541137695</c:v>
                </c:pt>
                <c:pt idx="2433">
                  <c:v>19.485820770263672</c:v>
                </c:pt>
                <c:pt idx="2434">
                  <c:v>19.482219696044922</c:v>
                </c:pt>
                <c:pt idx="2435">
                  <c:v>19.487644195556641</c:v>
                </c:pt>
                <c:pt idx="2436">
                  <c:v>19.477928161621094</c:v>
                </c:pt>
                <c:pt idx="2437">
                  <c:v>19.418355941772461</c:v>
                </c:pt>
                <c:pt idx="2438">
                  <c:v>19.461296081542969</c:v>
                </c:pt>
                <c:pt idx="2439">
                  <c:v>19.447463989257813</c:v>
                </c:pt>
                <c:pt idx="2440">
                  <c:v>19.489484786987305</c:v>
                </c:pt>
                <c:pt idx="2441">
                  <c:v>19.435922622680664</c:v>
                </c:pt>
                <c:pt idx="2442">
                  <c:v>19.452386856079102</c:v>
                </c:pt>
                <c:pt idx="2443">
                  <c:v>19.430534362792969</c:v>
                </c:pt>
                <c:pt idx="2444">
                  <c:v>19.500434875488281</c:v>
                </c:pt>
                <c:pt idx="2445">
                  <c:v>19.493999481201172</c:v>
                </c:pt>
                <c:pt idx="2446">
                  <c:v>19.438388824462891</c:v>
                </c:pt>
                <c:pt idx="2447">
                  <c:v>19.502002716064453</c:v>
                </c:pt>
                <c:pt idx="2448">
                  <c:v>19.568500518798828</c:v>
                </c:pt>
                <c:pt idx="2449">
                  <c:v>19.456720352172852</c:v>
                </c:pt>
                <c:pt idx="2450">
                  <c:v>19.546342849731445</c:v>
                </c:pt>
                <c:pt idx="2451">
                  <c:v>19.59068489074707</c:v>
                </c:pt>
                <c:pt idx="2452">
                  <c:v>19.672487258911133</c:v>
                </c:pt>
                <c:pt idx="2453">
                  <c:v>19.538122177124023</c:v>
                </c:pt>
                <c:pt idx="2454">
                  <c:v>19.636489868164063</c:v>
                </c:pt>
                <c:pt idx="2455">
                  <c:v>19.686630249023438</c:v>
                </c:pt>
                <c:pt idx="2456">
                  <c:v>19.689115524291992</c:v>
                </c:pt>
                <c:pt idx="2457">
                  <c:v>19.773960113525391</c:v>
                </c:pt>
                <c:pt idx="2458">
                  <c:v>19.683172225952148</c:v>
                </c:pt>
                <c:pt idx="2459">
                  <c:v>19.709980010986328</c:v>
                </c:pt>
                <c:pt idx="2460">
                  <c:v>19.761150360107422</c:v>
                </c:pt>
                <c:pt idx="2461">
                  <c:v>19.721879959106445</c:v>
                </c:pt>
                <c:pt idx="2462">
                  <c:v>19.69776725769043</c:v>
                </c:pt>
                <c:pt idx="2463">
                  <c:v>19.665576934814453</c:v>
                </c:pt>
                <c:pt idx="2464">
                  <c:v>19.613861083984375</c:v>
                </c:pt>
                <c:pt idx="2465">
                  <c:v>19.614294052124023</c:v>
                </c:pt>
                <c:pt idx="2466">
                  <c:v>19.709205627441406</c:v>
                </c:pt>
                <c:pt idx="2467">
                  <c:v>19.653783798217773</c:v>
                </c:pt>
                <c:pt idx="2468">
                  <c:v>19.613761901855469</c:v>
                </c:pt>
                <c:pt idx="2469">
                  <c:v>19.568937301635742</c:v>
                </c:pt>
                <c:pt idx="2470">
                  <c:v>19.703109741210938</c:v>
                </c:pt>
                <c:pt idx="2471">
                  <c:v>19.670408248901367</c:v>
                </c:pt>
                <c:pt idx="2472">
                  <c:v>19.697372436523438</c:v>
                </c:pt>
                <c:pt idx="2473">
                  <c:v>19.719938278198242</c:v>
                </c:pt>
                <c:pt idx="2474">
                  <c:v>19.68035888671875</c:v>
                </c:pt>
                <c:pt idx="2475">
                  <c:v>19.67051887512207</c:v>
                </c:pt>
                <c:pt idx="2476">
                  <c:v>19.725688934326172</c:v>
                </c:pt>
                <c:pt idx="2477">
                  <c:v>19.685335159301758</c:v>
                </c:pt>
                <c:pt idx="2478">
                  <c:v>19.745189666748047</c:v>
                </c:pt>
                <c:pt idx="2479">
                  <c:v>19.747779846191406</c:v>
                </c:pt>
                <c:pt idx="2480">
                  <c:v>19.801219940185547</c:v>
                </c:pt>
                <c:pt idx="2481">
                  <c:v>19.715362548828125</c:v>
                </c:pt>
                <c:pt idx="2482">
                  <c:v>19.834741592407227</c:v>
                </c:pt>
                <c:pt idx="2483">
                  <c:v>19.822021484375</c:v>
                </c:pt>
                <c:pt idx="2484">
                  <c:v>19.7342529296875</c:v>
                </c:pt>
                <c:pt idx="2485">
                  <c:v>19.771749496459961</c:v>
                </c:pt>
                <c:pt idx="2486">
                  <c:v>19.74656867980957</c:v>
                </c:pt>
                <c:pt idx="2487">
                  <c:v>19.737279891967773</c:v>
                </c:pt>
                <c:pt idx="2488">
                  <c:v>19.792642593383789</c:v>
                </c:pt>
                <c:pt idx="2489">
                  <c:v>19.727949142456055</c:v>
                </c:pt>
                <c:pt idx="2490">
                  <c:v>19.851160049438477</c:v>
                </c:pt>
                <c:pt idx="2491">
                  <c:v>19.784549713134766</c:v>
                </c:pt>
                <c:pt idx="2492">
                  <c:v>19.780586242675781</c:v>
                </c:pt>
                <c:pt idx="2493">
                  <c:v>19.742134094238281</c:v>
                </c:pt>
                <c:pt idx="2494">
                  <c:v>19.770784378051758</c:v>
                </c:pt>
                <c:pt idx="2495">
                  <c:v>19.789587020874023</c:v>
                </c:pt>
                <c:pt idx="2496">
                  <c:v>19.807479858398438</c:v>
                </c:pt>
                <c:pt idx="2497">
                  <c:v>19.777565002441406</c:v>
                </c:pt>
                <c:pt idx="2498">
                  <c:v>19.766206741333008</c:v>
                </c:pt>
                <c:pt idx="2499">
                  <c:v>19.806337356567383</c:v>
                </c:pt>
                <c:pt idx="2500">
                  <c:v>19.821245193481445</c:v>
                </c:pt>
                <c:pt idx="2501">
                  <c:v>19.825927734375</c:v>
                </c:pt>
                <c:pt idx="2502">
                  <c:v>19.81507682800293</c:v>
                </c:pt>
                <c:pt idx="2503">
                  <c:v>19.76531982421875</c:v>
                </c:pt>
                <c:pt idx="2504">
                  <c:v>19.709617614746094</c:v>
                </c:pt>
                <c:pt idx="2505">
                  <c:v>19.713674545288086</c:v>
                </c:pt>
                <c:pt idx="2506">
                  <c:v>19.806926727294922</c:v>
                </c:pt>
                <c:pt idx="2507">
                  <c:v>19.809553146362305</c:v>
                </c:pt>
                <c:pt idx="2508">
                  <c:v>19.822223663330078</c:v>
                </c:pt>
                <c:pt idx="2509">
                  <c:v>19.825138092041016</c:v>
                </c:pt>
                <c:pt idx="2510">
                  <c:v>19.879798889160156</c:v>
                </c:pt>
                <c:pt idx="2511">
                  <c:v>19.825078964233398</c:v>
                </c:pt>
                <c:pt idx="2512">
                  <c:v>19.770757675170898</c:v>
                </c:pt>
                <c:pt idx="2513">
                  <c:v>19.817937850952148</c:v>
                </c:pt>
                <c:pt idx="2514">
                  <c:v>19.853828430175781</c:v>
                </c:pt>
                <c:pt idx="2515">
                  <c:v>19.865535736083984</c:v>
                </c:pt>
                <c:pt idx="2516">
                  <c:v>19.926321029663086</c:v>
                </c:pt>
                <c:pt idx="2517">
                  <c:v>19.843450546264648</c:v>
                </c:pt>
                <c:pt idx="2518">
                  <c:v>19.846776962280273</c:v>
                </c:pt>
                <c:pt idx="2519">
                  <c:v>19.830377578735352</c:v>
                </c:pt>
                <c:pt idx="2520">
                  <c:v>19.859645843505859</c:v>
                </c:pt>
                <c:pt idx="2521">
                  <c:v>19.817573547363281</c:v>
                </c:pt>
                <c:pt idx="2522">
                  <c:v>19.863836288452148</c:v>
                </c:pt>
                <c:pt idx="2523">
                  <c:v>19.968280792236328</c:v>
                </c:pt>
                <c:pt idx="2524">
                  <c:v>19.872646331787109</c:v>
                </c:pt>
                <c:pt idx="2525">
                  <c:v>19.870361328125</c:v>
                </c:pt>
                <c:pt idx="2526">
                  <c:v>19.924919128417969</c:v>
                </c:pt>
                <c:pt idx="2527">
                  <c:v>19.932008743286133</c:v>
                </c:pt>
                <c:pt idx="2528">
                  <c:v>19.873035430908203</c:v>
                </c:pt>
                <c:pt idx="2529">
                  <c:v>19.901817321777344</c:v>
                </c:pt>
                <c:pt idx="2530">
                  <c:v>19.831577301025391</c:v>
                </c:pt>
                <c:pt idx="2531">
                  <c:v>19.931055068969727</c:v>
                </c:pt>
                <c:pt idx="2532">
                  <c:v>19.921516418457031</c:v>
                </c:pt>
                <c:pt idx="2533">
                  <c:v>20.057136535644531</c:v>
                </c:pt>
                <c:pt idx="2534">
                  <c:v>20.009946823120117</c:v>
                </c:pt>
                <c:pt idx="2535">
                  <c:v>19.958599090576172</c:v>
                </c:pt>
                <c:pt idx="2536">
                  <c:v>20.024375915527344</c:v>
                </c:pt>
                <c:pt idx="2537">
                  <c:v>19.935823440551758</c:v>
                </c:pt>
                <c:pt idx="2538">
                  <c:v>19.961479187011719</c:v>
                </c:pt>
                <c:pt idx="2539">
                  <c:v>19.923995971679688</c:v>
                </c:pt>
                <c:pt idx="2540">
                  <c:v>19.988622665405273</c:v>
                </c:pt>
                <c:pt idx="2541">
                  <c:v>19.9105224609375</c:v>
                </c:pt>
                <c:pt idx="2542">
                  <c:v>19.939922332763672</c:v>
                </c:pt>
                <c:pt idx="2543">
                  <c:v>20.044771194458008</c:v>
                </c:pt>
                <c:pt idx="2544">
                  <c:v>20.013742446899414</c:v>
                </c:pt>
                <c:pt idx="2545">
                  <c:v>19.956827163696289</c:v>
                </c:pt>
                <c:pt idx="2546">
                  <c:v>20.020112991333008</c:v>
                </c:pt>
                <c:pt idx="2547">
                  <c:v>20.0572509765625</c:v>
                </c:pt>
                <c:pt idx="2548">
                  <c:v>20.068157196044922</c:v>
                </c:pt>
                <c:pt idx="2549">
                  <c:v>19.961618423461914</c:v>
                </c:pt>
                <c:pt idx="2550">
                  <c:v>20.026416778564453</c:v>
                </c:pt>
                <c:pt idx="2551">
                  <c:v>20.064018249511719</c:v>
                </c:pt>
                <c:pt idx="2552">
                  <c:v>20.006240844726563</c:v>
                </c:pt>
                <c:pt idx="2553">
                  <c:v>20.006643295288086</c:v>
                </c:pt>
                <c:pt idx="2554">
                  <c:v>20.028276443481445</c:v>
                </c:pt>
                <c:pt idx="2555">
                  <c:v>20.08812141418457</c:v>
                </c:pt>
                <c:pt idx="2556">
                  <c:v>20.080322265625</c:v>
                </c:pt>
                <c:pt idx="2557">
                  <c:v>20.055196762084961</c:v>
                </c:pt>
                <c:pt idx="2558">
                  <c:v>20.113046646118164</c:v>
                </c:pt>
                <c:pt idx="2559">
                  <c:v>20.040506362915039</c:v>
                </c:pt>
                <c:pt idx="2560">
                  <c:v>20.146108627319336</c:v>
                </c:pt>
                <c:pt idx="2561">
                  <c:v>20.210548400878906</c:v>
                </c:pt>
                <c:pt idx="2562">
                  <c:v>20.106029510498047</c:v>
                </c:pt>
                <c:pt idx="2563">
                  <c:v>20.122003555297852</c:v>
                </c:pt>
                <c:pt idx="2564">
                  <c:v>20.180103302001953</c:v>
                </c:pt>
                <c:pt idx="2565">
                  <c:v>20.238668441772461</c:v>
                </c:pt>
                <c:pt idx="2566">
                  <c:v>20.257589340209961</c:v>
                </c:pt>
                <c:pt idx="2567">
                  <c:v>20.261989593505859</c:v>
                </c:pt>
                <c:pt idx="2568">
                  <c:v>20.258243560791016</c:v>
                </c:pt>
                <c:pt idx="2569">
                  <c:v>20.241783142089844</c:v>
                </c:pt>
                <c:pt idx="2570">
                  <c:v>20.247463226318359</c:v>
                </c:pt>
                <c:pt idx="2571">
                  <c:v>20.169488906860352</c:v>
                </c:pt>
                <c:pt idx="2572">
                  <c:v>20.228046417236328</c:v>
                </c:pt>
                <c:pt idx="2573">
                  <c:v>20.1915283203125</c:v>
                </c:pt>
                <c:pt idx="2574">
                  <c:v>20.181333541870117</c:v>
                </c:pt>
                <c:pt idx="2575">
                  <c:v>20.228872299194336</c:v>
                </c:pt>
                <c:pt idx="2576">
                  <c:v>20.161140441894531</c:v>
                </c:pt>
                <c:pt idx="2577">
                  <c:v>20.285490036010742</c:v>
                </c:pt>
                <c:pt idx="2578">
                  <c:v>20.233833312988281</c:v>
                </c:pt>
                <c:pt idx="2579">
                  <c:v>20.227014541625977</c:v>
                </c:pt>
                <c:pt idx="2580">
                  <c:v>20.265659332275391</c:v>
                </c:pt>
                <c:pt idx="2581">
                  <c:v>20.21733283996582</c:v>
                </c:pt>
                <c:pt idx="2582">
                  <c:v>20.252592086791992</c:v>
                </c:pt>
                <c:pt idx="2583">
                  <c:v>20.283451080322266</c:v>
                </c:pt>
                <c:pt idx="2584">
                  <c:v>20.208671569824219</c:v>
                </c:pt>
                <c:pt idx="2585">
                  <c:v>20.338340759277344</c:v>
                </c:pt>
                <c:pt idx="2586">
                  <c:v>20.387815475463867</c:v>
                </c:pt>
                <c:pt idx="2587">
                  <c:v>20.269588470458984</c:v>
                </c:pt>
                <c:pt idx="2588">
                  <c:v>20.235359191894531</c:v>
                </c:pt>
                <c:pt idx="2589">
                  <c:v>20.262809753417969</c:v>
                </c:pt>
                <c:pt idx="2590">
                  <c:v>20.308416366577148</c:v>
                </c:pt>
                <c:pt idx="2591">
                  <c:v>20.306673049926758</c:v>
                </c:pt>
                <c:pt idx="2592">
                  <c:v>20.287746429443359</c:v>
                </c:pt>
                <c:pt idx="2593">
                  <c:v>20.305303573608398</c:v>
                </c:pt>
                <c:pt idx="2594">
                  <c:v>20.348163604736328</c:v>
                </c:pt>
                <c:pt idx="2595">
                  <c:v>20.228614807128906</c:v>
                </c:pt>
                <c:pt idx="2596">
                  <c:v>20.3265380859375</c:v>
                </c:pt>
                <c:pt idx="2597">
                  <c:v>20.305038452148438</c:v>
                </c:pt>
                <c:pt idx="2598">
                  <c:v>20.304899215698242</c:v>
                </c:pt>
                <c:pt idx="2599">
                  <c:v>20.321640014648438</c:v>
                </c:pt>
                <c:pt idx="2600">
                  <c:v>20.371164321899414</c:v>
                </c:pt>
                <c:pt idx="2601">
                  <c:v>20.324213027954102</c:v>
                </c:pt>
                <c:pt idx="2602">
                  <c:v>20.362279891967773</c:v>
                </c:pt>
                <c:pt idx="2603">
                  <c:v>20.405063629150391</c:v>
                </c:pt>
                <c:pt idx="2604">
                  <c:v>20.30119514465332</c:v>
                </c:pt>
                <c:pt idx="2605">
                  <c:v>20.288589477539063</c:v>
                </c:pt>
                <c:pt idx="2606">
                  <c:v>20.272174835205078</c:v>
                </c:pt>
                <c:pt idx="2607">
                  <c:v>20.243698120117188</c:v>
                </c:pt>
                <c:pt idx="2608">
                  <c:v>20.278514862060547</c:v>
                </c:pt>
                <c:pt idx="2609">
                  <c:v>20.353998184204102</c:v>
                </c:pt>
                <c:pt idx="2610">
                  <c:v>20.412155151367188</c:v>
                </c:pt>
                <c:pt idx="2611">
                  <c:v>20.371633529663086</c:v>
                </c:pt>
                <c:pt idx="2612">
                  <c:v>20.360671997070313</c:v>
                </c:pt>
                <c:pt idx="2613">
                  <c:v>20.379903793334961</c:v>
                </c:pt>
                <c:pt idx="2614">
                  <c:v>20.350193023681641</c:v>
                </c:pt>
                <c:pt idx="2615">
                  <c:v>20.425809860229492</c:v>
                </c:pt>
                <c:pt idx="2616">
                  <c:v>20.441852569580078</c:v>
                </c:pt>
                <c:pt idx="2617">
                  <c:v>20.40095329284668</c:v>
                </c:pt>
                <c:pt idx="2618">
                  <c:v>20.350496292114258</c:v>
                </c:pt>
                <c:pt idx="2619">
                  <c:v>20.401634216308594</c:v>
                </c:pt>
                <c:pt idx="2620">
                  <c:v>20.406723022460938</c:v>
                </c:pt>
                <c:pt idx="2621">
                  <c:v>20.373136520385742</c:v>
                </c:pt>
                <c:pt idx="2622">
                  <c:v>20.472038269042969</c:v>
                </c:pt>
                <c:pt idx="2623">
                  <c:v>20.422418594360352</c:v>
                </c:pt>
                <c:pt idx="2624">
                  <c:v>20.468233108520508</c:v>
                </c:pt>
                <c:pt idx="2625">
                  <c:v>20.418533325195313</c:v>
                </c:pt>
                <c:pt idx="2626">
                  <c:v>20.488153457641602</c:v>
                </c:pt>
                <c:pt idx="2627">
                  <c:v>20.437685012817383</c:v>
                </c:pt>
                <c:pt idx="2628">
                  <c:v>20.446575164794922</c:v>
                </c:pt>
                <c:pt idx="2629">
                  <c:v>20.450021743774414</c:v>
                </c:pt>
                <c:pt idx="2630">
                  <c:v>20.484477996826172</c:v>
                </c:pt>
                <c:pt idx="2631">
                  <c:v>20.468469619750977</c:v>
                </c:pt>
                <c:pt idx="2632">
                  <c:v>20.460723876953125</c:v>
                </c:pt>
                <c:pt idx="2633">
                  <c:v>20.448186874389648</c:v>
                </c:pt>
                <c:pt idx="2634">
                  <c:v>20.48106575012207</c:v>
                </c:pt>
                <c:pt idx="2635">
                  <c:v>20.401254653930664</c:v>
                </c:pt>
                <c:pt idx="2636">
                  <c:v>20.422780990600586</c:v>
                </c:pt>
                <c:pt idx="2637">
                  <c:v>20.409168243408203</c:v>
                </c:pt>
                <c:pt idx="2638">
                  <c:v>20.489112854003906</c:v>
                </c:pt>
                <c:pt idx="2639">
                  <c:v>20.467641830444336</c:v>
                </c:pt>
                <c:pt idx="2640">
                  <c:v>20.456357955932617</c:v>
                </c:pt>
                <c:pt idx="2641">
                  <c:v>20.457138061523438</c:v>
                </c:pt>
                <c:pt idx="2642">
                  <c:v>20.518411636352539</c:v>
                </c:pt>
                <c:pt idx="2643">
                  <c:v>20.598094940185547</c:v>
                </c:pt>
                <c:pt idx="2644">
                  <c:v>20.48784065246582</c:v>
                </c:pt>
                <c:pt idx="2645">
                  <c:v>20.525901794433594</c:v>
                </c:pt>
                <c:pt idx="2646">
                  <c:v>20.588251113891602</c:v>
                </c:pt>
                <c:pt idx="2647">
                  <c:v>20.569553375244141</c:v>
                </c:pt>
                <c:pt idx="2648">
                  <c:v>20.496749877929688</c:v>
                </c:pt>
                <c:pt idx="2649">
                  <c:v>20.411640167236328</c:v>
                </c:pt>
                <c:pt idx="2650">
                  <c:v>20.528995513916016</c:v>
                </c:pt>
                <c:pt idx="2651">
                  <c:v>20.476335525512695</c:v>
                </c:pt>
                <c:pt idx="2652">
                  <c:v>20.50788688659668</c:v>
                </c:pt>
                <c:pt idx="2653">
                  <c:v>20.588050842285156</c:v>
                </c:pt>
                <c:pt idx="2654">
                  <c:v>20.613945007324219</c:v>
                </c:pt>
                <c:pt idx="2655">
                  <c:v>20.636066436767578</c:v>
                </c:pt>
                <c:pt idx="2656">
                  <c:v>20.547706604003906</c:v>
                </c:pt>
                <c:pt idx="2657">
                  <c:v>20.610567092895508</c:v>
                </c:pt>
                <c:pt idx="2658">
                  <c:v>20.577783584594727</c:v>
                </c:pt>
                <c:pt idx="2659">
                  <c:v>20.552036285400391</c:v>
                </c:pt>
                <c:pt idx="2660">
                  <c:v>20.591695785522461</c:v>
                </c:pt>
                <c:pt idx="2661">
                  <c:v>20.650876998901367</c:v>
                </c:pt>
                <c:pt idx="2662">
                  <c:v>20.636938095092773</c:v>
                </c:pt>
                <c:pt idx="2663">
                  <c:v>20.517637252807617</c:v>
                </c:pt>
                <c:pt idx="2664">
                  <c:v>20.534185409545898</c:v>
                </c:pt>
                <c:pt idx="2665">
                  <c:v>20.515119552612305</c:v>
                </c:pt>
                <c:pt idx="2666">
                  <c:v>20.650224685668945</c:v>
                </c:pt>
                <c:pt idx="2667">
                  <c:v>20.526395797729492</c:v>
                </c:pt>
                <c:pt idx="2668">
                  <c:v>20.546056747436523</c:v>
                </c:pt>
                <c:pt idx="2669">
                  <c:v>20.557859420776367</c:v>
                </c:pt>
                <c:pt idx="2670">
                  <c:v>20.595117568969727</c:v>
                </c:pt>
                <c:pt idx="2671">
                  <c:v>20.51276969909668</c:v>
                </c:pt>
                <c:pt idx="2672">
                  <c:v>20.626121520996094</c:v>
                </c:pt>
                <c:pt idx="2673">
                  <c:v>20.635625839233398</c:v>
                </c:pt>
                <c:pt idx="2674">
                  <c:v>20.582736968994141</c:v>
                </c:pt>
                <c:pt idx="2675">
                  <c:v>20.593942642211914</c:v>
                </c:pt>
                <c:pt idx="2676">
                  <c:v>20.592687606811523</c:v>
                </c:pt>
                <c:pt idx="2677">
                  <c:v>20.618919372558594</c:v>
                </c:pt>
                <c:pt idx="2678">
                  <c:v>20.614154815673828</c:v>
                </c:pt>
                <c:pt idx="2679">
                  <c:v>20.675024032592773</c:v>
                </c:pt>
                <c:pt idx="2680">
                  <c:v>20.711553573608398</c:v>
                </c:pt>
                <c:pt idx="2681">
                  <c:v>20.668100357055664</c:v>
                </c:pt>
                <c:pt idx="2682">
                  <c:v>20.690319061279297</c:v>
                </c:pt>
                <c:pt idx="2683">
                  <c:v>20.620290756225586</c:v>
                </c:pt>
                <c:pt idx="2684">
                  <c:v>20.622152328491211</c:v>
                </c:pt>
                <c:pt idx="2685">
                  <c:v>20.661134719848633</c:v>
                </c:pt>
                <c:pt idx="2686">
                  <c:v>20.634729385375977</c:v>
                </c:pt>
                <c:pt idx="2687">
                  <c:v>20.650394439697266</c:v>
                </c:pt>
                <c:pt idx="2688">
                  <c:v>20.612396240234375</c:v>
                </c:pt>
                <c:pt idx="2689">
                  <c:v>20.674222946166992</c:v>
                </c:pt>
                <c:pt idx="2690">
                  <c:v>20.660757064819336</c:v>
                </c:pt>
                <c:pt idx="2691">
                  <c:v>20.571880340576172</c:v>
                </c:pt>
                <c:pt idx="2692">
                  <c:v>20.666048049926758</c:v>
                </c:pt>
                <c:pt idx="2693">
                  <c:v>20.689512252807617</c:v>
                </c:pt>
                <c:pt idx="2694">
                  <c:v>20.679685592651367</c:v>
                </c:pt>
                <c:pt idx="2695">
                  <c:v>20.671468734741211</c:v>
                </c:pt>
                <c:pt idx="2696">
                  <c:v>20.751157760620117</c:v>
                </c:pt>
                <c:pt idx="2697">
                  <c:v>20.706340789794922</c:v>
                </c:pt>
                <c:pt idx="2698">
                  <c:v>20.720588684082031</c:v>
                </c:pt>
                <c:pt idx="2699">
                  <c:v>20.677434921264648</c:v>
                </c:pt>
                <c:pt idx="2700">
                  <c:v>20.70001220703125</c:v>
                </c:pt>
                <c:pt idx="2701">
                  <c:v>20.739297866821289</c:v>
                </c:pt>
                <c:pt idx="2702">
                  <c:v>20.678361892700195</c:v>
                </c:pt>
                <c:pt idx="2703">
                  <c:v>20.67607307434082</c:v>
                </c:pt>
                <c:pt idx="2704">
                  <c:v>20.64019775390625</c:v>
                </c:pt>
                <c:pt idx="2705">
                  <c:v>20.721244812011719</c:v>
                </c:pt>
                <c:pt idx="2706">
                  <c:v>20.648815155029297</c:v>
                </c:pt>
                <c:pt idx="2707">
                  <c:v>20.697132110595703</c:v>
                </c:pt>
                <c:pt idx="2708">
                  <c:v>20.775676727294922</c:v>
                </c:pt>
                <c:pt idx="2709">
                  <c:v>20.736181259155273</c:v>
                </c:pt>
                <c:pt idx="2710">
                  <c:v>20.766403198242188</c:v>
                </c:pt>
                <c:pt idx="2711">
                  <c:v>20.829345703125</c:v>
                </c:pt>
                <c:pt idx="2712">
                  <c:v>20.803873062133789</c:v>
                </c:pt>
                <c:pt idx="2713">
                  <c:v>20.768463134765625</c:v>
                </c:pt>
                <c:pt idx="2714">
                  <c:v>20.738845825195313</c:v>
                </c:pt>
                <c:pt idx="2715">
                  <c:v>20.67109489440918</c:v>
                </c:pt>
                <c:pt idx="2716">
                  <c:v>20.734214782714844</c:v>
                </c:pt>
                <c:pt idx="2717">
                  <c:v>20.703725814819336</c:v>
                </c:pt>
                <c:pt idx="2718">
                  <c:v>20.794065475463867</c:v>
                </c:pt>
                <c:pt idx="2719">
                  <c:v>20.733997344970703</c:v>
                </c:pt>
                <c:pt idx="2720">
                  <c:v>20.751134872436523</c:v>
                </c:pt>
                <c:pt idx="2721">
                  <c:v>20.724424362182617</c:v>
                </c:pt>
                <c:pt idx="2722">
                  <c:v>20.790390014648438</c:v>
                </c:pt>
                <c:pt idx="2723">
                  <c:v>20.741691589355469</c:v>
                </c:pt>
                <c:pt idx="2724">
                  <c:v>20.831089019775391</c:v>
                </c:pt>
                <c:pt idx="2725">
                  <c:v>20.786230087280273</c:v>
                </c:pt>
                <c:pt idx="2726">
                  <c:v>20.741691589355469</c:v>
                </c:pt>
                <c:pt idx="2727">
                  <c:v>20.754709243774414</c:v>
                </c:pt>
                <c:pt idx="2728">
                  <c:v>20.792552947998047</c:v>
                </c:pt>
                <c:pt idx="2729">
                  <c:v>20.839797973632813</c:v>
                </c:pt>
                <c:pt idx="2730">
                  <c:v>20.853279113769531</c:v>
                </c:pt>
                <c:pt idx="2731">
                  <c:v>20.81092643737793</c:v>
                </c:pt>
                <c:pt idx="2732">
                  <c:v>20.828140258789063</c:v>
                </c:pt>
                <c:pt idx="2733">
                  <c:v>20.785980224609375</c:v>
                </c:pt>
                <c:pt idx="2734">
                  <c:v>20.806329727172852</c:v>
                </c:pt>
                <c:pt idx="2735">
                  <c:v>20.812686920166016</c:v>
                </c:pt>
                <c:pt idx="2736">
                  <c:v>20.858482360839844</c:v>
                </c:pt>
                <c:pt idx="2737">
                  <c:v>20.81231689453125</c:v>
                </c:pt>
                <c:pt idx="2738">
                  <c:v>20.876682281494141</c:v>
                </c:pt>
                <c:pt idx="2739">
                  <c:v>20.871959686279297</c:v>
                </c:pt>
                <c:pt idx="2740">
                  <c:v>20.849697113037109</c:v>
                </c:pt>
                <c:pt idx="2741">
                  <c:v>20.88807487487793</c:v>
                </c:pt>
                <c:pt idx="2742">
                  <c:v>20.883598327636719</c:v>
                </c:pt>
                <c:pt idx="2743">
                  <c:v>21.026786804199219</c:v>
                </c:pt>
                <c:pt idx="2744">
                  <c:v>21.012382507324219</c:v>
                </c:pt>
                <c:pt idx="2745">
                  <c:v>21.031000137329102</c:v>
                </c:pt>
                <c:pt idx="2746">
                  <c:v>20.988439559936523</c:v>
                </c:pt>
                <c:pt idx="2747">
                  <c:v>20.886640548706055</c:v>
                </c:pt>
                <c:pt idx="2748">
                  <c:v>20.967531204223633</c:v>
                </c:pt>
                <c:pt idx="2749">
                  <c:v>20.978757858276367</c:v>
                </c:pt>
                <c:pt idx="2750">
                  <c:v>20.9490966796875</c:v>
                </c:pt>
                <c:pt idx="2751">
                  <c:v>21.022096633911133</c:v>
                </c:pt>
                <c:pt idx="2752">
                  <c:v>20.994035720825195</c:v>
                </c:pt>
                <c:pt idx="2753">
                  <c:v>20.955080032348633</c:v>
                </c:pt>
                <c:pt idx="2754">
                  <c:v>21.063222885131836</c:v>
                </c:pt>
                <c:pt idx="2755">
                  <c:v>21.057172775268555</c:v>
                </c:pt>
                <c:pt idx="2756">
                  <c:v>21.095050811767578</c:v>
                </c:pt>
                <c:pt idx="2757">
                  <c:v>20.995035171508789</c:v>
                </c:pt>
                <c:pt idx="2758">
                  <c:v>20.926536560058594</c:v>
                </c:pt>
                <c:pt idx="2759">
                  <c:v>21.080804824829102</c:v>
                </c:pt>
                <c:pt idx="2760">
                  <c:v>21.09223747253418</c:v>
                </c:pt>
                <c:pt idx="2761">
                  <c:v>21.121208190917969</c:v>
                </c:pt>
                <c:pt idx="2762">
                  <c:v>21.108913421630859</c:v>
                </c:pt>
                <c:pt idx="2763">
                  <c:v>21.129545211791992</c:v>
                </c:pt>
                <c:pt idx="2764">
                  <c:v>21.076833724975586</c:v>
                </c:pt>
                <c:pt idx="2765">
                  <c:v>21.045190811157227</c:v>
                </c:pt>
                <c:pt idx="2766">
                  <c:v>21.11955451965332</c:v>
                </c:pt>
                <c:pt idx="2767">
                  <c:v>21.175609588623047</c:v>
                </c:pt>
                <c:pt idx="2768">
                  <c:v>21.087615966796875</c:v>
                </c:pt>
                <c:pt idx="2769">
                  <c:v>21.114431381225586</c:v>
                </c:pt>
                <c:pt idx="2770">
                  <c:v>21.177341461181641</c:v>
                </c:pt>
                <c:pt idx="2771">
                  <c:v>21.227922439575195</c:v>
                </c:pt>
                <c:pt idx="2772">
                  <c:v>21.168767929077148</c:v>
                </c:pt>
                <c:pt idx="2773">
                  <c:v>21.237773895263672</c:v>
                </c:pt>
                <c:pt idx="2774">
                  <c:v>21.162805557250977</c:v>
                </c:pt>
                <c:pt idx="2775">
                  <c:v>21.198375701904297</c:v>
                </c:pt>
                <c:pt idx="2776">
                  <c:v>21.189552307128906</c:v>
                </c:pt>
                <c:pt idx="2777">
                  <c:v>21.21684455871582</c:v>
                </c:pt>
                <c:pt idx="2778">
                  <c:v>21.176609039306641</c:v>
                </c:pt>
                <c:pt idx="2779">
                  <c:v>21.163351058959961</c:v>
                </c:pt>
                <c:pt idx="2780">
                  <c:v>21.113395690917969</c:v>
                </c:pt>
                <c:pt idx="2781">
                  <c:v>21.132774353027344</c:v>
                </c:pt>
                <c:pt idx="2782">
                  <c:v>21.187030792236328</c:v>
                </c:pt>
                <c:pt idx="2783">
                  <c:v>21.15962028503418</c:v>
                </c:pt>
                <c:pt idx="2784">
                  <c:v>21.136505126953125</c:v>
                </c:pt>
                <c:pt idx="2785">
                  <c:v>21.202156066894531</c:v>
                </c:pt>
                <c:pt idx="2786">
                  <c:v>21.239728927612305</c:v>
                </c:pt>
                <c:pt idx="2787">
                  <c:v>21.209453582763672</c:v>
                </c:pt>
                <c:pt idx="2788">
                  <c:v>21.246068954467773</c:v>
                </c:pt>
                <c:pt idx="2789">
                  <c:v>21.256490707397461</c:v>
                </c:pt>
                <c:pt idx="2790">
                  <c:v>21.191446304321289</c:v>
                </c:pt>
                <c:pt idx="2791">
                  <c:v>21.211753845214844</c:v>
                </c:pt>
                <c:pt idx="2792">
                  <c:v>21.253246307373047</c:v>
                </c:pt>
                <c:pt idx="2793">
                  <c:v>21.240152359008789</c:v>
                </c:pt>
                <c:pt idx="2794">
                  <c:v>21.236625671386719</c:v>
                </c:pt>
                <c:pt idx="2795">
                  <c:v>21.140869140625</c:v>
                </c:pt>
                <c:pt idx="2796">
                  <c:v>21.178316116333008</c:v>
                </c:pt>
                <c:pt idx="2797">
                  <c:v>21.246641159057617</c:v>
                </c:pt>
                <c:pt idx="2798">
                  <c:v>21.204448699951172</c:v>
                </c:pt>
                <c:pt idx="2799">
                  <c:v>21.254129409790039</c:v>
                </c:pt>
                <c:pt idx="2800">
                  <c:v>21.259635925292969</c:v>
                </c:pt>
                <c:pt idx="2801">
                  <c:v>21.22088623046875</c:v>
                </c:pt>
                <c:pt idx="2802">
                  <c:v>21.163232803344727</c:v>
                </c:pt>
                <c:pt idx="2803">
                  <c:v>21.274374008178711</c:v>
                </c:pt>
                <c:pt idx="2804">
                  <c:v>21.214727401733398</c:v>
                </c:pt>
                <c:pt idx="2805">
                  <c:v>21.231357574462891</c:v>
                </c:pt>
                <c:pt idx="2806">
                  <c:v>21.235748291015625</c:v>
                </c:pt>
                <c:pt idx="2807">
                  <c:v>21.155055999755859</c:v>
                </c:pt>
                <c:pt idx="2808">
                  <c:v>21.242679595947266</c:v>
                </c:pt>
                <c:pt idx="2809">
                  <c:v>21.239469528198242</c:v>
                </c:pt>
                <c:pt idx="2810">
                  <c:v>21.223949432373047</c:v>
                </c:pt>
                <c:pt idx="2811">
                  <c:v>21.190618515014648</c:v>
                </c:pt>
                <c:pt idx="2812">
                  <c:v>21.229394912719727</c:v>
                </c:pt>
                <c:pt idx="2813">
                  <c:v>21.313934326171875</c:v>
                </c:pt>
                <c:pt idx="2814">
                  <c:v>21.248203277587891</c:v>
                </c:pt>
                <c:pt idx="2815">
                  <c:v>21.263526916503906</c:v>
                </c:pt>
                <c:pt idx="2816">
                  <c:v>21.195062637329102</c:v>
                </c:pt>
                <c:pt idx="2817">
                  <c:v>21.199167251586914</c:v>
                </c:pt>
                <c:pt idx="2818">
                  <c:v>21.250848770141602</c:v>
                </c:pt>
                <c:pt idx="2819">
                  <c:v>21.330141067504883</c:v>
                </c:pt>
                <c:pt idx="2820">
                  <c:v>21.357200622558594</c:v>
                </c:pt>
                <c:pt idx="2821">
                  <c:v>21.397903442382813</c:v>
                </c:pt>
                <c:pt idx="2822">
                  <c:v>21.343128204345703</c:v>
                </c:pt>
                <c:pt idx="2823">
                  <c:v>21.304719924926758</c:v>
                </c:pt>
                <c:pt idx="2824">
                  <c:v>21.351900100708008</c:v>
                </c:pt>
                <c:pt idx="2825">
                  <c:v>21.378139495849609</c:v>
                </c:pt>
                <c:pt idx="2826">
                  <c:v>21.273176193237305</c:v>
                </c:pt>
                <c:pt idx="2827">
                  <c:v>21.23802375793457</c:v>
                </c:pt>
                <c:pt idx="2828">
                  <c:v>21.282068252563477</c:v>
                </c:pt>
                <c:pt idx="2829">
                  <c:v>21.342763900756836</c:v>
                </c:pt>
                <c:pt idx="2830">
                  <c:v>21.314548492431641</c:v>
                </c:pt>
                <c:pt idx="2831">
                  <c:v>21.26274299621582</c:v>
                </c:pt>
                <c:pt idx="2832">
                  <c:v>21.260749816894531</c:v>
                </c:pt>
                <c:pt idx="2833">
                  <c:v>21.334388732910156</c:v>
                </c:pt>
                <c:pt idx="2834">
                  <c:v>21.337650299072266</c:v>
                </c:pt>
                <c:pt idx="2835">
                  <c:v>21.330467224121094</c:v>
                </c:pt>
                <c:pt idx="2836">
                  <c:v>21.241537094116211</c:v>
                </c:pt>
                <c:pt idx="2837">
                  <c:v>21.204488754272461</c:v>
                </c:pt>
                <c:pt idx="2838">
                  <c:v>21.234428405761719</c:v>
                </c:pt>
                <c:pt idx="2839">
                  <c:v>21.204069137573242</c:v>
                </c:pt>
                <c:pt idx="2840">
                  <c:v>21.207761764526367</c:v>
                </c:pt>
                <c:pt idx="2841">
                  <c:v>21.209356307983398</c:v>
                </c:pt>
                <c:pt idx="2842">
                  <c:v>21.252334594726563</c:v>
                </c:pt>
                <c:pt idx="2843">
                  <c:v>21.273189544677734</c:v>
                </c:pt>
                <c:pt idx="2844">
                  <c:v>21.428339004516602</c:v>
                </c:pt>
                <c:pt idx="2845">
                  <c:v>21.379383087158203</c:v>
                </c:pt>
                <c:pt idx="2846">
                  <c:v>21.399135589599609</c:v>
                </c:pt>
                <c:pt idx="2847">
                  <c:v>21.343809127807617</c:v>
                </c:pt>
                <c:pt idx="2848">
                  <c:v>21.322334289550781</c:v>
                </c:pt>
                <c:pt idx="2849">
                  <c:v>21.377918243408203</c:v>
                </c:pt>
                <c:pt idx="2850">
                  <c:v>21.377546310424805</c:v>
                </c:pt>
                <c:pt idx="2851">
                  <c:v>21.369871139526367</c:v>
                </c:pt>
                <c:pt idx="2852">
                  <c:v>21.399444580078125</c:v>
                </c:pt>
                <c:pt idx="2853">
                  <c:v>21.497156143188477</c:v>
                </c:pt>
                <c:pt idx="2854">
                  <c:v>21.510379791259766</c:v>
                </c:pt>
                <c:pt idx="2855">
                  <c:v>21.53080940246582</c:v>
                </c:pt>
                <c:pt idx="2856">
                  <c:v>21.491716384887695</c:v>
                </c:pt>
                <c:pt idx="2857">
                  <c:v>21.511709213256836</c:v>
                </c:pt>
                <c:pt idx="2858">
                  <c:v>21.483489990234375</c:v>
                </c:pt>
                <c:pt idx="2859">
                  <c:v>21.447675704956055</c:v>
                </c:pt>
                <c:pt idx="2860">
                  <c:v>21.43663215637207</c:v>
                </c:pt>
                <c:pt idx="2861">
                  <c:v>21.464925765991211</c:v>
                </c:pt>
                <c:pt idx="2862">
                  <c:v>21.575536727905273</c:v>
                </c:pt>
                <c:pt idx="2863">
                  <c:v>21.513322830200195</c:v>
                </c:pt>
                <c:pt idx="2864">
                  <c:v>21.460256576538086</c:v>
                </c:pt>
                <c:pt idx="2865">
                  <c:v>21.515369415283203</c:v>
                </c:pt>
                <c:pt idx="2866">
                  <c:v>21.547809600830078</c:v>
                </c:pt>
                <c:pt idx="2867">
                  <c:v>21.521581649780273</c:v>
                </c:pt>
                <c:pt idx="2868">
                  <c:v>21.528711318969727</c:v>
                </c:pt>
                <c:pt idx="2869">
                  <c:v>21.527442932128906</c:v>
                </c:pt>
                <c:pt idx="2870">
                  <c:v>21.538000106811523</c:v>
                </c:pt>
                <c:pt idx="2871">
                  <c:v>21.655794143676758</c:v>
                </c:pt>
                <c:pt idx="2872">
                  <c:v>21.513040542602539</c:v>
                </c:pt>
                <c:pt idx="2873">
                  <c:v>21.583744049072266</c:v>
                </c:pt>
                <c:pt idx="2874">
                  <c:v>21.577413558959961</c:v>
                </c:pt>
                <c:pt idx="2875">
                  <c:v>21.625705718994141</c:v>
                </c:pt>
                <c:pt idx="2876">
                  <c:v>21.623758316040039</c:v>
                </c:pt>
                <c:pt idx="2877">
                  <c:v>21.610311508178711</c:v>
                </c:pt>
                <c:pt idx="2878">
                  <c:v>21.554943084716797</c:v>
                </c:pt>
                <c:pt idx="2879">
                  <c:v>21.624967575073242</c:v>
                </c:pt>
                <c:pt idx="2880">
                  <c:v>21.637470245361328</c:v>
                </c:pt>
                <c:pt idx="2881">
                  <c:v>21.653923034667969</c:v>
                </c:pt>
                <c:pt idx="2882">
                  <c:v>21.661027908325195</c:v>
                </c:pt>
                <c:pt idx="2883">
                  <c:v>21.656984329223633</c:v>
                </c:pt>
                <c:pt idx="2884">
                  <c:v>21.580997467041016</c:v>
                </c:pt>
                <c:pt idx="2885">
                  <c:v>21.633201599121094</c:v>
                </c:pt>
                <c:pt idx="2886">
                  <c:v>21.542524337768555</c:v>
                </c:pt>
                <c:pt idx="2887">
                  <c:v>21.613630294799805</c:v>
                </c:pt>
                <c:pt idx="2888">
                  <c:v>21.622745513916016</c:v>
                </c:pt>
                <c:pt idx="2889">
                  <c:v>21.545541763305664</c:v>
                </c:pt>
                <c:pt idx="2890">
                  <c:v>21.618757247924805</c:v>
                </c:pt>
                <c:pt idx="2891">
                  <c:v>21.548961639404297</c:v>
                </c:pt>
                <c:pt idx="2892">
                  <c:v>21.624217987060547</c:v>
                </c:pt>
                <c:pt idx="2893">
                  <c:v>21.596633911132813</c:v>
                </c:pt>
                <c:pt idx="2894">
                  <c:v>21.54449462890625</c:v>
                </c:pt>
                <c:pt idx="2895">
                  <c:v>21.669855117797852</c:v>
                </c:pt>
                <c:pt idx="2896">
                  <c:v>21.636438369750977</c:v>
                </c:pt>
                <c:pt idx="2897">
                  <c:v>21.611166000366211</c:v>
                </c:pt>
                <c:pt idx="2898">
                  <c:v>21.559219360351563</c:v>
                </c:pt>
                <c:pt idx="2899">
                  <c:v>21.629447937011719</c:v>
                </c:pt>
                <c:pt idx="2900">
                  <c:v>21.60392951965332</c:v>
                </c:pt>
                <c:pt idx="2901">
                  <c:v>21.517370223999023</c:v>
                </c:pt>
                <c:pt idx="2902">
                  <c:v>21.577417373657227</c:v>
                </c:pt>
                <c:pt idx="2903">
                  <c:v>21.563745498657227</c:v>
                </c:pt>
                <c:pt idx="2904">
                  <c:v>21.624021530151367</c:v>
                </c:pt>
                <c:pt idx="2905">
                  <c:v>21.627033233642578</c:v>
                </c:pt>
                <c:pt idx="2906">
                  <c:v>21.659658432006836</c:v>
                </c:pt>
                <c:pt idx="2907">
                  <c:v>21.651309967041016</c:v>
                </c:pt>
                <c:pt idx="2908">
                  <c:v>21.732385635375977</c:v>
                </c:pt>
                <c:pt idx="2909">
                  <c:v>21.712148666381836</c:v>
                </c:pt>
                <c:pt idx="2910">
                  <c:v>21.768779754638672</c:v>
                </c:pt>
                <c:pt idx="2911">
                  <c:v>21.705190658569336</c:v>
                </c:pt>
                <c:pt idx="2912">
                  <c:v>21.677089691162109</c:v>
                </c:pt>
                <c:pt idx="2913">
                  <c:v>21.672964096069336</c:v>
                </c:pt>
                <c:pt idx="2914">
                  <c:v>21.725317001342773</c:v>
                </c:pt>
                <c:pt idx="2915">
                  <c:v>21.693822860717773</c:v>
                </c:pt>
                <c:pt idx="2916">
                  <c:v>21.628786087036133</c:v>
                </c:pt>
                <c:pt idx="2917">
                  <c:v>21.66131591796875</c:v>
                </c:pt>
                <c:pt idx="2918">
                  <c:v>21.668560028076172</c:v>
                </c:pt>
                <c:pt idx="2919">
                  <c:v>21.642755508422852</c:v>
                </c:pt>
                <c:pt idx="2920">
                  <c:v>21.588424682617188</c:v>
                </c:pt>
                <c:pt idx="2921">
                  <c:v>21.728641510009766</c:v>
                </c:pt>
                <c:pt idx="2922">
                  <c:v>21.761650085449219</c:v>
                </c:pt>
                <c:pt idx="2923">
                  <c:v>21.738359451293945</c:v>
                </c:pt>
                <c:pt idx="2924">
                  <c:v>21.689748764038086</c:v>
                </c:pt>
                <c:pt idx="2925">
                  <c:v>21.675600051879883</c:v>
                </c:pt>
                <c:pt idx="2926">
                  <c:v>21.726907730102539</c:v>
                </c:pt>
                <c:pt idx="2927">
                  <c:v>21.746734619140625</c:v>
                </c:pt>
                <c:pt idx="2928">
                  <c:v>21.79267692565918</c:v>
                </c:pt>
                <c:pt idx="2929">
                  <c:v>21.684686660766602</c:v>
                </c:pt>
                <c:pt idx="2930">
                  <c:v>21.764215469360352</c:v>
                </c:pt>
                <c:pt idx="2931">
                  <c:v>21.654336929321289</c:v>
                </c:pt>
                <c:pt idx="2932">
                  <c:v>21.607877731323242</c:v>
                </c:pt>
                <c:pt idx="2933">
                  <c:v>21.642621994018555</c:v>
                </c:pt>
                <c:pt idx="2934">
                  <c:v>21.6153564453125</c:v>
                </c:pt>
                <c:pt idx="2935">
                  <c:v>21.627216339111328</c:v>
                </c:pt>
                <c:pt idx="2936">
                  <c:v>21.685152053833008</c:v>
                </c:pt>
                <c:pt idx="2937">
                  <c:v>21.70024299621582</c:v>
                </c:pt>
                <c:pt idx="2938">
                  <c:v>21.722955703735352</c:v>
                </c:pt>
                <c:pt idx="2939">
                  <c:v>21.778326034545898</c:v>
                </c:pt>
                <c:pt idx="2940">
                  <c:v>21.770387649536133</c:v>
                </c:pt>
                <c:pt idx="2941">
                  <c:v>21.71125602722168</c:v>
                </c:pt>
                <c:pt idx="2942">
                  <c:v>21.737758636474609</c:v>
                </c:pt>
                <c:pt idx="2943">
                  <c:v>21.749961853027344</c:v>
                </c:pt>
                <c:pt idx="2944">
                  <c:v>21.748693466186523</c:v>
                </c:pt>
                <c:pt idx="2945">
                  <c:v>21.808187484741211</c:v>
                </c:pt>
                <c:pt idx="2946">
                  <c:v>21.700952529907227</c:v>
                </c:pt>
                <c:pt idx="2947">
                  <c:v>21.752494812011719</c:v>
                </c:pt>
                <c:pt idx="2948">
                  <c:v>21.804044723510742</c:v>
                </c:pt>
                <c:pt idx="2949">
                  <c:v>21.695489883422852</c:v>
                </c:pt>
                <c:pt idx="2950">
                  <c:v>21.752540588378906</c:v>
                </c:pt>
                <c:pt idx="2951">
                  <c:v>21.69932746887207</c:v>
                </c:pt>
                <c:pt idx="2952">
                  <c:v>21.742063522338867</c:v>
                </c:pt>
                <c:pt idx="2953">
                  <c:v>21.774490356445313</c:v>
                </c:pt>
                <c:pt idx="2954">
                  <c:v>21.889877319335938</c:v>
                </c:pt>
                <c:pt idx="2955">
                  <c:v>21.827117919921875</c:v>
                </c:pt>
                <c:pt idx="2956">
                  <c:v>21.771242141723633</c:v>
                </c:pt>
                <c:pt idx="2957">
                  <c:v>21.768341064453125</c:v>
                </c:pt>
                <c:pt idx="2958">
                  <c:v>21.702795028686523</c:v>
                </c:pt>
                <c:pt idx="2959">
                  <c:v>21.748346328735352</c:v>
                </c:pt>
                <c:pt idx="2960">
                  <c:v>21.739669799804688</c:v>
                </c:pt>
                <c:pt idx="2961">
                  <c:v>21.744705200195313</c:v>
                </c:pt>
                <c:pt idx="2962">
                  <c:v>21.742641448974609</c:v>
                </c:pt>
                <c:pt idx="2963">
                  <c:v>21.780254364013672</c:v>
                </c:pt>
                <c:pt idx="2964">
                  <c:v>21.811687469482422</c:v>
                </c:pt>
                <c:pt idx="2965">
                  <c:v>21.831287384033203</c:v>
                </c:pt>
                <c:pt idx="2966">
                  <c:v>21.773191452026367</c:v>
                </c:pt>
                <c:pt idx="2967">
                  <c:v>21.820302963256836</c:v>
                </c:pt>
                <c:pt idx="2968">
                  <c:v>21.770341873168945</c:v>
                </c:pt>
                <c:pt idx="2969">
                  <c:v>21.800609588623047</c:v>
                </c:pt>
                <c:pt idx="2970">
                  <c:v>21.80735969543457</c:v>
                </c:pt>
                <c:pt idx="2971">
                  <c:v>21.751300811767578</c:v>
                </c:pt>
                <c:pt idx="2972">
                  <c:v>21.743579864501953</c:v>
                </c:pt>
                <c:pt idx="2973">
                  <c:v>21.772127151489258</c:v>
                </c:pt>
                <c:pt idx="2974">
                  <c:v>21.885814666748047</c:v>
                </c:pt>
                <c:pt idx="2975">
                  <c:v>21.903959274291992</c:v>
                </c:pt>
                <c:pt idx="2976">
                  <c:v>21.820693969726563</c:v>
                </c:pt>
                <c:pt idx="2977">
                  <c:v>21.903772354125977</c:v>
                </c:pt>
                <c:pt idx="2978">
                  <c:v>21.907176971435547</c:v>
                </c:pt>
                <c:pt idx="2979">
                  <c:v>21.848894119262695</c:v>
                </c:pt>
                <c:pt idx="2980">
                  <c:v>21.808242797851563</c:v>
                </c:pt>
                <c:pt idx="2981">
                  <c:v>21.784601211547852</c:v>
                </c:pt>
                <c:pt idx="2982">
                  <c:v>21.812925338745117</c:v>
                </c:pt>
                <c:pt idx="2983">
                  <c:v>21.887424468994141</c:v>
                </c:pt>
                <c:pt idx="2984">
                  <c:v>21.88252067565918</c:v>
                </c:pt>
                <c:pt idx="2985">
                  <c:v>21.96295166015625</c:v>
                </c:pt>
                <c:pt idx="2986">
                  <c:v>21.946807861328125</c:v>
                </c:pt>
                <c:pt idx="2987">
                  <c:v>21.945180892944336</c:v>
                </c:pt>
                <c:pt idx="2988">
                  <c:v>21.949947357177734</c:v>
                </c:pt>
                <c:pt idx="2989">
                  <c:v>21.906291961669922</c:v>
                </c:pt>
                <c:pt idx="2990">
                  <c:v>21.961074829101563</c:v>
                </c:pt>
                <c:pt idx="2991">
                  <c:v>21.895013809204102</c:v>
                </c:pt>
                <c:pt idx="2992">
                  <c:v>21.942998886108398</c:v>
                </c:pt>
                <c:pt idx="2993">
                  <c:v>21.966159820556641</c:v>
                </c:pt>
                <c:pt idx="2994">
                  <c:v>21.916706085205078</c:v>
                </c:pt>
                <c:pt idx="2995">
                  <c:v>21.990602493286133</c:v>
                </c:pt>
                <c:pt idx="2996">
                  <c:v>21.896900177001953</c:v>
                </c:pt>
                <c:pt idx="2997">
                  <c:v>21.900033950805664</c:v>
                </c:pt>
                <c:pt idx="2998">
                  <c:v>21.91685676574707</c:v>
                </c:pt>
                <c:pt idx="2999">
                  <c:v>21.918886184692383</c:v>
                </c:pt>
                <c:pt idx="3000">
                  <c:v>21.939876556396484</c:v>
                </c:pt>
                <c:pt idx="3001">
                  <c:v>21.942005157470703</c:v>
                </c:pt>
                <c:pt idx="3002">
                  <c:v>21.976291656494141</c:v>
                </c:pt>
                <c:pt idx="3003">
                  <c:v>21.99437141418457</c:v>
                </c:pt>
                <c:pt idx="3004">
                  <c:v>21.897745132446289</c:v>
                </c:pt>
                <c:pt idx="3005">
                  <c:v>21.869964599609375</c:v>
                </c:pt>
                <c:pt idx="3006">
                  <c:v>21.870609283447266</c:v>
                </c:pt>
                <c:pt idx="3007">
                  <c:v>21.951416015625</c:v>
                </c:pt>
                <c:pt idx="3008">
                  <c:v>21.924598693847656</c:v>
                </c:pt>
                <c:pt idx="3009">
                  <c:v>21.901161193847656</c:v>
                </c:pt>
                <c:pt idx="3010">
                  <c:v>21.980068206787109</c:v>
                </c:pt>
                <c:pt idx="3011">
                  <c:v>21.955778121948242</c:v>
                </c:pt>
                <c:pt idx="3012">
                  <c:v>22.014556884765625</c:v>
                </c:pt>
                <c:pt idx="3013">
                  <c:v>21.939952850341797</c:v>
                </c:pt>
                <c:pt idx="3014">
                  <c:v>21.997488021850586</c:v>
                </c:pt>
                <c:pt idx="3015">
                  <c:v>21.97599983215332</c:v>
                </c:pt>
                <c:pt idx="3016">
                  <c:v>21.991094589233398</c:v>
                </c:pt>
                <c:pt idx="3017">
                  <c:v>21.980464935302734</c:v>
                </c:pt>
                <c:pt idx="3018">
                  <c:v>21.960220336914063</c:v>
                </c:pt>
                <c:pt idx="3019">
                  <c:v>21.975042343139648</c:v>
                </c:pt>
                <c:pt idx="3020">
                  <c:v>22.053396224975586</c:v>
                </c:pt>
                <c:pt idx="3021">
                  <c:v>22.045078277587891</c:v>
                </c:pt>
                <c:pt idx="3022">
                  <c:v>22.027740478515625</c:v>
                </c:pt>
                <c:pt idx="3023">
                  <c:v>22.067712783813477</c:v>
                </c:pt>
                <c:pt idx="3024">
                  <c:v>22.058433532714844</c:v>
                </c:pt>
                <c:pt idx="3025">
                  <c:v>22.06694221496582</c:v>
                </c:pt>
                <c:pt idx="3026">
                  <c:v>22.045877456665039</c:v>
                </c:pt>
                <c:pt idx="3027">
                  <c:v>22.02491569519043</c:v>
                </c:pt>
                <c:pt idx="3028">
                  <c:v>22.078029632568359</c:v>
                </c:pt>
                <c:pt idx="3029">
                  <c:v>22.050210952758789</c:v>
                </c:pt>
                <c:pt idx="3030">
                  <c:v>22.156822204589844</c:v>
                </c:pt>
                <c:pt idx="3031">
                  <c:v>22.0665283203125</c:v>
                </c:pt>
                <c:pt idx="3032">
                  <c:v>22.050930023193359</c:v>
                </c:pt>
                <c:pt idx="3033">
                  <c:v>22.040838241577148</c:v>
                </c:pt>
                <c:pt idx="3034">
                  <c:v>21.994884490966797</c:v>
                </c:pt>
                <c:pt idx="3035">
                  <c:v>22.047863006591797</c:v>
                </c:pt>
                <c:pt idx="3036">
                  <c:v>21.982423782348633</c:v>
                </c:pt>
                <c:pt idx="3037">
                  <c:v>21.956993103027344</c:v>
                </c:pt>
                <c:pt idx="3038">
                  <c:v>21.960908889770508</c:v>
                </c:pt>
                <c:pt idx="3039">
                  <c:v>22.043336868286133</c:v>
                </c:pt>
                <c:pt idx="3040">
                  <c:v>22.003606796264648</c:v>
                </c:pt>
                <c:pt idx="3041">
                  <c:v>21.963916778564453</c:v>
                </c:pt>
                <c:pt idx="3042">
                  <c:v>22.025058746337891</c:v>
                </c:pt>
                <c:pt idx="3043">
                  <c:v>22.060993194580078</c:v>
                </c:pt>
                <c:pt idx="3044">
                  <c:v>21.978195190429688</c:v>
                </c:pt>
                <c:pt idx="3045">
                  <c:v>21.95930290222168</c:v>
                </c:pt>
                <c:pt idx="3046">
                  <c:v>21.96478271484375</c:v>
                </c:pt>
                <c:pt idx="3047">
                  <c:v>21.916622161865234</c:v>
                </c:pt>
                <c:pt idx="3048">
                  <c:v>21.93218994140625</c:v>
                </c:pt>
                <c:pt idx="3049">
                  <c:v>21.96186637878418</c:v>
                </c:pt>
                <c:pt idx="3050">
                  <c:v>21.996559143066406</c:v>
                </c:pt>
                <c:pt idx="3051">
                  <c:v>22.029701232910156</c:v>
                </c:pt>
                <c:pt idx="3052">
                  <c:v>22.080171585083008</c:v>
                </c:pt>
                <c:pt idx="3053">
                  <c:v>22.052051544189453</c:v>
                </c:pt>
                <c:pt idx="3054">
                  <c:v>22.016246795654297</c:v>
                </c:pt>
                <c:pt idx="3055">
                  <c:v>22.033426284790039</c:v>
                </c:pt>
                <c:pt idx="3056">
                  <c:v>21.987274169921875</c:v>
                </c:pt>
                <c:pt idx="3057">
                  <c:v>22.036848068237305</c:v>
                </c:pt>
                <c:pt idx="3058">
                  <c:v>21.942974090576172</c:v>
                </c:pt>
                <c:pt idx="3059">
                  <c:v>22.010997772216797</c:v>
                </c:pt>
                <c:pt idx="3060">
                  <c:v>21.984973907470703</c:v>
                </c:pt>
                <c:pt idx="3061">
                  <c:v>21.915075302124023</c:v>
                </c:pt>
                <c:pt idx="3062">
                  <c:v>21.93989372253418</c:v>
                </c:pt>
                <c:pt idx="3063">
                  <c:v>21.967216491699219</c:v>
                </c:pt>
                <c:pt idx="3064">
                  <c:v>21.930437088012695</c:v>
                </c:pt>
                <c:pt idx="3065">
                  <c:v>21.989166259765625</c:v>
                </c:pt>
                <c:pt idx="3066">
                  <c:v>22.020429611206055</c:v>
                </c:pt>
                <c:pt idx="3067">
                  <c:v>21.990451812744141</c:v>
                </c:pt>
                <c:pt idx="3068">
                  <c:v>22.006658554077148</c:v>
                </c:pt>
                <c:pt idx="3069">
                  <c:v>22.108478546142578</c:v>
                </c:pt>
                <c:pt idx="3070">
                  <c:v>21.985397338867188</c:v>
                </c:pt>
                <c:pt idx="3071">
                  <c:v>22.056114196777344</c:v>
                </c:pt>
                <c:pt idx="3072">
                  <c:v>22.0126953125</c:v>
                </c:pt>
                <c:pt idx="3073">
                  <c:v>22.040536880493164</c:v>
                </c:pt>
                <c:pt idx="3074">
                  <c:v>21.978290557861328</c:v>
                </c:pt>
                <c:pt idx="3075">
                  <c:v>22.072393417358398</c:v>
                </c:pt>
                <c:pt idx="3076">
                  <c:v>22.085569381713867</c:v>
                </c:pt>
                <c:pt idx="3077">
                  <c:v>22.080095291137695</c:v>
                </c:pt>
                <c:pt idx="3078">
                  <c:v>22.11387825012207</c:v>
                </c:pt>
                <c:pt idx="3079">
                  <c:v>22.111356735229492</c:v>
                </c:pt>
                <c:pt idx="3080">
                  <c:v>22.02928352355957</c:v>
                </c:pt>
                <c:pt idx="3081">
                  <c:v>22.041341781616211</c:v>
                </c:pt>
                <c:pt idx="3082">
                  <c:v>22.135066986083984</c:v>
                </c:pt>
                <c:pt idx="3083">
                  <c:v>22.08079719543457</c:v>
                </c:pt>
                <c:pt idx="3084">
                  <c:v>22.110063552856445</c:v>
                </c:pt>
                <c:pt idx="3085">
                  <c:v>22.148061752319336</c:v>
                </c:pt>
                <c:pt idx="3086">
                  <c:v>22.158538818359375</c:v>
                </c:pt>
                <c:pt idx="3087">
                  <c:v>22.215061187744141</c:v>
                </c:pt>
                <c:pt idx="3088">
                  <c:v>22.215930938720703</c:v>
                </c:pt>
                <c:pt idx="3089">
                  <c:v>22.137187957763672</c:v>
                </c:pt>
                <c:pt idx="3090">
                  <c:v>22.148502349853516</c:v>
                </c:pt>
                <c:pt idx="3091">
                  <c:v>22.143856048583984</c:v>
                </c:pt>
                <c:pt idx="3092">
                  <c:v>22.200180053710938</c:v>
                </c:pt>
                <c:pt idx="3093">
                  <c:v>22.161369323730469</c:v>
                </c:pt>
                <c:pt idx="3094">
                  <c:v>22.098880767822266</c:v>
                </c:pt>
                <c:pt idx="3095">
                  <c:v>22.066823959350586</c:v>
                </c:pt>
                <c:pt idx="3096">
                  <c:v>22.144115447998047</c:v>
                </c:pt>
                <c:pt idx="3097">
                  <c:v>22.117084503173828</c:v>
                </c:pt>
                <c:pt idx="3098">
                  <c:v>22.065334320068359</c:v>
                </c:pt>
                <c:pt idx="3099">
                  <c:v>22.154495239257813</c:v>
                </c:pt>
                <c:pt idx="3100">
                  <c:v>22.142099380493164</c:v>
                </c:pt>
                <c:pt idx="3101">
                  <c:v>22.172679901123047</c:v>
                </c:pt>
                <c:pt idx="3102">
                  <c:v>22.186254501342773</c:v>
                </c:pt>
                <c:pt idx="3103">
                  <c:v>22.225549697875977</c:v>
                </c:pt>
                <c:pt idx="3104">
                  <c:v>22.144895553588867</c:v>
                </c:pt>
                <c:pt idx="3105">
                  <c:v>22.136693954467773</c:v>
                </c:pt>
                <c:pt idx="3106">
                  <c:v>22.151041030883789</c:v>
                </c:pt>
                <c:pt idx="3107">
                  <c:v>22.134611129760742</c:v>
                </c:pt>
                <c:pt idx="3108">
                  <c:v>22.235475540161133</c:v>
                </c:pt>
                <c:pt idx="3109">
                  <c:v>22.246166229248047</c:v>
                </c:pt>
                <c:pt idx="3110">
                  <c:v>22.164796829223633</c:v>
                </c:pt>
                <c:pt idx="3111">
                  <c:v>22.235527038574219</c:v>
                </c:pt>
                <c:pt idx="3112">
                  <c:v>22.163949966430664</c:v>
                </c:pt>
                <c:pt idx="3113">
                  <c:v>22.20716667175293</c:v>
                </c:pt>
                <c:pt idx="3114">
                  <c:v>22.184843063354492</c:v>
                </c:pt>
                <c:pt idx="3115">
                  <c:v>22.201152801513672</c:v>
                </c:pt>
                <c:pt idx="3116">
                  <c:v>22.233972549438477</c:v>
                </c:pt>
                <c:pt idx="3117">
                  <c:v>22.178916931152344</c:v>
                </c:pt>
                <c:pt idx="3118">
                  <c:v>22.32982063293457</c:v>
                </c:pt>
                <c:pt idx="3119">
                  <c:v>22.238588333129883</c:v>
                </c:pt>
                <c:pt idx="3120">
                  <c:v>22.329433441162109</c:v>
                </c:pt>
                <c:pt idx="3121">
                  <c:v>22.214441299438477</c:v>
                </c:pt>
                <c:pt idx="3122">
                  <c:v>22.197919845581055</c:v>
                </c:pt>
                <c:pt idx="3123">
                  <c:v>22.184249877929688</c:v>
                </c:pt>
                <c:pt idx="3124">
                  <c:v>22.280611038208008</c:v>
                </c:pt>
                <c:pt idx="3125">
                  <c:v>22.258024215698242</c:v>
                </c:pt>
                <c:pt idx="3126">
                  <c:v>22.362245559692383</c:v>
                </c:pt>
                <c:pt idx="3127">
                  <c:v>22.309780120849609</c:v>
                </c:pt>
                <c:pt idx="3128">
                  <c:v>22.262739181518555</c:v>
                </c:pt>
                <c:pt idx="3129">
                  <c:v>22.203472137451172</c:v>
                </c:pt>
                <c:pt idx="3130">
                  <c:v>22.18882942199707</c:v>
                </c:pt>
                <c:pt idx="3131">
                  <c:v>22.251399993896484</c:v>
                </c:pt>
                <c:pt idx="3132">
                  <c:v>22.217477798461914</c:v>
                </c:pt>
                <c:pt idx="3133">
                  <c:v>22.217704772949219</c:v>
                </c:pt>
                <c:pt idx="3134">
                  <c:v>22.182052612304688</c:v>
                </c:pt>
                <c:pt idx="3135">
                  <c:v>22.304319381713867</c:v>
                </c:pt>
                <c:pt idx="3136">
                  <c:v>22.306612014770508</c:v>
                </c:pt>
                <c:pt idx="3137">
                  <c:v>22.356960296630859</c:v>
                </c:pt>
                <c:pt idx="3138">
                  <c:v>22.394004821777344</c:v>
                </c:pt>
                <c:pt idx="3139">
                  <c:v>22.333122253417969</c:v>
                </c:pt>
                <c:pt idx="3140">
                  <c:v>22.33521842956543</c:v>
                </c:pt>
                <c:pt idx="3141">
                  <c:v>22.273099899291992</c:v>
                </c:pt>
                <c:pt idx="3142">
                  <c:v>22.322288513183594</c:v>
                </c:pt>
                <c:pt idx="3143">
                  <c:v>22.31913948059082</c:v>
                </c:pt>
                <c:pt idx="3144">
                  <c:v>22.277021408081055</c:v>
                </c:pt>
                <c:pt idx="3145">
                  <c:v>22.402629852294922</c:v>
                </c:pt>
                <c:pt idx="3146">
                  <c:v>22.396709442138672</c:v>
                </c:pt>
                <c:pt idx="3147">
                  <c:v>22.307001113891602</c:v>
                </c:pt>
                <c:pt idx="3148">
                  <c:v>22.276601791381836</c:v>
                </c:pt>
                <c:pt idx="3149">
                  <c:v>22.319753646850586</c:v>
                </c:pt>
                <c:pt idx="3150">
                  <c:v>22.311529159545898</c:v>
                </c:pt>
                <c:pt idx="3151">
                  <c:v>22.238405227661133</c:v>
                </c:pt>
                <c:pt idx="3152">
                  <c:v>22.232505798339844</c:v>
                </c:pt>
                <c:pt idx="3153">
                  <c:v>22.278375625610352</c:v>
                </c:pt>
                <c:pt idx="3154">
                  <c:v>22.367990493774414</c:v>
                </c:pt>
                <c:pt idx="3155">
                  <c:v>22.322309494018555</c:v>
                </c:pt>
                <c:pt idx="3156">
                  <c:v>22.370702743530273</c:v>
                </c:pt>
                <c:pt idx="3157">
                  <c:v>22.360370635986328</c:v>
                </c:pt>
                <c:pt idx="3158">
                  <c:v>22.315330505371094</c:v>
                </c:pt>
                <c:pt idx="3159">
                  <c:v>22.286144256591797</c:v>
                </c:pt>
                <c:pt idx="3160">
                  <c:v>22.36993408203125</c:v>
                </c:pt>
                <c:pt idx="3161">
                  <c:v>22.319751739501953</c:v>
                </c:pt>
                <c:pt idx="3162">
                  <c:v>22.314962387084961</c:v>
                </c:pt>
                <c:pt idx="3163">
                  <c:v>22.276271820068359</c:v>
                </c:pt>
                <c:pt idx="3164">
                  <c:v>22.421867370605469</c:v>
                </c:pt>
                <c:pt idx="3165">
                  <c:v>22.422239303588867</c:v>
                </c:pt>
                <c:pt idx="3166">
                  <c:v>22.36164665222168</c:v>
                </c:pt>
                <c:pt idx="3167">
                  <c:v>22.337417602539063</c:v>
                </c:pt>
                <c:pt idx="3168">
                  <c:v>22.454366683959961</c:v>
                </c:pt>
                <c:pt idx="3169">
                  <c:v>22.363466262817383</c:v>
                </c:pt>
                <c:pt idx="3170">
                  <c:v>22.406557083129883</c:v>
                </c:pt>
                <c:pt idx="3171">
                  <c:v>22.385499954223633</c:v>
                </c:pt>
                <c:pt idx="3172">
                  <c:v>22.42668342590332</c:v>
                </c:pt>
                <c:pt idx="3173">
                  <c:v>22.429094314575195</c:v>
                </c:pt>
                <c:pt idx="3174">
                  <c:v>22.481042861938477</c:v>
                </c:pt>
                <c:pt idx="3175">
                  <c:v>22.396184921264648</c:v>
                </c:pt>
                <c:pt idx="3176">
                  <c:v>22.416555404663086</c:v>
                </c:pt>
                <c:pt idx="3177">
                  <c:v>22.414726257324219</c:v>
                </c:pt>
                <c:pt idx="3178">
                  <c:v>22.342958450317383</c:v>
                </c:pt>
                <c:pt idx="3179">
                  <c:v>22.370914459228516</c:v>
                </c:pt>
                <c:pt idx="3180">
                  <c:v>22.414878845214844</c:v>
                </c:pt>
                <c:pt idx="3181">
                  <c:v>22.424949645996094</c:v>
                </c:pt>
                <c:pt idx="3182">
                  <c:v>22.375783920288086</c:v>
                </c:pt>
                <c:pt idx="3183">
                  <c:v>22.392576217651367</c:v>
                </c:pt>
                <c:pt idx="3184">
                  <c:v>22.429922103881836</c:v>
                </c:pt>
                <c:pt idx="3185">
                  <c:v>22.460697174072266</c:v>
                </c:pt>
                <c:pt idx="3186">
                  <c:v>22.435432434082031</c:v>
                </c:pt>
                <c:pt idx="3187">
                  <c:v>22.334177017211914</c:v>
                </c:pt>
                <c:pt idx="3188">
                  <c:v>22.455684661865234</c:v>
                </c:pt>
                <c:pt idx="3189">
                  <c:v>22.386625289916992</c:v>
                </c:pt>
                <c:pt idx="3190">
                  <c:v>22.419290542602539</c:v>
                </c:pt>
                <c:pt idx="3191">
                  <c:v>22.424604415893555</c:v>
                </c:pt>
                <c:pt idx="3192">
                  <c:v>22.474851608276367</c:v>
                </c:pt>
                <c:pt idx="3193">
                  <c:v>22.405506134033203</c:v>
                </c:pt>
                <c:pt idx="3194">
                  <c:v>22.489299774169922</c:v>
                </c:pt>
                <c:pt idx="3195">
                  <c:v>22.41679573059082</c:v>
                </c:pt>
                <c:pt idx="3196">
                  <c:v>22.424095153808594</c:v>
                </c:pt>
                <c:pt idx="3197">
                  <c:v>22.484540939331055</c:v>
                </c:pt>
                <c:pt idx="3198">
                  <c:v>22.488662719726563</c:v>
                </c:pt>
                <c:pt idx="3199">
                  <c:v>22.442056655883789</c:v>
                </c:pt>
                <c:pt idx="3200">
                  <c:v>22.432476043701172</c:v>
                </c:pt>
                <c:pt idx="3201">
                  <c:v>22.364049911499023</c:v>
                </c:pt>
                <c:pt idx="3202">
                  <c:v>22.400350570678711</c:v>
                </c:pt>
                <c:pt idx="3203">
                  <c:v>22.439586639404297</c:v>
                </c:pt>
                <c:pt idx="3204">
                  <c:v>22.463327407836914</c:v>
                </c:pt>
                <c:pt idx="3205">
                  <c:v>22.53693962097168</c:v>
                </c:pt>
                <c:pt idx="3206">
                  <c:v>22.489980697631836</c:v>
                </c:pt>
                <c:pt idx="3207">
                  <c:v>22.54840087890625</c:v>
                </c:pt>
                <c:pt idx="3208">
                  <c:v>22.48802375793457</c:v>
                </c:pt>
                <c:pt idx="3209">
                  <c:v>22.520347595214844</c:v>
                </c:pt>
                <c:pt idx="3210">
                  <c:v>22.508136749267578</c:v>
                </c:pt>
                <c:pt idx="3211">
                  <c:v>22.363668441772461</c:v>
                </c:pt>
                <c:pt idx="3212">
                  <c:v>22.470571517944336</c:v>
                </c:pt>
                <c:pt idx="3213">
                  <c:v>22.508857727050781</c:v>
                </c:pt>
                <c:pt idx="3214">
                  <c:v>22.477609634399414</c:v>
                </c:pt>
                <c:pt idx="3215">
                  <c:v>22.506006240844727</c:v>
                </c:pt>
                <c:pt idx="3216">
                  <c:v>22.506446838378906</c:v>
                </c:pt>
                <c:pt idx="3217">
                  <c:v>22.386602401733398</c:v>
                </c:pt>
                <c:pt idx="3218">
                  <c:v>22.403602600097656</c:v>
                </c:pt>
                <c:pt idx="3219">
                  <c:v>22.445484161376953</c:v>
                </c:pt>
                <c:pt idx="3220">
                  <c:v>22.423416137695313</c:v>
                </c:pt>
                <c:pt idx="3221">
                  <c:v>22.466037750244141</c:v>
                </c:pt>
                <c:pt idx="3222">
                  <c:v>22.393857955932617</c:v>
                </c:pt>
                <c:pt idx="3223">
                  <c:v>22.411392211914063</c:v>
                </c:pt>
                <c:pt idx="3224">
                  <c:v>22.449962615966797</c:v>
                </c:pt>
                <c:pt idx="3225">
                  <c:v>22.449676513671875</c:v>
                </c:pt>
                <c:pt idx="3226">
                  <c:v>22.460905075073242</c:v>
                </c:pt>
                <c:pt idx="3227">
                  <c:v>22.440185546875</c:v>
                </c:pt>
                <c:pt idx="3228">
                  <c:v>22.451248168945313</c:v>
                </c:pt>
                <c:pt idx="3229">
                  <c:v>22.508113861083984</c:v>
                </c:pt>
                <c:pt idx="3230">
                  <c:v>22.493093490600586</c:v>
                </c:pt>
                <c:pt idx="3231">
                  <c:v>22.58527946472168</c:v>
                </c:pt>
                <c:pt idx="3232">
                  <c:v>22.618232727050781</c:v>
                </c:pt>
                <c:pt idx="3233">
                  <c:v>22.527559280395508</c:v>
                </c:pt>
                <c:pt idx="3234">
                  <c:v>22.485296249389648</c:v>
                </c:pt>
                <c:pt idx="3235">
                  <c:v>22.356681823730469</c:v>
                </c:pt>
                <c:pt idx="3236">
                  <c:v>22.360305786132813</c:v>
                </c:pt>
                <c:pt idx="3237">
                  <c:v>22.379852294921875</c:v>
                </c:pt>
                <c:pt idx="3238">
                  <c:v>22.38286018371582</c:v>
                </c:pt>
                <c:pt idx="3239">
                  <c:v>22.422321319580078</c:v>
                </c:pt>
                <c:pt idx="3240">
                  <c:v>22.422395706176758</c:v>
                </c:pt>
                <c:pt idx="3241">
                  <c:v>22.423883438110352</c:v>
                </c:pt>
                <c:pt idx="3242">
                  <c:v>22.45738410949707</c:v>
                </c:pt>
                <c:pt idx="3243">
                  <c:v>22.428762435913086</c:v>
                </c:pt>
                <c:pt idx="3244">
                  <c:v>22.488513946533203</c:v>
                </c:pt>
                <c:pt idx="3245">
                  <c:v>22.490226745605469</c:v>
                </c:pt>
                <c:pt idx="3246">
                  <c:v>22.515661239624023</c:v>
                </c:pt>
                <c:pt idx="3247">
                  <c:v>22.527116775512695</c:v>
                </c:pt>
                <c:pt idx="3248">
                  <c:v>22.480358123779297</c:v>
                </c:pt>
                <c:pt idx="3249">
                  <c:v>22.602481842041016</c:v>
                </c:pt>
                <c:pt idx="3250">
                  <c:v>22.463850021362305</c:v>
                </c:pt>
                <c:pt idx="3251">
                  <c:v>22.526891708374023</c:v>
                </c:pt>
                <c:pt idx="3252">
                  <c:v>22.524669647216797</c:v>
                </c:pt>
                <c:pt idx="3253">
                  <c:v>22.497236251831055</c:v>
                </c:pt>
                <c:pt idx="3254">
                  <c:v>22.594692230224609</c:v>
                </c:pt>
                <c:pt idx="3255">
                  <c:v>22.429758071899414</c:v>
                </c:pt>
                <c:pt idx="3256">
                  <c:v>22.434093475341797</c:v>
                </c:pt>
                <c:pt idx="3257">
                  <c:v>22.432449340820313</c:v>
                </c:pt>
                <c:pt idx="3258">
                  <c:v>22.416149139404297</c:v>
                </c:pt>
                <c:pt idx="3259">
                  <c:v>22.438310623168945</c:v>
                </c:pt>
                <c:pt idx="3260">
                  <c:v>22.41326904296875</c:v>
                </c:pt>
                <c:pt idx="3261">
                  <c:v>22.484134674072266</c:v>
                </c:pt>
                <c:pt idx="3262">
                  <c:v>22.438911437988281</c:v>
                </c:pt>
                <c:pt idx="3263">
                  <c:v>22.527814865112305</c:v>
                </c:pt>
                <c:pt idx="3264">
                  <c:v>22.508758544921875</c:v>
                </c:pt>
                <c:pt idx="3265">
                  <c:v>22.383338928222656</c:v>
                </c:pt>
                <c:pt idx="3266">
                  <c:v>22.439422607421875</c:v>
                </c:pt>
                <c:pt idx="3267">
                  <c:v>22.430974960327148</c:v>
                </c:pt>
                <c:pt idx="3268">
                  <c:v>22.437564849853516</c:v>
                </c:pt>
                <c:pt idx="3269">
                  <c:v>22.523883819580078</c:v>
                </c:pt>
                <c:pt idx="3270">
                  <c:v>22.41163444519043</c:v>
                </c:pt>
                <c:pt idx="3271">
                  <c:v>22.519681930541992</c:v>
                </c:pt>
                <c:pt idx="3272">
                  <c:v>22.417961120605469</c:v>
                </c:pt>
                <c:pt idx="3273">
                  <c:v>22.573331832885742</c:v>
                </c:pt>
                <c:pt idx="3274">
                  <c:v>22.465734481811523</c:v>
                </c:pt>
                <c:pt idx="3275">
                  <c:v>22.47541618347168</c:v>
                </c:pt>
                <c:pt idx="3276">
                  <c:v>22.393211364746094</c:v>
                </c:pt>
                <c:pt idx="3277">
                  <c:v>22.437313079833984</c:v>
                </c:pt>
                <c:pt idx="3278">
                  <c:v>22.436294555664063</c:v>
                </c:pt>
                <c:pt idx="3279">
                  <c:v>22.447271347045898</c:v>
                </c:pt>
                <c:pt idx="3280">
                  <c:v>22.537242889404297</c:v>
                </c:pt>
                <c:pt idx="3281">
                  <c:v>22.482315063476563</c:v>
                </c:pt>
                <c:pt idx="3282">
                  <c:v>22.558355331420898</c:v>
                </c:pt>
                <c:pt idx="3283">
                  <c:v>22.527257919311523</c:v>
                </c:pt>
                <c:pt idx="3284">
                  <c:v>22.523683547973633</c:v>
                </c:pt>
                <c:pt idx="3285">
                  <c:v>22.430732727050781</c:v>
                </c:pt>
                <c:pt idx="3286">
                  <c:v>22.438756942749023</c:v>
                </c:pt>
                <c:pt idx="3287">
                  <c:v>22.391372680664063</c:v>
                </c:pt>
                <c:pt idx="3288">
                  <c:v>22.451730728149414</c:v>
                </c:pt>
                <c:pt idx="3289">
                  <c:v>22.500675201416016</c:v>
                </c:pt>
                <c:pt idx="3290">
                  <c:v>22.493724822998047</c:v>
                </c:pt>
                <c:pt idx="3291">
                  <c:v>22.351396560668945</c:v>
                </c:pt>
                <c:pt idx="3292">
                  <c:v>22.462123870849609</c:v>
                </c:pt>
                <c:pt idx="3293">
                  <c:v>22.498178482055664</c:v>
                </c:pt>
                <c:pt idx="3294">
                  <c:v>22.419227600097656</c:v>
                </c:pt>
                <c:pt idx="3295">
                  <c:v>22.406991958618164</c:v>
                </c:pt>
                <c:pt idx="3296">
                  <c:v>22.438869476318359</c:v>
                </c:pt>
                <c:pt idx="3297">
                  <c:v>22.464025497436523</c:v>
                </c:pt>
                <c:pt idx="3298">
                  <c:v>22.497676849365234</c:v>
                </c:pt>
                <c:pt idx="3299">
                  <c:v>22.527618408203125</c:v>
                </c:pt>
                <c:pt idx="3300">
                  <c:v>22.531518936157227</c:v>
                </c:pt>
                <c:pt idx="3301">
                  <c:v>22.51051139831543</c:v>
                </c:pt>
                <c:pt idx="3302">
                  <c:v>22.514413833618164</c:v>
                </c:pt>
                <c:pt idx="3303">
                  <c:v>22.480752944946289</c:v>
                </c:pt>
                <c:pt idx="3304">
                  <c:v>22.432870864868164</c:v>
                </c:pt>
                <c:pt idx="3305">
                  <c:v>22.427816390991211</c:v>
                </c:pt>
                <c:pt idx="3306">
                  <c:v>22.481294631958008</c:v>
                </c:pt>
                <c:pt idx="3307">
                  <c:v>22.410680770874023</c:v>
                </c:pt>
                <c:pt idx="3308">
                  <c:v>22.476093292236328</c:v>
                </c:pt>
                <c:pt idx="3309">
                  <c:v>22.503089904785156</c:v>
                </c:pt>
                <c:pt idx="3310">
                  <c:v>22.518754959106445</c:v>
                </c:pt>
                <c:pt idx="3311">
                  <c:v>22.490907669067383</c:v>
                </c:pt>
                <c:pt idx="3312">
                  <c:v>22.382598876953125</c:v>
                </c:pt>
                <c:pt idx="3313">
                  <c:v>22.342491149902344</c:v>
                </c:pt>
                <c:pt idx="3314">
                  <c:v>22.456701278686523</c:v>
                </c:pt>
                <c:pt idx="3315">
                  <c:v>22.422134399414063</c:v>
                </c:pt>
                <c:pt idx="3316">
                  <c:v>22.414199829101563</c:v>
                </c:pt>
                <c:pt idx="3317">
                  <c:v>22.35856819152832</c:v>
                </c:pt>
                <c:pt idx="3318">
                  <c:v>22.351329803466797</c:v>
                </c:pt>
                <c:pt idx="3319">
                  <c:v>22.285945892333984</c:v>
                </c:pt>
                <c:pt idx="3320">
                  <c:v>22.280292510986328</c:v>
                </c:pt>
                <c:pt idx="3321">
                  <c:v>22.385393142700195</c:v>
                </c:pt>
                <c:pt idx="3322">
                  <c:v>22.421485900878906</c:v>
                </c:pt>
                <c:pt idx="3323">
                  <c:v>22.405364990234375</c:v>
                </c:pt>
                <c:pt idx="3324">
                  <c:v>22.430315017700195</c:v>
                </c:pt>
                <c:pt idx="3325">
                  <c:v>22.378240585327148</c:v>
                </c:pt>
                <c:pt idx="3326">
                  <c:v>22.240964889526367</c:v>
                </c:pt>
                <c:pt idx="3327">
                  <c:v>22.295331954956055</c:v>
                </c:pt>
                <c:pt idx="3328">
                  <c:v>22.382333755493164</c:v>
                </c:pt>
                <c:pt idx="3329">
                  <c:v>22.255731582641602</c:v>
                </c:pt>
                <c:pt idx="3330">
                  <c:v>22.367219924926758</c:v>
                </c:pt>
                <c:pt idx="3331">
                  <c:v>22.358184814453125</c:v>
                </c:pt>
                <c:pt idx="3332">
                  <c:v>22.348077774047852</c:v>
                </c:pt>
                <c:pt idx="3333">
                  <c:v>22.437078475952148</c:v>
                </c:pt>
                <c:pt idx="3334">
                  <c:v>22.336795806884766</c:v>
                </c:pt>
                <c:pt idx="3335">
                  <c:v>22.388507843017578</c:v>
                </c:pt>
                <c:pt idx="3336">
                  <c:v>22.37916374206543</c:v>
                </c:pt>
                <c:pt idx="3337">
                  <c:v>22.36530876159668</c:v>
                </c:pt>
                <c:pt idx="3338">
                  <c:v>22.24567985534668</c:v>
                </c:pt>
                <c:pt idx="3339">
                  <c:v>22.347890853881836</c:v>
                </c:pt>
                <c:pt idx="3340">
                  <c:v>22.342412948608398</c:v>
                </c:pt>
                <c:pt idx="3341">
                  <c:v>22.371570587158203</c:v>
                </c:pt>
                <c:pt idx="3342">
                  <c:v>22.351648330688477</c:v>
                </c:pt>
                <c:pt idx="3343">
                  <c:v>22.363315582275391</c:v>
                </c:pt>
                <c:pt idx="3344">
                  <c:v>22.276473999023438</c:v>
                </c:pt>
                <c:pt idx="3345">
                  <c:v>22.339136123657227</c:v>
                </c:pt>
                <c:pt idx="3346">
                  <c:v>22.358133316040039</c:v>
                </c:pt>
                <c:pt idx="3347">
                  <c:v>22.366104125976563</c:v>
                </c:pt>
                <c:pt idx="3348">
                  <c:v>22.407493591308594</c:v>
                </c:pt>
                <c:pt idx="3349">
                  <c:v>22.502092361450195</c:v>
                </c:pt>
                <c:pt idx="3350">
                  <c:v>22.509311676025391</c:v>
                </c:pt>
                <c:pt idx="3351">
                  <c:v>22.423070907592773</c:v>
                </c:pt>
                <c:pt idx="3352">
                  <c:v>22.454835891723633</c:v>
                </c:pt>
                <c:pt idx="3353">
                  <c:v>22.409608840942383</c:v>
                </c:pt>
                <c:pt idx="3354">
                  <c:v>22.389402389526367</c:v>
                </c:pt>
                <c:pt idx="3355">
                  <c:v>22.399448394775391</c:v>
                </c:pt>
                <c:pt idx="3356">
                  <c:v>22.402894973754883</c:v>
                </c:pt>
                <c:pt idx="3357">
                  <c:v>22.458732604980469</c:v>
                </c:pt>
                <c:pt idx="3358">
                  <c:v>22.331180572509766</c:v>
                </c:pt>
                <c:pt idx="3359">
                  <c:v>22.310420989990234</c:v>
                </c:pt>
                <c:pt idx="3360">
                  <c:v>22.299324035644531</c:v>
                </c:pt>
                <c:pt idx="3361">
                  <c:v>22.350864410400391</c:v>
                </c:pt>
                <c:pt idx="3362">
                  <c:v>22.366682052612305</c:v>
                </c:pt>
                <c:pt idx="3363">
                  <c:v>22.253057479858398</c:v>
                </c:pt>
                <c:pt idx="3364">
                  <c:v>22.320442199707031</c:v>
                </c:pt>
                <c:pt idx="3365">
                  <c:v>22.432886123657227</c:v>
                </c:pt>
                <c:pt idx="3366">
                  <c:v>22.446723937988281</c:v>
                </c:pt>
                <c:pt idx="3367">
                  <c:v>22.420255661010742</c:v>
                </c:pt>
                <c:pt idx="3368">
                  <c:v>22.425224304199219</c:v>
                </c:pt>
                <c:pt idx="3369">
                  <c:v>22.444931030273438</c:v>
                </c:pt>
                <c:pt idx="3370">
                  <c:v>22.311801910400391</c:v>
                </c:pt>
                <c:pt idx="3371">
                  <c:v>22.294965744018555</c:v>
                </c:pt>
                <c:pt idx="3372">
                  <c:v>22.349130630493164</c:v>
                </c:pt>
                <c:pt idx="3373">
                  <c:v>22.30671501159668</c:v>
                </c:pt>
                <c:pt idx="3374">
                  <c:v>22.339363098144531</c:v>
                </c:pt>
                <c:pt idx="3375">
                  <c:v>22.281036376953125</c:v>
                </c:pt>
                <c:pt idx="3376">
                  <c:v>22.359048843383789</c:v>
                </c:pt>
                <c:pt idx="3377">
                  <c:v>22.292047500610352</c:v>
                </c:pt>
                <c:pt idx="3378">
                  <c:v>22.269439697265625</c:v>
                </c:pt>
                <c:pt idx="3379">
                  <c:v>22.317968368530273</c:v>
                </c:pt>
                <c:pt idx="3380">
                  <c:v>22.313982009887695</c:v>
                </c:pt>
                <c:pt idx="3381">
                  <c:v>22.376825332641602</c:v>
                </c:pt>
                <c:pt idx="3382">
                  <c:v>22.401424407958984</c:v>
                </c:pt>
                <c:pt idx="3383">
                  <c:v>22.358089447021484</c:v>
                </c:pt>
                <c:pt idx="3384">
                  <c:v>22.381427764892578</c:v>
                </c:pt>
                <c:pt idx="3385">
                  <c:v>22.337825775146484</c:v>
                </c:pt>
                <c:pt idx="3386">
                  <c:v>22.388774871826172</c:v>
                </c:pt>
                <c:pt idx="3387">
                  <c:v>22.404300689697266</c:v>
                </c:pt>
                <c:pt idx="3388">
                  <c:v>22.453596115112305</c:v>
                </c:pt>
                <c:pt idx="3389">
                  <c:v>22.428731918334961</c:v>
                </c:pt>
                <c:pt idx="3390">
                  <c:v>22.398170471191406</c:v>
                </c:pt>
                <c:pt idx="3391">
                  <c:v>22.371614456176758</c:v>
                </c:pt>
                <c:pt idx="3392">
                  <c:v>22.340612411499023</c:v>
                </c:pt>
                <c:pt idx="3393">
                  <c:v>22.477657318115234</c:v>
                </c:pt>
                <c:pt idx="3394">
                  <c:v>22.338033676147461</c:v>
                </c:pt>
                <c:pt idx="3395">
                  <c:v>22.301921844482422</c:v>
                </c:pt>
                <c:pt idx="3396">
                  <c:v>22.404426574707031</c:v>
                </c:pt>
                <c:pt idx="3397">
                  <c:v>22.298852920532227</c:v>
                </c:pt>
                <c:pt idx="3398">
                  <c:v>22.432487487792969</c:v>
                </c:pt>
                <c:pt idx="3399">
                  <c:v>22.411270141601563</c:v>
                </c:pt>
                <c:pt idx="3400">
                  <c:v>22.466968536376953</c:v>
                </c:pt>
                <c:pt idx="3401">
                  <c:v>22.395980834960938</c:v>
                </c:pt>
                <c:pt idx="3402">
                  <c:v>22.409782409667969</c:v>
                </c:pt>
                <c:pt idx="3403">
                  <c:v>22.355978012084961</c:v>
                </c:pt>
                <c:pt idx="3404">
                  <c:v>22.411674499511719</c:v>
                </c:pt>
                <c:pt idx="3405">
                  <c:v>22.356077194213867</c:v>
                </c:pt>
                <c:pt idx="3406">
                  <c:v>22.281700134277344</c:v>
                </c:pt>
                <c:pt idx="3407">
                  <c:v>22.319900512695313</c:v>
                </c:pt>
                <c:pt idx="3408">
                  <c:v>22.349361419677734</c:v>
                </c:pt>
                <c:pt idx="3409">
                  <c:v>22.388132095336914</c:v>
                </c:pt>
                <c:pt idx="3410">
                  <c:v>22.390905380249023</c:v>
                </c:pt>
                <c:pt idx="3411">
                  <c:v>22.442914962768555</c:v>
                </c:pt>
                <c:pt idx="3412">
                  <c:v>22.370979309082031</c:v>
                </c:pt>
                <c:pt idx="3413">
                  <c:v>22.45939826965332</c:v>
                </c:pt>
                <c:pt idx="3414">
                  <c:v>22.386405944824219</c:v>
                </c:pt>
                <c:pt idx="3415">
                  <c:v>22.325948715209961</c:v>
                </c:pt>
                <c:pt idx="3416">
                  <c:v>22.296194076538086</c:v>
                </c:pt>
                <c:pt idx="3417">
                  <c:v>22.243690490722656</c:v>
                </c:pt>
                <c:pt idx="3418">
                  <c:v>22.314382553100586</c:v>
                </c:pt>
                <c:pt idx="3419">
                  <c:v>22.325691223144531</c:v>
                </c:pt>
                <c:pt idx="3420">
                  <c:v>22.365375518798828</c:v>
                </c:pt>
                <c:pt idx="3421">
                  <c:v>22.357004165649414</c:v>
                </c:pt>
                <c:pt idx="3422">
                  <c:v>22.436172485351563</c:v>
                </c:pt>
                <c:pt idx="3423">
                  <c:v>22.464982986450195</c:v>
                </c:pt>
                <c:pt idx="3424">
                  <c:v>22.45313835144043</c:v>
                </c:pt>
                <c:pt idx="3425">
                  <c:v>22.441633224487305</c:v>
                </c:pt>
                <c:pt idx="3426">
                  <c:v>22.343751907348633</c:v>
                </c:pt>
                <c:pt idx="3427">
                  <c:v>22.419681549072266</c:v>
                </c:pt>
                <c:pt idx="3428">
                  <c:v>22.355161666870117</c:v>
                </c:pt>
                <c:pt idx="3429">
                  <c:v>22.275077819824219</c:v>
                </c:pt>
                <c:pt idx="3430">
                  <c:v>22.309299468994141</c:v>
                </c:pt>
                <c:pt idx="3431">
                  <c:v>22.34099006652832</c:v>
                </c:pt>
                <c:pt idx="3432">
                  <c:v>22.275014877319336</c:v>
                </c:pt>
                <c:pt idx="3433">
                  <c:v>22.360282897949219</c:v>
                </c:pt>
                <c:pt idx="3434">
                  <c:v>22.315790176391602</c:v>
                </c:pt>
                <c:pt idx="3435">
                  <c:v>22.241914749145508</c:v>
                </c:pt>
                <c:pt idx="3436">
                  <c:v>22.270780563354492</c:v>
                </c:pt>
                <c:pt idx="3437">
                  <c:v>22.305809020996094</c:v>
                </c:pt>
                <c:pt idx="3438">
                  <c:v>22.241552352905273</c:v>
                </c:pt>
                <c:pt idx="3439">
                  <c:v>22.284235000610352</c:v>
                </c:pt>
                <c:pt idx="3440">
                  <c:v>22.321117401123047</c:v>
                </c:pt>
                <c:pt idx="3441">
                  <c:v>22.305807113647461</c:v>
                </c:pt>
                <c:pt idx="3442">
                  <c:v>22.370750427246094</c:v>
                </c:pt>
                <c:pt idx="3443">
                  <c:v>22.268142700195313</c:v>
                </c:pt>
                <c:pt idx="3444">
                  <c:v>22.275594711303711</c:v>
                </c:pt>
                <c:pt idx="3445">
                  <c:v>22.310817718505859</c:v>
                </c:pt>
                <c:pt idx="3446">
                  <c:v>22.276559829711914</c:v>
                </c:pt>
                <c:pt idx="3447">
                  <c:v>22.35322380065918</c:v>
                </c:pt>
                <c:pt idx="3448">
                  <c:v>22.276687622070313</c:v>
                </c:pt>
                <c:pt idx="3449">
                  <c:v>22.324884414672852</c:v>
                </c:pt>
                <c:pt idx="3450">
                  <c:v>22.217340469360352</c:v>
                </c:pt>
                <c:pt idx="3451">
                  <c:v>22.172012329101563</c:v>
                </c:pt>
                <c:pt idx="3452">
                  <c:v>22.244579315185547</c:v>
                </c:pt>
                <c:pt idx="3453">
                  <c:v>22.256965637207031</c:v>
                </c:pt>
                <c:pt idx="3454">
                  <c:v>22.280954360961914</c:v>
                </c:pt>
                <c:pt idx="3455">
                  <c:v>22.218564987182617</c:v>
                </c:pt>
                <c:pt idx="3456">
                  <c:v>22.19831657409668</c:v>
                </c:pt>
                <c:pt idx="3457">
                  <c:v>22.224411010742188</c:v>
                </c:pt>
                <c:pt idx="3458">
                  <c:v>22.229768753051758</c:v>
                </c:pt>
                <c:pt idx="3459">
                  <c:v>22.153264999389648</c:v>
                </c:pt>
                <c:pt idx="3460">
                  <c:v>22.261285781860352</c:v>
                </c:pt>
                <c:pt idx="3461">
                  <c:v>22.235633850097656</c:v>
                </c:pt>
                <c:pt idx="3462">
                  <c:v>22.189939498901367</c:v>
                </c:pt>
                <c:pt idx="3463">
                  <c:v>22.219680786132813</c:v>
                </c:pt>
                <c:pt idx="3464">
                  <c:v>22.256776809692383</c:v>
                </c:pt>
                <c:pt idx="3465">
                  <c:v>22.280237197875977</c:v>
                </c:pt>
                <c:pt idx="3466">
                  <c:v>22.206441879272461</c:v>
                </c:pt>
                <c:pt idx="3467">
                  <c:v>22.179519653320313</c:v>
                </c:pt>
                <c:pt idx="3468">
                  <c:v>22.190841674804688</c:v>
                </c:pt>
                <c:pt idx="3469">
                  <c:v>22.171684265136719</c:v>
                </c:pt>
                <c:pt idx="3470">
                  <c:v>22.229887008666992</c:v>
                </c:pt>
                <c:pt idx="3471">
                  <c:v>22.250703811645508</c:v>
                </c:pt>
                <c:pt idx="3472">
                  <c:v>22.286130905151367</c:v>
                </c:pt>
                <c:pt idx="3473">
                  <c:v>22.138946533203125</c:v>
                </c:pt>
                <c:pt idx="3474">
                  <c:v>22.229598999023438</c:v>
                </c:pt>
                <c:pt idx="3475">
                  <c:v>22.222328186035156</c:v>
                </c:pt>
                <c:pt idx="3476">
                  <c:v>22.297780990600586</c:v>
                </c:pt>
                <c:pt idx="3477">
                  <c:v>22.408660888671875</c:v>
                </c:pt>
                <c:pt idx="3478">
                  <c:v>22.294618606567383</c:v>
                </c:pt>
                <c:pt idx="3479">
                  <c:v>22.243902206420898</c:v>
                </c:pt>
                <c:pt idx="3480">
                  <c:v>22.291330337524414</c:v>
                </c:pt>
                <c:pt idx="3481">
                  <c:v>22.306499481201172</c:v>
                </c:pt>
                <c:pt idx="3482">
                  <c:v>22.273374557495117</c:v>
                </c:pt>
                <c:pt idx="3483">
                  <c:v>22.305849075317383</c:v>
                </c:pt>
                <c:pt idx="3484">
                  <c:v>22.255622863769531</c:v>
                </c:pt>
                <c:pt idx="3485">
                  <c:v>22.236227035522461</c:v>
                </c:pt>
                <c:pt idx="3486">
                  <c:v>22.339054107666016</c:v>
                </c:pt>
                <c:pt idx="3487">
                  <c:v>22.281578063964844</c:v>
                </c:pt>
                <c:pt idx="3488">
                  <c:v>22.220739364624023</c:v>
                </c:pt>
                <c:pt idx="3489">
                  <c:v>22.266500473022461</c:v>
                </c:pt>
                <c:pt idx="3490">
                  <c:v>22.216514587402344</c:v>
                </c:pt>
                <c:pt idx="3491">
                  <c:v>22.236846923828125</c:v>
                </c:pt>
                <c:pt idx="3492">
                  <c:v>22.211103439331055</c:v>
                </c:pt>
                <c:pt idx="3493">
                  <c:v>22.184310913085938</c:v>
                </c:pt>
                <c:pt idx="3494">
                  <c:v>22.134077072143555</c:v>
                </c:pt>
                <c:pt idx="3495">
                  <c:v>22.179534912109375</c:v>
                </c:pt>
                <c:pt idx="3496">
                  <c:v>22.180198669433594</c:v>
                </c:pt>
                <c:pt idx="3497">
                  <c:v>22.229898452758789</c:v>
                </c:pt>
                <c:pt idx="3498">
                  <c:v>22.245279312133789</c:v>
                </c:pt>
                <c:pt idx="3499">
                  <c:v>22.242755889892578</c:v>
                </c:pt>
                <c:pt idx="3500">
                  <c:v>22.239097595214844</c:v>
                </c:pt>
                <c:pt idx="3501">
                  <c:v>22.247865676879883</c:v>
                </c:pt>
                <c:pt idx="3502">
                  <c:v>22.192342758178711</c:v>
                </c:pt>
                <c:pt idx="3503">
                  <c:v>22.194538116455078</c:v>
                </c:pt>
                <c:pt idx="3504">
                  <c:v>22.194280624389648</c:v>
                </c:pt>
                <c:pt idx="3505">
                  <c:v>22.217035293579102</c:v>
                </c:pt>
                <c:pt idx="3506">
                  <c:v>22.212696075439453</c:v>
                </c:pt>
                <c:pt idx="3507">
                  <c:v>22.235263824462891</c:v>
                </c:pt>
                <c:pt idx="3508">
                  <c:v>22.195016860961914</c:v>
                </c:pt>
                <c:pt idx="3509">
                  <c:v>22.19294548034668</c:v>
                </c:pt>
                <c:pt idx="3510">
                  <c:v>22.186853408813477</c:v>
                </c:pt>
                <c:pt idx="3511">
                  <c:v>22.241659164428711</c:v>
                </c:pt>
                <c:pt idx="3512">
                  <c:v>22.140647888183594</c:v>
                </c:pt>
                <c:pt idx="3513">
                  <c:v>22.237110137939453</c:v>
                </c:pt>
                <c:pt idx="3514">
                  <c:v>22.216985702514648</c:v>
                </c:pt>
                <c:pt idx="3515">
                  <c:v>22.242891311645508</c:v>
                </c:pt>
                <c:pt idx="3516">
                  <c:v>22.234916687011719</c:v>
                </c:pt>
                <c:pt idx="3517">
                  <c:v>22.285974502563477</c:v>
                </c:pt>
                <c:pt idx="3518">
                  <c:v>22.219161987304688</c:v>
                </c:pt>
                <c:pt idx="3519">
                  <c:v>22.130674362182617</c:v>
                </c:pt>
                <c:pt idx="3520">
                  <c:v>22.121452331542969</c:v>
                </c:pt>
                <c:pt idx="3521">
                  <c:v>22.165306091308594</c:v>
                </c:pt>
                <c:pt idx="3522">
                  <c:v>22.225061416625977</c:v>
                </c:pt>
                <c:pt idx="3523">
                  <c:v>22.170576095581055</c:v>
                </c:pt>
                <c:pt idx="3524">
                  <c:v>22.155921936035156</c:v>
                </c:pt>
                <c:pt idx="3525">
                  <c:v>22.048072814941406</c:v>
                </c:pt>
                <c:pt idx="3526">
                  <c:v>22.0623779296875</c:v>
                </c:pt>
                <c:pt idx="3527">
                  <c:v>22.131996154785156</c:v>
                </c:pt>
                <c:pt idx="3528">
                  <c:v>22.140323638916016</c:v>
                </c:pt>
                <c:pt idx="3529">
                  <c:v>22.124462127685547</c:v>
                </c:pt>
                <c:pt idx="3530">
                  <c:v>22.147485733032227</c:v>
                </c:pt>
                <c:pt idx="3531">
                  <c:v>22.137504577636719</c:v>
                </c:pt>
                <c:pt idx="3532">
                  <c:v>22.057226181030273</c:v>
                </c:pt>
                <c:pt idx="3533">
                  <c:v>22.164543151855469</c:v>
                </c:pt>
                <c:pt idx="3534">
                  <c:v>22.090047836303711</c:v>
                </c:pt>
                <c:pt idx="3535">
                  <c:v>22.111486434936523</c:v>
                </c:pt>
                <c:pt idx="3536">
                  <c:v>22.109224319458008</c:v>
                </c:pt>
                <c:pt idx="3537">
                  <c:v>22.078699111938477</c:v>
                </c:pt>
                <c:pt idx="3538">
                  <c:v>22.08610725402832</c:v>
                </c:pt>
                <c:pt idx="3539">
                  <c:v>22.126728057861328</c:v>
                </c:pt>
                <c:pt idx="3540">
                  <c:v>22.130954742431641</c:v>
                </c:pt>
                <c:pt idx="3541">
                  <c:v>22.085662841796875</c:v>
                </c:pt>
                <c:pt idx="3542">
                  <c:v>22.160804748535156</c:v>
                </c:pt>
                <c:pt idx="3543">
                  <c:v>22.047494888305664</c:v>
                </c:pt>
                <c:pt idx="3544">
                  <c:v>22.028404235839844</c:v>
                </c:pt>
                <c:pt idx="3545">
                  <c:v>22.110895156860352</c:v>
                </c:pt>
                <c:pt idx="3546">
                  <c:v>22.012939453125</c:v>
                </c:pt>
                <c:pt idx="3547">
                  <c:v>22.141397476196289</c:v>
                </c:pt>
                <c:pt idx="3548">
                  <c:v>22.242090225219727</c:v>
                </c:pt>
                <c:pt idx="3549">
                  <c:v>22.098199844360352</c:v>
                </c:pt>
                <c:pt idx="3550">
                  <c:v>22.223958969116211</c:v>
                </c:pt>
                <c:pt idx="3551">
                  <c:v>22.192384719848633</c:v>
                </c:pt>
                <c:pt idx="3552">
                  <c:v>22.180488586425781</c:v>
                </c:pt>
                <c:pt idx="3553">
                  <c:v>22.173191070556641</c:v>
                </c:pt>
                <c:pt idx="3554">
                  <c:v>22.159605026245117</c:v>
                </c:pt>
                <c:pt idx="3555">
                  <c:v>22.141294479370117</c:v>
                </c:pt>
                <c:pt idx="3556">
                  <c:v>22.103721618652344</c:v>
                </c:pt>
                <c:pt idx="3557">
                  <c:v>22.176834106445313</c:v>
                </c:pt>
                <c:pt idx="3558">
                  <c:v>22.179727554321289</c:v>
                </c:pt>
                <c:pt idx="3559">
                  <c:v>22.149650573730469</c:v>
                </c:pt>
                <c:pt idx="3560">
                  <c:v>22.095685958862305</c:v>
                </c:pt>
                <c:pt idx="3561">
                  <c:v>22.100292205810547</c:v>
                </c:pt>
                <c:pt idx="3562">
                  <c:v>22.189336776733398</c:v>
                </c:pt>
                <c:pt idx="3563">
                  <c:v>22.150508880615234</c:v>
                </c:pt>
                <c:pt idx="3564">
                  <c:v>22.167510986328125</c:v>
                </c:pt>
                <c:pt idx="3565">
                  <c:v>22.121593475341797</c:v>
                </c:pt>
                <c:pt idx="3566">
                  <c:v>22.208322525024414</c:v>
                </c:pt>
                <c:pt idx="3567">
                  <c:v>22.168621063232422</c:v>
                </c:pt>
                <c:pt idx="3568">
                  <c:v>22.137002944946289</c:v>
                </c:pt>
                <c:pt idx="3569">
                  <c:v>22.076250076293945</c:v>
                </c:pt>
                <c:pt idx="3570">
                  <c:v>22.141193389892578</c:v>
                </c:pt>
                <c:pt idx="3571">
                  <c:v>22.125513076782227</c:v>
                </c:pt>
                <c:pt idx="3572">
                  <c:v>22.091276168823242</c:v>
                </c:pt>
                <c:pt idx="3573">
                  <c:v>22.023765563964844</c:v>
                </c:pt>
                <c:pt idx="3574">
                  <c:v>22.090686798095703</c:v>
                </c:pt>
                <c:pt idx="3575">
                  <c:v>22.059335708618164</c:v>
                </c:pt>
                <c:pt idx="3576">
                  <c:v>22.070499420166016</c:v>
                </c:pt>
                <c:pt idx="3577">
                  <c:v>22.022485733032227</c:v>
                </c:pt>
                <c:pt idx="3578">
                  <c:v>21.969156265258789</c:v>
                </c:pt>
                <c:pt idx="3579">
                  <c:v>22.016290664672852</c:v>
                </c:pt>
                <c:pt idx="3580">
                  <c:v>22.029108047485352</c:v>
                </c:pt>
                <c:pt idx="3581">
                  <c:v>22.038457870483398</c:v>
                </c:pt>
                <c:pt idx="3582">
                  <c:v>21.934486389160156</c:v>
                </c:pt>
                <c:pt idx="3583">
                  <c:v>21.901123046875</c:v>
                </c:pt>
                <c:pt idx="3584">
                  <c:v>21.940866470336914</c:v>
                </c:pt>
                <c:pt idx="3585">
                  <c:v>22.018581390380859</c:v>
                </c:pt>
                <c:pt idx="3586">
                  <c:v>21.993001937866211</c:v>
                </c:pt>
                <c:pt idx="3587">
                  <c:v>21.938142776489258</c:v>
                </c:pt>
                <c:pt idx="3588">
                  <c:v>21.948333740234375</c:v>
                </c:pt>
                <c:pt idx="3589">
                  <c:v>21.954849243164063</c:v>
                </c:pt>
                <c:pt idx="3590">
                  <c:v>21.916791915893555</c:v>
                </c:pt>
                <c:pt idx="3591">
                  <c:v>21.930997848510742</c:v>
                </c:pt>
                <c:pt idx="3592">
                  <c:v>21.758731842041016</c:v>
                </c:pt>
                <c:pt idx="3593">
                  <c:v>21.873348236083984</c:v>
                </c:pt>
                <c:pt idx="3594">
                  <c:v>21.907123565673828</c:v>
                </c:pt>
                <c:pt idx="3595">
                  <c:v>21.918008804321289</c:v>
                </c:pt>
                <c:pt idx="3596">
                  <c:v>21.905160903930664</c:v>
                </c:pt>
                <c:pt idx="3597">
                  <c:v>21.828403472900391</c:v>
                </c:pt>
                <c:pt idx="3598">
                  <c:v>21.859321594238281</c:v>
                </c:pt>
                <c:pt idx="3599">
                  <c:v>21.911231994628906</c:v>
                </c:pt>
                <c:pt idx="3600">
                  <c:v>21.790727615356445</c:v>
                </c:pt>
                <c:pt idx="3601">
                  <c:v>21.873943328857422</c:v>
                </c:pt>
                <c:pt idx="3602">
                  <c:v>21.970252990722656</c:v>
                </c:pt>
                <c:pt idx="3603">
                  <c:v>21.840324401855469</c:v>
                </c:pt>
                <c:pt idx="3604">
                  <c:v>21.826362609863281</c:v>
                </c:pt>
                <c:pt idx="3605">
                  <c:v>22.016551971435547</c:v>
                </c:pt>
                <c:pt idx="3606">
                  <c:v>22.030216217041016</c:v>
                </c:pt>
                <c:pt idx="3607">
                  <c:v>21.95600700378418</c:v>
                </c:pt>
                <c:pt idx="3608">
                  <c:v>21.937799453735352</c:v>
                </c:pt>
                <c:pt idx="3609">
                  <c:v>21.872604370117188</c:v>
                </c:pt>
                <c:pt idx="3610">
                  <c:v>21.821567535400391</c:v>
                </c:pt>
                <c:pt idx="3611">
                  <c:v>21.852933883666992</c:v>
                </c:pt>
                <c:pt idx="3612">
                  <c:v>21.953367233276367</c:v>
                </c:pt>
                <c:pt idx="3613">
                  <c:v>21.899555206298828</c:v>
                </c:pt>
                <c:pt idx="3614">
                  <c:v>21.865419387817383</c:v>
                </c:pt>
                <c:pt idx="3615">
                  <c:v>21.792665481567383</c:v>
                </c:pt>
                <c:pt idx="3616">
                  <c:v>21.846633911132813</c:v>
                </c:pt>
                <c:pt idx="3617">
                  <c:v>21.83172607421875</c:v>
                </c:pt>
                <c:pt idx="3618">
                  <c:v>21.746395111083984</c:v>
                </c:pt>
                <c:pt idx="3619">
                  <c:v>21.780908584594727</c:v>
                </c:pt>
                <c:pt idx="3620">
                  <c:v>21.729692459106445</c:v>
                </c:pt>
                <c:pt idx="3621">
                  <c:v>21.670217514038086</c:v>
                </c:pt>
                <c:pt idx="3622">
                  <c:v>21.674238204956055</c:v>
                </c:pt>
                <c:pt idx="3623">
                  <c:v>21.722995758056641</c:v>
                </c:pt>
                <c:pt idx="3624">
                  <c:v>21.698579788208008</c:v>
                </c:pt>
                <c:pt idx="3625">
                  <c:v>21.724937438964844</c:v>
                </c:pt>
                <c:pt idx="3626">
                  <c:v>21.781461715698242</c:v>
                </c:pt>
                <c:pt idx="3627">
                  <c:v>21.686544418334961</c:v>
                </c:pt>
                <c:pt idx="3628">
                  <c:v>21.744674682617188</c:v>
                </c:pt>
                <c:pt idx="3629">
                  <c:v>21.786861419677734</c:v>
                </c:pt>
                <c:pt idx="3630">
                  <c:v>21.785261154174805</c:v>
                </c:pt>
                <c:pt idx="3631">
                  <c:v>21.746877670288086</c:v>
                </c:pt>
                <c:pt idx="3632">
                  <c:v>21.888635635375977</c:v>
                </c:pt>
                <c:pt idx="3633">
                  <c:v>21.673208236694336</c:v>
                </c:pt>
                <c:pt idx="3634">
                  <c:v>21.709897994995117</c:v>
                </c:pt>
                <c:pt idx="3635">
                  <c:v>21.708522796630859</c:v>
                </c:pt>
                <c:pt idx="3636">
                  <c:v>21.645915985107422</c:v>
                </c:pt>
                <c:pt idx="3637">
                  <c:v>21.744167327880859</c:v>
                </c:pt>
                <c:pt idx="3638">
                  <c:v>21.725372314453125</c:v>
                </c:pt>
                <c:pt idx="3639">
                  <c:v>21.722816467285156</c:v>
                </c:pt>
                <c:pt idx="3640">
                  <c:v>21.781103134155273</c:v>
                </c:pt>
                <c:pt idx="3641">
                  <c:v>21.803256988525391</c:v>
                </c:pt>
                <c:pt idx="3642">
                  <c:v>21.755336761474609</c:v>
                </c:pt>
                <c:pt idx="3643">
                  <c:v>21.729755401611328</c:v>
                </c:pt>
                <c:pt idx="3644">
                  <c:v>21.736824035644531</c:v>
                </c:pt>
                <c:pt idx="3645">
                  <c:v>21.724100112915039</c:v>
                </c:pt>
                <c:pt idx="3646">
                  <c:v>21.749900817871094</c:v>
                </c:pt>
                <c:pt idx="3647">
                  <c:v>21.708370208740234</c:v>
                </c:pt>
                <c:pt idx="3648">
                  <c:v>21.688051223754883</c:v>
                </c:pt>
                <c:pt idx="3649">
                  <c:v>21.792762756347656</c:v>
                </c:pt>
                <c:pt idx="3650">
                  <c:v>21.749893188476563</c:v>
                </c:pt>
                <c:pt idx="3651">
                  <c:v>21.638671875</c:v>
                </c:pt>
                <c:pt idx="3652">
                  <c:v>21.676563262939453</c:v>
                </c:pt>
                <c:pt idx="3653">
                  <c:v>21.717708587646484</c:v>
                </c:pt>
                <c:pt idx="3654">
                  <c:v>21.652746200561523</c:v>
                </c:pt>
                <c:pt idx="3655">
                  <c:v>21.707721710205078</c:v>
                </c:pt>
                <c:pt idx="3656">
                  <c:v>21.658901214599609</c:v>
                </c:pt>
                <c:pt idx="3657">
                  <c:v>21.628355026245117</c:v>
                </c:pt>
                <c:pt idx="3658">
                  <c:v>21.665775299072266</c:v>
                </c:pt>
                <c:pt idx="3659">
                  <c:v>21.634815216064453</c:v>
                </c:pt>
                <c:pt idx="3660">
                  <c:v>21.697019577026367</c:v>
                </c:pt>
                <c:pt idx="3661">
                  <c:v>21.665201187133789</c:v>
                </c:pt>
                <c:pt idx="3662">
                  <c:v>21.76359748840332</c:v>
                </c:pt>
                <c:pt idx="3663">
                  <c:v>21.755437850952148</c:v>
                </c:pt>
                <c:pt idx="3664">
                  <c:v>21.691423416137695</c:v>
                </c:pt>
                <c:pt idx="3665">
                  <c:v>21.663387298583984</c:v>
                </c:pt>
                <c:pt idx="3666">
                  <c:v>21.701799392700195</c:v>
                </c:pt>
                <c:pt idx="3667">
                  <c:v>21.686063766479492</c:v>
                </c:pt>
                <c:pt idx="3668">
                  <c:v>21.602956771850586</c:v>
                </c:pt>
                <c:pt idx="3669">
                  <c:v>21.611379623413086</c:v>
                </c:pt>
                <c:pt idx="3670">
                  <c:v>21.674591064453125</c:v>
                </c:pt>
                <c:pt idx="3671">
                  <c:v>21.69135856628418</c:v>
                </c:pt>
                <c:pt idx="3672">
                  <c:v>21.628162384033203</c:v>
                </c:pt>
                <c:pt idx="3673">
                  <c:v>21.613430023193359</c:v>
                </c:pt>
                <c:pt idx="3674">
                  <c:v>21.682888031005859</c:v>
                </c:pt>
                <c:pt idx="3675">
                  <c:v>21.678459167480469</c:v>
                </c:pt>
                <c:pt idx="3676">
                  <c:v>21.632143020629883</c:v>
                </c:pt>
                <c:pt idx="3677">
                  <c:v>21.525779724121094</c:v>
                </c:pt>
                <c:pt idx="3678">
                  <c:v>21.609237670898438</c:v>
                </c:pt>
                <c:pt idx="3679">
                  <c:v>21.695281982421875</c:v>
                </c:pt>
                <c:pt idx="3680">
                  <c:v>21.644876480102539</c:v>
                </c:pt>
                <c:pt idx="3681">
                  <c:v>21.652179718017578</c:v>
                </c:pt>
                <c:pt idx="3682">
                  <c:v>21.585725784301758</c:v>
                </c:pt>
                <c:pt idx="3683">
                  <c:v>21.624288558959961</c:v>
                </c:pt>
                <c:pt idx="3684">
                  <c:v>21.598608016967773</c:v>
                </c:pt>
                <c:pt idx="3685">
                  <c:v>21.695894241333008</c:v>
                </c:pt>
                <c:pt idx="3686">
                  <c:v>21.613311767578125</c:v>
                </c:pt>
                <c:pt idx="3687">
                  <c:v>21.513858795166016</c:v>
                </c:pt>
                <c:pt idx="3688">
                  <c:v>21.655033111572266</c:v>
                </c:pt>
                <c:pt idx="3689">
                  <c:v>21.645448684692383</c:v>
                </c:pt>
                <c:pt idx="3690">
                  <c:v>21.646276473999023</c:v>
                </c:pt>
                <c:pt idx="3691">
                  <c:v>21.600774765014648</c:v>
                </c:pt>
                <c:pt idx="3692">
                  <c:v>21.545637130737305</c:v>
                </c:pt>
                <c:pt idx="3693">
                  <c:v>21.549064636230469</c:v>
                </c:pt>
                <c:pt idx="3694">
                  <c:v>21.602985382080078</c:v>
                </c:pt>
                <c:pt idx="3695">
                  <c:v>21.565011978149414</c:v>
                </c:pt>
                <c:pt idx="3696">
                  <c:v>21.597091674804688</c:v>
                </c:pt>
                <c:pt idx="3697">
                  <c:v>21.521240234375</c:v>
                </c:pt>
                <c:pt idx="3698">
                  <c:v>21.455476760864258</c:v>
                </c:pt>
                <c:pt idx="3699">
                  <c:v>21.44047737121582</c:v>
                </c:pt>
                <c:pt idx="3700">
                  <c:v>21.484172821044922</c:v>
                </c:pt>
                <c:pt idx="3701">
                  <c:v>21.534008026123047</c:v>
                </c:pt>
                <c:pt idx="3702">
                  <c:v>21.472116470336914</c:v>
                </c:pt>
                <c:pt idx="3703">
                  <c:v>21.541471481323242</c:v>
                </c:pt>
                <c:pt idx="3704">
                  <c:v>21.588771820068359</c:v>
                </c:pt>
                <c:pt idx="3705">
                  <c:v>21.642454147338867</c:v>
                </c:pt>
                <c:pt idx="3706">
                  <c:v>21.551849365234375</c:v>
                </c:pt>
                <c:pt idx="3707">
                  <c:v>21.603218078613281</c:v>
                </c:pt>
                <c:pt idx="3708">
                  <c:v>21.5545654296875</c:v>
                </c:pt>
                <c:pt idx="3709">
                  <c:v>21.601631164550781</c:v>
                </c:pt>
                <c:pt idx="3710">
                  <c:v>21.487733840942383</c:v>
                </c:pt>
                <c:pt idx="3711">
                  <c:v>21.513463973999023</c:v>
                </c:pt>
                <c:pt idx="3712">
                  <c:v>21.491533279418945</c:v>
                </c:pt>
                <c:pt idx="3713">
                  <c:v>21.530517578125</c:v>
                </c:pt>
                <c:pt idx="3714">
                  <c:v>21.467988967895508</c:v>
                </c:pt>
                <c:pt idx="3715">
                  <c:v>21.484306335449219</c:v>
                </c:pt>
                <c:pt idx="3716">
                  <c:v>21.499076843261719</c:v>
                </c:pt>
                <c:pt idx="3717">
                  <c:v>21.525665283203125</c:v>
                </c:pt>
                <c:pt idx="3718">
                  <c:v>21.454238891601563</c:v>
                </c:pt>
                <c:pt idx="3719">
                  <c:v>21.576488494873047</c:v>
                </c:pt>
                <c:pt idx="3720">
                  <c:v>21.530328750610352</c:v>
                </c:pt>
                <c:pt idx="3721">
                  <c:v>21.512451171875</c:v>
                </c:pt>
                <c:pt idx="3722">
                  <c:v>21.491518020629883</c:v>
                </c:pt>
                <c:pt idx="3723">
                  <c:v>21.484844207763672</c:v>
                </c:pt>
                <c:pt idx="3724">
                  <c:v>21.490020751953125</c:v>
                </c:pt>
                <c:pt idx="3725">
                  <c:v>21.435413360595703</c:v>
                </c:pt>
                <c:pt idx="3726">
                  <c:v>21.422113418579102</c:v>
                </c:pt>
                <c:pt idx="3727">
                  <c:v>21.505786895751953</c:v>
                </c:pt>
                <c:pt idx="3728">
                  <c:v>21.475698471069336</c:v>
                </c:pt>
                <c:pt idx="3729">
                  <c:v>21.490638732910156</c:v>
                </c:pt>
                <c:pt idx="3730">
                  <c:v>21.459194183349609</c:v>
                </c:pt>
                <c:pt idx="3731">
                  <c:v>21.492162704467773</c:v>
                </c:pt>
                <c:pt idx="3732">
                  <c:v>21.440292358398438</c:v>
                </c:pt>
                <c:pt idx="3733">
                  <c:v>21.446447372436523</c:v>
                </c:pt>
                <c:pt idx="3734">
                  <c:v>21.459945678710938</c:v>
                </c:pt>
                <c:pt idx="3735">
                  <c:v>21.481344223022461</c:v>
                </c:pt>
                <c:pt idx="3736">
                  <c:v>21.531402587890625</c:v>
                </c:pt>
                <c:pt idx="3737">
                  <c:v>21.483327865600586</c:v>
                </c:pt>
                <c:pt idx="3738">
                  <c:v>21.428638458251953</c:v>
                </c:pt>
                <c:pt idx="3739">
                  <c:v>21.418354034423828</c:v>
                </c:pt>
                <c:pt idx="3740">
                  <c:v>21.387443542480469</c:v>
                </c:pt>
                <c:pt idx="3741">
                  <c:v>21.427011489868164</c:v>
                </c:pt>
                <c:pt idx="3742">
                  <c:v>21.527105331420898</c:v>
                </c:pt>
                <c:pt idx="3743">
                  <c:v>21.516887664794922</c:v>
                </c:pt>
                <c:pt idx="3744">
                  <c:v>21.452669143676758</c:v>
                </c:pt>
                <c:pt idx="3745">
                  <c:v>21.451820373535156</c:v>
                </c:pt>
                <c:pt idx="3746">
                  <c:v>21.409292221069336</c:v>
                </c:pt>
                <c:pt idx="3747">
                  <c:v>21.390752792358398</c:v>
                </c:pt>
                <c:pt idx="3748">
                  <c:v>21.466203689575195</c:v>
                </c:pt>
                <c:pt idx="3749">
                  <c:v>21.499290466308594</c:v>
                </c:pt>
                <c:pt idx="3750">
                  <c:v>21.479343414306641</c:v>
                </c:pt>
                <c:pt idx="3751">
                  <c:v>21.519586563110352</c:v>
                </c:pt>
                <c:pt idx="3752">
                  <c:v>21.596126556396484</c:v>
                </c:pt>
                <c:pt idx="3753">
                  <c:v>21.557865142822266</c:v>
                </c:pt>
                <c:pt idx="3754">
                  <c:v>21.485202789306641</c:v>
                </c:pt>
                <c:pt idx="3755">
                  <c:v>21.536170959472656</c:v>
                </c:pt>
                <c:pt idx="3756">
                  <c:v>21.481353759765625</c:v>
                </c:pt>
                <c:pt idx="3757">
                  <c:v>21.507524490356445</c:v>
                </c:pt>
                <c:pt idx="3758">
                  <c:v>21.502336502075195</c:v>
                </c:pt>
                <c:pt idx="3759">
                  <c:v>21.483028411865234</c:v>
                </c:pt>
                <c:pt idx="3760">
                  <c:v>21.48383903503418</c:v>
                </c:pt>
                <c:pt idx="3761">
                  <c:v>21.526134490966797</c:v>
                </c:pt>
                <c:pt idx="3762">
                  <c:v>21.479879379272461</c:v>
                </c:pt>
                <c:pt idx="3763">
                  <c:v>21.486490249633789</c:v>
                </c:pt>
                <c:pt idx="3764">
                  <c:v>21.471569061279297</c:v>
                </c:pt>
                <c:pt idx="3765">
                  <c:v>21.513708114624023</c:v>
                </c:pt>
                <c:pt idx="3766">
                  <c:v>21.413547515869141</c:v>
                </c:pt>
                <c:pt idx="3767">
                  <c:v>21.391942977905273</c:v>
                </c:pt>
                <c:pt idx="3768">
                  <c:v>21.409008026123047</c:v>
                </c:pt>
                <c:pt idx="3769">
                  <c:v>21.383312225341797</c:v>
                </c:pt>
                <c:pt idx="3770">
                  <c:v>21.385364532470703</c:v>
                </c:pt>
                <c:pt idx="3771">
                  <c:v>21.357501983642578</c:v>
                </c:pt>
                <c:pt idx="3772">
                  <c:v>21.353578567504883</c:v>
                </c:pt>
                <c:pt idx="3773">
                  <c:v>21.434141159057617</c:v>
                </c:pt>
                <c:pt idx="3774">
                  <c:v>21.443304061889648</c:v>
                </c:pt>
                <c:pt idx="3775">
                  <c:v>21.373863220214844</c:v>
                </c:pt>
                <c:pt idx="3776">
                  <c:v>21.429925918579102</c:v>
                </c:pt>
                <c:pt idx="3777">
                  <c:v>21.486072540283203</c:v>
                </c:pt>
                <c:pt idx="3778">
                  <c:v>21.417263031005859</c:v>
                </c:pt>
                <c:pt idx="3779">
                  <c:v>21.39592170715332</c:v>
                </c:pt>
                <c:pt idx="3780">
                  <c:v>21.433553695678711</c:v>
                </c:pt>
                <c:pt idx="3781">
                  <c:v>21.416618347167969</c:v>
                </c:pt>
                <c:pt idx="3782">
                  <c:v>21.411811828613281</c:v>
                </c:pt>
                <c:pt idx="3783">
                  <c:v>21.409490585327148</c:v>
                </c:pt>
                <c:pt idx="3784">
                  <c:v>21.407588958740234</c:v>
                </c:pt>
                <c:pt idx="3785">
                  <c:v>21.425130844116211</c:v>
                </c:pt>
                <c:pt idx="3786">
                  <c:v>21.372600555419922</c:v>
                </c:pt>
                <c:pt idx="3787">
                  <c:v>21.365898132324219</c:v>
                </c:pt>
                <c:pt idx="3788">
                  <c:v>21.36097526550293</c:v>
                </c:pt>
                <c:pt idx="3789">
                  <c:v>21.406002044677734</c:v>
                </c:pt>
                <c:pt idx="3790">
                  <c:v>21.389822006225586</c:v>
                </c:pt>
                <c:pt idx="3791">
                  <c:v>21.418697357177734</c:v>
                </c:pt>
                <c:pt idx="3792">
                  <c:v>21.392641067504883</c:v>
                </c:pt>
                <c:pt idx="3793">
                  <c:v>21.458084106445313</c:v>
                </c:pt>
                <c:pt idx="3794">
                  <c:v>21.526515960693359</c:v>
                </c:pt>
                <c:pt idx="3795">
                  <c:v>21.484306335449219</c:v>
                </c:pt>
                <c:pt idx="3796">
                  <c:v>21.380641937255859</c:v>
                </c:pt>
                <c:pt idx="3797">
                  <c:v>21.504854202270508</c:v>
                </c:pt>
                <c:pt idx="3798">
                  <c:v>21.522592544555664</c:v>
                </c:pt>
                <c:pt idx="3799">
                  <c:v>21.525222778320313</c:v>
                </c:pt>
                <c:pt idx="3800">
                  <c:v>21.470787048339844</c:v>
                </c:pt>
                <c:pt idx="3801">
                  <c:v>21.460786819458008</c:v>
                </c:pt>
                <c:pt idx="3802">
                  <c:v>21.480073928833008</c:v>
                </c:pt>
                <c:pt idx="3803">
                  <c:v>21.499118804931641</c:v>
                </c:pt>
                <c:pt idx="3804">
                  <c:v>21.474388122558594</c:v>
                </c:pt>
                <c:pt idx="3805">
                  <c:v>21.392972946166992</c:v>
                </c:pt>
                <c:pt idx="3806">
                  <c:v>21.441076278686523</c:v>
                </c:pt>
                <c:pt idx="3807">
                  <c:v>21.472583770751953</c:v>
                </c:pt>
                <c:pt idx="3808">
                  <c:v>21.499267578125</c:v>
                </c:pt>
                <c:pt idx="3809">
                  <c:v>21.438756942749023</c:v>
                </c:pt>
                <c:pt idx="3810">
                  <c:v>21.408267974853516</c:v>
                </c:pt>
                <c:pt idx="3811">
                  <c:v>21.467611312866211</c:v>
                </c:pt>
                <c:pt idx="3812">
                  <c:v>21.444042205810547</c:v>
                </c:pt>
                <c:pt idx="3813">
                  <c:v>21.46112060546875</c:v>
                </c:pt>
                <c:pt idx="3814">
                  <c:v>21.338043212890625</c:v>
                </c:pt>
                <c:pt idx="3815">
                  <c:v>21.39628791809082</c:v>
                </c:pt>
                <c:pt idx="3816">
                  <c:v>21.351224899291992</c:v>
                </c:pt>
                <c:pt idx="3817">
                  <c:v>21.362159729003906</c:v>
                </c:pt>
                <c:pt idx="3818">
                  <c:v>21.361709594726563</c:v>
                </c:pt>
                <c:pt idx="3819">
                  <c:v>21.376199722290039</c:v>
                </c:pt>
                <c:pt idx="3820">
                  <c:v>21.387248992919922</c:v>
                </c:pt>
                <c:pt idx="3821">
                  <c:v>21.323286056518555</c:v>
                </c:pt>
                <c:pt idx="3822">
                  <c:v>21.401147842407227</c:v>
                </c:pt>
                <c:pt idx="3823">
                  <c:v>21.365262985229492</c:v>
                </c:pt>
                <c:pt idx="3824">
                  <c:v>21.369857788085938</c:v>
                </c:pt>
                <c:pt idx="3825">
                  <c:v>21.317010879516602</c:v>
                </c:pt>
                <c:pt idx="3826">
                  <c:v>21.321870803833008</c:v>
                </c:pt>
                <c:pt idx="3827">
                  <c:v>21.288690567016602</c:v>
                </c:pt>
                <c:pt idx="3828">
                  <c:v>21.275899887084961</c:v>
                </c:pt>
                <c:pt idx="3829">
                  <c:v>21.250377655029297</c:v>
                </c:pt>
                <c:pt idx="3830">
                  <c:v>21.289295196533203</c:v>
                </c:pt>
                <c:pt idx="3831">
                  <c:v>21.352788925170898</c:v>
                </c:pt>
                <c:pt idx="3832">
                  <c:v>21.291671752929688</c:v>
                </c:pt>
                <c:pt idx="3833">
                  <c:v>21.228969573974609</c:v>
                </c:pt>
                <c:pt idx="3834">
                  <c:v>21.246854782104492</c:v>
                </c:pt>
                <c:pt idx="3835">
                  <c:v>21.362478256225586</c:v>
                </c:pt>
                <c:pt idx="3836">
                  <c:v>21.365345001220703</c:v>
                </c:pt>
                <c:pt idx="3837">
                  <c:v>21.381258010864258</c:v>
                </c:pt>
                <c:pt idx="3838">
                  <c:v>21.294294357299805</c:v>
                </c:pt>
                <c:pt idx="3839">
                  <c:v>21.435417175292969</c:v>
                </c:pt>
                <c:pt idx="3840">
                  <c:v>21.343755722045898</c:v>
                </c:pt>
                <c:pt idx="3841">
                  <c:v>21.361000061035156</c:v>
                </c:pt>
                <c:pt idx="3842">
                  <c:v>21.287670135498047</c:v>
                </c:pt>
                <c:pt idx="3843">
                  <c:v>21.304676055908203</c:v>
                </c:pt>
                <c:pt idx="3844">
                  <c:v>21.314773559570313</c:v>
                </c:pt>
                <c:pt idx="3845">
                  <c:v>21.359565734863281</c:v>
                </c:pt>
                <c:pt idx="3846">
                  <c:v>21.29960823059082</c:v>
                </c:pt>
                <c:pt idx="3847">
                  <c:v>21.332098007202148</c:v>
                </c:pt>
                <c:pt idx="3848">
                  <c:v>21.359188079833984</c:v>
                </c:pt>
                <c:pt idx="3849">
                  <c:v>21.419712066650391</c:v>
                </c:pt>
                <c:pt idx="3850">
                  <c:v>21.366752624511719</c:v>
                </c:pt>
                <c:pt idx="3851">
                  <c:v>21.34480094909668</c:v>
                </c:pt>
                <c:pt idx="3852">
                  <c:v>21.294193267822266</c:v>
                </c:pt>
                <c:pt idx="3853">
                  <c:v>21.353286743164063</c:v>
                </c:pt>
                <c:pt idx="3854">
                  <c:v>21.401298522949219</c:v>
                </c:pt>
                <c:pt idx="3855">
                  <c:v>21.337535858154297</c:v>
                </c:pt>
                <c:pt idx="3856">
                  <c:v>21.409080505371094</c:v>
                </c:pt>
                <c:pt idx="3857">
                  <c:v>21.311504364013672</c:v>
                </c:pt>
                <c:pt idx="3858">
                  <c:v>21.354663848876953</c:v>
                </c:pt>
                <c:pt idx="3859">
                  <c:v>21.354507446289063</c:v>
                </c:pt>
                <c:pt idx="3860">
                  <c:v>21.289257049560547</c:v>
                </c:pt>
                <c:pt idx="3861">
                  <c:v>21.2991943359375</c:v>
                </c:pt>
                <c:pt idx="3862">
                  <c:v>21.295578002929688</c:v>
                </c:pt>
                <c:pt idx="3863">
                  <c:v>21.316982269287109</c:v>
                </c:pt>
                <c:pt idx="3864">
                  <c:v>21.262411117553711</c:v>
                </c:pt>
                <c:pt idx="3865">
                  <c:v>21.257692337036133</c:v>
                </c:pt>
                <c:pt idx="3866">
                  <c:v>21.326593399047852</c:v>
                </c:pt>
                <c:pt idx="3867">
                  <c:v>21.237827301025391</c:v>
                </c:pt>
                <c:pt idx="3868">
                  <c:v>21.332992553710938</c:v>
                </c:pt>
                <c:pt idx="3869">
                  <c:v>21.324214935302734</c:v>
                </c:pt>
                <c:pt idx="3870">
                  <c:v>21.290834426879883</c:v>
                </c:pt>
                <c:pt idx="3871">
                  <c:v>21.329252243041992</c:v>
                </c:pt>
                <c:pt idx="3872">
                  <c:v>21.328006744384766</c:v>
                </c:pt>
                <c:pt idx="3873">
                  <c:v>21.283206939697266</c:v>
                </c:pt>
                <c:pt idx="3874">
                  <c:v>21.389543533325195</c:v>
                </c:pt>
                <c:pt idx="3875">
                  <c:v>21.303766250610352</c:v>
                </c:pt>
                <c:pt idx="3876">
                  <c:v>21.238990783691406</c:v>
                </c:pt>
                <c:pt idx="3877">
                  <c:v>21.348756790161133</c:v>
                </c:pt>
                <c:pt idx="3878">
                  <c:v>21.429637908935547</c:v>
                </c:pt>
                <c:pt idx="3879">
                  <c:v>21.295839309692383</c:v>
                </c:pt>
                <c:pt idx="3880">
                  <c:v>21.281951904296875</c:v>
                </c:pt>
                <c:pt idx="3881">
                  <c:v>21.334646224975586</c:v>
                </c:pt>
                <c:pt idx="3882">
                  <c:v>21.347320556640625</c:v>
                </c:pt>
                <c:pt idx="3883">
                  <c:v>21.303466796875</c:v>
                </c:pt>
                <c:pt idx="3884">
                  <c:v>21.324483871459961</c:v>
                </c:pt>
                <c:pt idx="3885">
                  <c:v>21.351522445678711</c:v>
                </c:pt>
                <c:pt idx="3886">
                  <c:v>21.312602996826172</c:v>
                </c:pt>
                <c:pt idx="3887">
                  <c:v>21.336254119873047</c:v>
                </c:pt>
                <c:pt idx="3888">
                  <c:v>21.332508087158203</c:v>
                </c:pt>
                <c:pt idx="3889">
                  <c:v>21.325088500976563</c:v>
                </c:pt>
                <c:pt idx="3890">
                  <c:v>21.338722229003906</c:v>
                </c:pt>
                <c:pt idx="3891">
                  <c:v>21.311101913452148</c:v>
                </c:pt>
                <c:pt idx="3892">
                  <c:v>21.340305328369141</c:v>
                </c:pt>
                <c:pt idx="3893">
                  <c:v>21.272651672363281</c:v>
                </c:pt>
                <c:pt idx="3894">
                  <c:v>21.337715148925781</c:v>
                </c:pt>
                <c:pt idx="3895">
                  <c:v>21.243158340454102</c:v>
                </c:pt>
                <c:pt idx="3896">
                  <c:v>21.303750991821289</c:v>
                </c:pt>
                <c:pt idx="3897">
                  <c:v>21.339506149291992</c:v>
                </c:pt>
                <c:pt idx="3898">
                  <c:v>21.263124465942383</c:v>
                </c:pt>
                <c:pt idx="3899">
                  <c:v>21.299121856689453</c:v>
                </c:pt>
                <c:pt idx="3900">
                  <c:v>21.295692443847656</c:v>
                </c:pt>
                <c:pt idx="3901">
                  <c:v>21.301515579223633</c:v>
                </c:pt>
                <c:pt idx="3902">
                  <c:v>21.321416854858398</c:v>
                </c:pt>
                <c:pt idx="3903">
                  <c:v>21.325899124145508</c:v>
                </c:pt>
                <c:pt idx="3904">
                  <c:v>21.365810394287109</c:v>
                </c:pt>
                <c:pt idx="3905">
                  <c:v>21.383668899536133</c:v>
                </c:pt>
                <c:pt idx="3906">
                  <c:v>21.323884963989258</c:v>
                </c:pt>
                <c:pt idx="3907">
                  <c:v>21.364700317382813</c:v>
                </c:pt>
                <c:pt idx="3908">
                  <c:v>21.349666595458984</c:v>
                </c:pt>
                <c:pt idx="3909">
                  <c:v>21.291685104370117</c:v>
                </c:pt>
                <c:pt idx="3910">
                  <c:v>21.3277587890625</c:v>
                </c:pt>
                <c:pt idx="3911">
                  <c:v>21.349145889282227</c:v>
                </c:pt>
                <c:pt idx="3912">
                  <c:v>21.35423469543457</c:v>
                </c:pt>
                <c:pt idx="3913">
                  <c:v>21.378562927246094</c:v>
                </c:pt>
                <c:pt idx="3914">
                  <c:v>21.353361129760742</c:v>
                </c:pt>
                <c:pt idx="3915">
                  <c:v>21.326818466186523</c:v>
                </c:pt>
                <c:pt idx="3916">
                  <c:v>21.314153671264648</c:v>
                </c:pt>
                <c:pt idx="3917">
                  <c:v>21.292200088500977</c:v>
                </c:pt>
                <c:pt idx="3918">
                  <c:v>21.31535530090332</c:v>
                </c:pt>
                <c:pt idx="3919">
                  <c:v>21.271793365478516</c:v>
                </c:pt>
                <c:pt idx="3920">
                  <c:v>21.308059692382813</c:v>
                </c:pt>
                <c:pt idx="3921">
                  <c:v>21.309419631958008</c:v>
                </c:pt>
                <c:pt idx="3922">
                  <c:v>21.208539962768555</c:v>
                </c:pt>
                <c:pt idx="3923">
                  <c:v>21.25779914855957</c:v>
                </c:pt>
                <c:pt idx="3924">
                  <c:v>21.267280578613281</c:v>
                </c:pt>
                <c:pt idx="3925">
                  <c:v>21.297296524047852</c:v>
                </c:pt>
                <c:pt idx="3926">
                  <c:v>21.316198348999023</c:v>
                </c:pt>
                <c:pt idx="3927">
                  <c:v>21.312192916870117</c:v>
                </c:pt>
                <c:pt idx="3928">
                  <c:v>21.310888290405273</c:v>
                </c:pt>
                <c:pt idx="3929">
                  <c:v>21.361339569091797</c:v>
                </c:pt>
                <c:pt idx="3930">
                  <c:v>21.331821441650391</c:v>
                </c:pt>
                <c:pt idx="3931">
                  <c:v>21.355466842651367</c:v>
                </c:pt>
                <c:pt idx="3932">
                  <c:v>21.388551712036133</c:v>
                </c:pt>
                <c:pt idx="3933">
                  <c:v>21.381345748901367</c:v>
                </c:pt>
                <c:pt idx="3934">
                  <c:v>21.371429443359375</c:v>
                </c:pt>
                <c:pt idx="3935">
                  <c:v>21.325603485107422</c:v>
                </c:pt>
                <c:pt idx="3936">
                  <c:v>21.350362777709961</c:v>
                </c:pt>
                <c:pt idx="3937">
                  <c:v>21.283418655395508</c:v>
                </c:pt>
                <c:pt idx="3938">
                  <c:v>21.284566879272461</c:v>
                </c:pt>
                <c:pt idx="3939">
                  <c:v>21.267644882202148</c:v>
                </c:pt>
                <c:pt idx="3940">
                  <c:v>21.234964370727539</c:v>
                </c:pt>
                <c:pt idx="3941">
                  <c:v>21.253774642944336</c:v>
                </c:pt>
                <c:pt idx="3942">
                  <c:v>21.245128631591797</c:v>
                </c:pt>
                <c:pt idx="3943">
                  <c:v>21.357437133789063</c:v>
                </c:pt>
                <c:pt idx="3944">
                  <c:v>21.287113189697266</c:v>
                </c:pt>
                <c:pt idx="3945">
                  <c:v>21.321905136108398</c:v>
                </c:pt>
                <c:pt idx="3946">
                  <c:v>21.243932723999023</c:v>
                </c:pt>
                <c:pt idx="3947">
                  <c:v>21.291860580444336</c:v>
                </c:pt>
                <c:pt idx="3948">
                  <c:v>21.241399765014648</c:v>
                </c:pt>
                <c:pt idx="3949">
                  <c:v>21.189548492431641</c:v>
                </c:pt>
                <c:pt idx="3950">
                  <c:v>21.192398071289063</c:v>
                </c:pt>
                <c:pt idx="3951">
                  <c:v>21.182224273681641</c:v>
                </c:pt>
                <c:pt idx="3952">
                  <c:v>21.172836303710938</c:v>
                </c:pt>
                <c:pt idx="3953">
                  <c:v>21.12556266784668</c:v>
                </c:pt>
                <c:pt idx="3954">
                  <c:v>21.150306701660156</c:v>
                </c:pt>
                <c:pt idx="3955">
                  <c:v>21.088584899902344</c:v>
                </c:pt>
                <c:pt idx="3956">
                  <c:v>21.207014083862305</c:v>
                </c:pt>
                <c:pt idx="3957">
                  <c:v>21.195438385009766</c:v>
                </c:pt>
                <c:pt idx="3958">
                  <c:v>21.192855834960938</c:v>
                </c:pt>
                <c:pt idx="3959">
                  <c:v>21.202934265136719</c:v>
                </c:pt>
                <c:pt idx="3960">
                  <c:v>21.227561950683594</c:v>
                </c:pt>
                <c:pt idx="3961">
                  <c:v>21.283422470092773</c:v>
                </c:pt>
                <c:pt idx="3962">
                  <c:v>21.300409317016602</c:v>
                </c:pt>
                <c:pt idx="3963">
                  <c:v>21.266750335693359</c:v>
                </c:pt>
                <c:pt idx="3964">
                  <c:v>21.194271087646484</c:v>
                </c:pt>
                <c:pt idx="3965">
                  <c:v>21.220455169677734</c:v>
                </c:pt>
                <c:pt idx="3966">
                  <c:v>21.251428604125977</c:v>
                </c:pt>
                <c:pt idx="3967">
                  <c:v>21.237524032592773</c:v>
                </c:pt>
                <c:pt idx="3968">
                  <c:v>21.21484375</c:v>
                </c:pt>
                <c:pt idx="3969">
                  <c:v>21.199039459228516</c:v>
                </c:pt>
                <c:pt idx="3970">
                  <c:v>21.230152130126953</c:v>
                </c:pt>
                <c:pt idx="3971">
                  <c:v>21.28010368347168</c:v>
                </c:pt>
                <c:pt idx="3972">
                  <c:v>21.317026138305664</c:v>
                </c:pt>
                <c:pt idx="3973">
                  <c:v>21.221012115478516</c:v>
                </c:pt>
                <c:pt idx="3974">
                  <c:v>21.252317428588867</c:v>
                </c:pt>
                <c:pt idx="3975">
                  <c:v>21.213703155517578</c:v>
                </c:pt>
                <c:pt idx="3976">
                  <c:v>21.20897102355957</c:v>
                </c:pt>
                <c:pt idx="3977">
                  <c:v>21.176761627197266</c:v>
                </c:pt>
                <c:pt idx="3978">
                  <c:v>21.200716018676758</c:v>
                </c:pt>
                <c:pt idx="3979">
                  <c:v>21.168144226074219</c:v>
                </c:pt>
                <c:pt idx="3980">
                  <c:v>21.243158340454102</c:v>
                </c:pt>
                <c:pt idx="3981">
                  <c:v>21.162273406982422</c:v>
                </c:pt>
                <c:pt idx="3982">
                  <c:v>21.189800262451172</c:v>
                </c:pt>
                <c:pt idx="3983">
                  <c:v>21.181346893310547</c:v>
                </c:pt>
                <c:pt idx="3984">
                  <c:v>21.164710998535156</c:v>
                </c:pt>
                <c:pt idx="3985">
                  <c:v>21.160873413085938</c:v>
                </c:pt>
                <c:pt idx="3986">
                  <c:v>21.289302825927734</c:v>
                </c:pt>
                <c:pt idx="3987">
                  <c:v>21.181346893310547</c:v>
                </c:pt>
                <c:pt idx="3988">
                  <c:v>21.178609848022461</c:v>
                </c:pt>
                <c:pt idx="3989">
                  <c:v>21.23370361328125</c:v>
                </c:pt>
                <c:pt idx="3990">
                  <c:v>21.106834411621094</c:v>
                </c:pt>
                <c:pt idx="3991">
                  <c:v>21.184654235839844</c:v>
                </c:pt>
                <c:pt idx="3992">
                  <c:v>21.182184219360352</c:v>
                </c:pt>
                <c:pt idx="3993">
                  <c:v>21.19392204284668</c:v>
                </c:pt>
                <c:pt idx="3994">
                  <c:v>21.172151565551758</c:v>
                </c:pt>
                <c:pt idx="3995">
                  <c:v>21.11546516418457</c:v>
                </c:pt>
                <c:pt idx="3996">
                  <c:v>21.123359680175781</c:v>
                </c:pt>
                <c:pt idx="3997">
                  <c:v>21.08439826965332</c:v>
                </c:pt>
                <c:pt idx="3998">
                  <c:v>21.150655746459961</c:v>
                </c:pt>
                <c:pt idx="3999">
                  <c:v>21.163431167602539</c:v>
                </c:pt>
                <c:pt idx="4000">
                  <c:v>21.079946517944336</c:v>
                </c:pt>
                <c:pt idx="4001">
                  <c:v>21.05860710144043</c:v>
                </c:pt>
                <c:pt idx="4002">
                  <c:v>21.095687866210938</c:v>
                </c:pt>
                <c:pt idx="4003">
                  <c:v>21.1422119140625</c:v>
                </c:pt>
                <c:pt idx="4004">
                  <c:v>21.201335906982422</c:v>
                </c:pt>
                <c:pt idx="4005">
                  <c:v>21.155952453613281</c:v>
                </c:pt>
                <c:pt idx="4006">
                  <c:v>21.139015197753906</c:v>
                </c:pt>
                <c:pt idx="4007">
                  <c:v>21.141664505004883</c:v>
                </c:pt>
                <c:pt idx="4008">
                  <c:v>21.125768661499023</c:v>
                </c:pt>
                <c:pt idx="4009">
                  <c:v>21.132045745849609</c:v>
                </c:pt>
                <c:pt idx="4010">
                  <c:v>21.148927688598633</c:v>
                </c:pt>
                <c:pt idx="4011">
                  <c:v>21.198736190795898</c:v>
                </c:pt>
                <c:pt idx="4012">
                  <c:v>21.187910079956055</c:v>
                </c:pt>
                <c:pt idx="4013">
                  <c:v>21.178369522094727</c:v>
                </c:pt>
                <c:pt idx="4014">
                  <c:v>21.175048828125</c:v>
                </c:pt>
                <c:pt idx="4015">
                  <c:v>21.233484268188477</c:v>
                </c:pt>
                <c:pt idx="4016">
                  <c:v>21.249246597290039</c:v>
                </c:pt>
                <c:pt idx="4017">
                  <c:v>21.18431282043457</c:v>
                </c:pt>
                <c:pt idx="4018">
                  <c:v>21.195413589477539</c:v>
                </c:pt>
                <c:pt idx="4019">
                  <c:v>21.168272018432617</c:v>
                </c:pt>
                <c:pt idx="4020">
                  <c:v>21.177890777587891</c:v>
                </c:pt>
                <c:pt idx="4021">
                  <c:v>21.192663192749023</c:v>
                </c:pt>
                <c:pt idx="4022">
                  <c:v>21.120351791381836</c:v>
                </c:pt>
                <c:pt idx="4023">
                  <c:v>21.244550704956055</c:v>
                </c:pt>
                <c:pt idx="4024">
                  <c:v>21.142374038696289</c:v>
                </c:pt>
                <c:pt idx="4025">
                  <c:v>21.179882049560547</c:v>
                </c:pt>
                <c:pt idx="4026">
                  <c:v>21.049076080322266</c:v>
                </c:pt>
                <c:pt idx="4027">
                  <c:v>21.174880981445313</c:v>
                </c:pt>
                <c:pt idx="4028">
                  <c:v>21.084611892700195</c:v>
                </c:pt>
                <c:pt idx="4029">
                  <c:v>21.097166061401367</c:v>
                </c:pt>
                <c:pt idx="4030">
                  <c:v>21.164604187011719</c:v>
                </c:pt>
                <c:pt idx="4031">
                  <c:v>21.075998306274414</c:v>
                </c:pt>
                <c:pt idx="4032">
                  <c:v>21.040718078613281</c:v>
                </c:pt>
                <c:pt idx="4033">
                  <c:v>21.054758071899414</c:v>
                </c:pt>
                <c:pt idx="4034">
                  <c:v>21.057834625244141</c:v>
                </c:pt>
                <c:pt idx="4035">
                  <c:v>21.195833206176758</c:v>
                </c:pt>
                <c:pt idx="4036">
                  <c:v>21.157876968383789</c:v>
                </c:pt>
                <c:pt idx="4037">
                  <c:v>21.116497039794922</c:v>
                </c:pt>
                <c:pt idx="4038">
                  <c:v>20.966770172119141</c:v>
                </c:pt>
                <c:pt idx="4039">
                  <c:v>21.005241394042969</c:v>
                </c:pt>
                <c:pt idx="4040">
                  <c:v>21.077112197875977</c:v>
                </c:pt>
                <c:pt idx="4041">
                  <c:v>21.050596237182617</c:v>
                </c:pt>
                <c:pt idx="4042">
                  <c:v>21.036838531494141</c:v>
                </c:pt>
                <c:pt idx="4043">
                  <c:v>21.127197265625</c:v>
                </c:pt>
                <c:pt idx="4044">
                  <c:v>21.104255676269531</c:v>
                </c:pt>
                <c:pt idx="4045">
                  <c:v>21.024547576904297</c:v>
                </c:pt>
                <c:pt idx="4046">
                  <c:v>21.056129455566406</c:v>
                </c:pt>
                <c:pt idx="4047">
                  <c:v>21.050180435180664</c:v>
                </c:pt>
                <c:pt idx="4048">
                  <c:v>21.065935134887695</c:v>
                </c:pt>
                <c:pt idx="4049">
                  <c:v>21.071849822998047</c:v>
                </c:pt>
                <c:pt idx="4050">
                  <c:v>21.032541275024414</c:v>
                </c:pt>
                <c:pt idx="4051">
                  <c:v>21.050151824951172</c:v>
                </c:pt>
                <c:pt idx="4052">
                  <c:v>21.018539428710938</c:v>
                </c:pt>
                <c:pt idx="4053">
                  <c:v>21.020565032958984</c:v>
                </c:pt>
                <c:pt idx="4054">
                  <c:v>20.990715026855469</c:v>
                </c:pt>
                <c:pt idx="4055">
                  <c:v>21.071029663085938</c:v>
                </c:pt>
                <c:pt idx="4056">
                  <c:v>21.063940048217773</c:v>
                </c:pt>
                <c:pt idx="4057">
                  <c:v>21.070158004760742</c:v>
                </c:pt>
                <c:pt idx="4058">
                  <c:v>21.063947677612305</c:v>
                </c:pt>
                <c:pt idx="4059">
                  <c:v>21.062129974365234</c:v>
                </c:pt>
                <c:pt idx="4060">
                  <c:v>21.019731521606445</c:v>
                </c:pt>
                <c:pt idx="4061">
                  <c:v>20.997676849365234</c:v>
                </c:pt>
                <c:pt idx="4062">
                  <c:v>21.019010543823242</c:v>
                </c:pt>
                <c:pt idx="4063">
                  <c:v>20.996212005615234</c:v>
                </c:pt>
                <c:pt idx="4064">
                  <c:v>20.993385314941406</c:v>
                </c:pt>
                <c:pt idx="4065">
                  <c:v>21.015327453613281</c:v>
                </c:pt>
                <c:pt idx="4066">
                  <c:v>21.07867431640625</c:v>
                </c:pt>
                <c:pt idx="4067">
                  <c:v>20.962255477905273</c:v>
                </c:pt>
                <c:pt idx="4068">
                  <c:v>20.896520614624023</c:v>
                </c:pt>
                <c:pt idx="4069">
                  <c:v>20.913999557495117</c:v>
                </c:pt>
                <c:pt idx="4070">
                  <c:v>20.900398254394531</c:v>
                </c:pt>
                <c:pt idx="4071">
                  <c:v>20.958951950073242</c:v>
                </c:pt>
                <c:pt idx="4072">
                  <c:v>20.938560485839844</c:v>
                </c:pt>
                <c:pt idx="4073">
                  <c:v>20.93212890625</c:v>
                </c:pt>
                <c:pt idx="4074">
                  <c:v>20.949607849121094</c:v>
                </c:pt>
                <c:pt idx="4075">
                  <c:v>20.859500885009766</c:v>
                </c:pt>
                <c:pt idx="4076">
                  <c:v>20.952409744262695</c:v>
                </c:pt>
                <c:pt idx="4077">
                  <c:v>20.911314010620117</c:v>
                </c:pt>
                <c:pt idx="4078">
                  <c:v>20.958793640136719</c:v>
                </c:pt>
                <c:pt idx="4079">
                  <c:v>20.929958343505859</c:v>
                </c:pt>
                <c:pt idx="4080">
                  <c:v>20.913515090942383</c:v>
                </c:pt>
                <c:pt idx="4081">
                  <c:v>20.959611892700195</c:v>
                </c:pt>
                <c:pt idx="4082">
                  <c:v>20.939258575439453</c:v>
                </c:pt>
                <c:pt idx="4083">
                  <c:v>20.902633666992188</c:v>
                </c:pt>
                <c:pt idx="4084">
                  <c:v>20.818401336669922</c:v>
                </c:pt>
                <c:pt idx="4085">
                  <c:v>20.874204635620117</c:v>
                </c:pt>
                <c:pt idx="4086">
                  <c:v>20.921981811523438</c:v>
                </c:pt>
                <c:pt idx="4087">
                  <c:v>20.949264526367188</c:v>
                </c:pt>
                <c:pt idx="4088">
                  <c:v>20.991535186767578</c:v>
                </c:pt>
                <c:pt idx="4089">
                  <c:v>20.885986328125</c:v>
                </c:pt>
                <c:pt idx="4090">
                  <c:v>20.94914436340332</c:v>
                </c:pt>
                <c:pt idx="4091">
                  <c:v>20.956525802612305</c:v>
                </c:pt>
                <c:pt idx="4092">
                  <c:v>20.817842483520508</c:v>
                </c:pt>
                <c:pt idx="4093">
                  <c:v>20.851045608520508</c:v>
                </c:pt>
                <c:pt idx="4094">
                  <c:v>20.868038177490234</c:v>
                </c:pt>
                <c:pt idx="4095">
                  <c:v>20.825977325439453</c:v>
                </c:pt>
                <c:pt idx="4096">
                  <c:v>20.829360961914063</c:v>
                </c:pt>
                <c:pt idx="4097">
                  <c:v>20.848274230957031</c:v>
                </c:pt>
                <c:pt idx="4098">
                  <c:v>20.848501205444336</c:v>
                </c:pt>
                <c:pt idx="4099">
                  <c:v>20.862464904785156</c:v>
                </c:pt>
                <c:pt idx="4100">
                  <c:v>20.902923583984375</c:v>
                </c:pt>
                <c:pt idx="4101">
                  <c:v>20.812158584594727</c:v>
                </c:pt>
                <c:pt idx="4102">
                  <c:v>20.875202178955078</c:v>
                </c:pt>
                <c:pt idx="4103">
                  <c:v>20.765392303466797</c:v>
                </c:pt>
                <c:pt idx="4104">
                  <c:v>20.893436431884766</c:v>
                </c:pt>
                <c:pt idx="4105">
                  <c:v>20.836282730102539</c:v>
                </c:pt>
                <c:pt idx="4106">
                  <c:v>20.77888298034668</c:v>
                </c:pt>
                <c:pt idx="4107">
                  <c:v>20.796850204467773</c:v>
                </c:pt>
                <c:pt idx="4108">
                  <c:v>20.862422943115234</c:v>
                </c:pt>
                <c:pt idx="4109">
                  <c:v>20.844287872314453</c:v>
                </c:pt>
                <c:pt idx="4110">
                  <c:v>20.839540481567383</c:v>
                </c:pt>
                <c:pt idx="4111">
                  <c:v>20.866195678710938</c:v>
                </c:pt>
                <c:pt idx="4112">
                  <c:v>20.798194885253906</c:v>
                </c:pt>
                <c:pt idx="4113">
                  <c:v>20.882900238037109</c:v>
                </c:pt>
                <c:pt idx="4114">
                  <c:v>20.811378479003906</c:v>
                </c:pt>
                <c:pt idx="4115">
                  <c:v>20.942316055297852</c:v>
                </c:pt>
                <c:pt idx="4116">
                  <c:v>20.882244110107422</c:v>
                </c:pt>
                <c:pt idx="4117">
                  <c:v>20.97059440612793</c:v>
                </c:pt>
                <c:pt idx="4118">
                  <c:v>20.86406135559082</c:v>
                </c:pt>
                <c:pt idx="4119">
                  <c:v>20.897562026977539</c:v>
                </c:pt>
                <c:pt idx="4120">
                  <c:v>20.930868148803711</c:v>
                </c:pt>
                <c:pt idx="4121">
                  <c:v>20.836074829101563</c:v>
                </c:pt>
                <c:pt idx="4122">
                  <c:v>20.803701400756836</c:v>
                </c:pt>
                <c:pt idx="4123">
                  <c:v>20.876045227050781</c:v>
                </c:pt>
                <c:pt idx="4124">
                  <c:v>20.847404479980469</c:v>
                </c:pt>
                <c:pt idx="4125">
                  <c:v>20.935270309448242</c:v>
                </c:pt>
                <c:pt idx="4126">
                  <c:v>20.904359817504883</c:v>
                </c:pt>
                <c:pt idx="4127">
                  <c:v>20.929750442504883</c:v>
                </c:pt>
                <c:pt idx="4128">
                  <c:v>20.911128997802734</c:v>
                </c:pt>
                <c:pt idx="4129">
                  <c:v>20.840358734130859</c:v>
                </c:pt>
                <c:pt idx="4130">
                  <c:v>20.85798454284668</c:v>
                </c:pt>
                <c:pt idx="4131">
                  <c:v>20.845455169677734</c:v>
                </c:pt>
                <c:pt idx="4132">
                  <c:v>20.828414916992188</c:v>
                </c:pt>
                <c:pt idx="4133">
                  <c:v>20.922578811645508</c:v>
                </c:pt>
                <c:pt idx="4134">
                  <c:v>20.846776962280273</c:v>
                </c:pt>
                <c:pt idx="4135">
                  <c:v>20.862272262573242</c:v>
                </c:pt>
                <c:pt idx="4136">
                  <c:v>20.878988265991211</c:v>
                </c:pt>
                <c:pt idx="4137">
                  <c:v>20.881795883178711</c:v>
                </c:pt>
                <c:pt idx="4138">
                  <c:v>20.809028625488281</c:v>
                </c:pt>
                <c:pt idx="4139">
                  <c:v>20.811105728149414</c:v>
                </c:pt>
                <c:pt idx="4140">
                  <c:v>20.863786697387695</c:v>
                </c:pt>
                <c:pt idx="4141">
                  <c:v>20.853736877441406</c:v>
                </c:pt>
                <c:pt idx="4142">
                  <c:v>20.789871215820313</c:v>
                </c:pt>
                <c:pt idx="4143">
                  <c:v>20.780731201171875</c:v>
                </c:pt>
                <c:pt idx="4144">
                  <c:v>20.818264007568359</c:v>
                </c:pt>
                <c:pt idx="4145">
                  <c:v>20.760828018188477</c:v>
                </c:pt>
                <c:pt idx="4146">
                  <c:v>20.756294250488281</c:v>
                </c:pt>
                <c:pt idx="4147">
                  <c:v>20.740041732788086</c:v>
                </c:pt>
                <c:pt idx="4148">
                  <c:v>20.730709075927734</c:v>
                </c:pt>
                <c:pt idx="4149">
                  <c:v>20.770339965820313</c:v>
                </c:pt>
                <c:pt idx="4150">
                  <c:v>20.788593292236328</c:v>
                </c:pt>
                <c:pt idx="4151">
                  <c:v>20.884292602539063</c:v>
                </c:pt>
                <c:pt idx="4152">
                  <c:v>20.840116500854492</c:v>
                </c:pt>
                <c:pt idx="4153">
                  <c:v>20.831907272338867</c:v>
                </c:pt>
                <c:pt idx="4154">
                  <c:v>20.881031036376953</c:v>
                </c:pt>
                <c:pt idx="4155">
                  <c:v>20.889463424682617</c:v>
                </c:pt>
                <c:pt idx="4156">
                  <c:v>20.751657485961914</c:v>
                </c:pt>
                <c:pt idx="4157">
                  <c:v>20.787862777709961</c:v>
                </c:pt>
                <c:pt idx="4158">
                  <c:v>20.704719543457031</c:v>
                </c:pt>
                <c:pt idx="4159">
                  <c:v>20.704130172729492</c:v>
                </c:pt>
                <c:pt idx="4160">
                  <c:v>20.725963592529297</c:v>
                </c:pt>
                <c:pt idx="4161">
                  <c:v>20.703567504882813</c:v>
                </c:pt>
                <c:pt idx="4162">
                  <c:v>20.725456237792969</c:v>
                </c:pt>
                <c:pt idx="4163">
                  <c:v>20.738077163696289</c:v>
                </c:pt>
                <c:pt idx="4164">
                  <c:v>20.698614120483398</c:v>
                </c:pt>
                <c:pt idx="4165">
                  <c:v>20.742954254150391</c:v>
                </c:pt>
                <c:pt idx="4166">
                  <c:v>20.734514236450195</c:v>
                </c:pt>
                <c:pt idx="4167">
                  <c:v>20.746484756469727</c:v>
                </c:pt>
                <c:pt idx="4168">
                  <c:v>20.706857681274414</c:v>
                </c:pt>
                <c:pt idx="4169">
                  <c:v>20.70085334777832</c:v>
                </c:pt>
                <c:pt idx="4170">
                  <c:v>20.737396240234375</c:v>
                </c:pt>
                <c:pt idx="4171">
                  <c:v>20.683279037475586</c:v>
                </c:pt>
                <c:pt idx="4172">
                  <c:v>20.711082458496094</c:v>
                </c:pt>
                <c:pt idx="4173">
                  <c:v>20.708099365234375</c:v>
                </c:pt>
                <c:pt idx="4174">
                  <c:v>20.663524627685547</c:v>
                </c:pt>
                <c:pt idx="4175">
                  <c:v>20.687921524047852</c:v>
                </c:pt>
                <c:pt idx="4176">
                  <c:v>20.580896377563477</c:v>
                </c:pt>
                <c:pt idx="4177">
                  <c:v>20.579999923706055</c:v>
                </c:pt>
                <c:pt idx="4178">
                  <c:v>20.687162399291992</c:v>
                </c:pt>
                <c:pt idx="4179">
                  <c:v>20.722627639770508</c:v>
                </c:pt>
                <c:pt idx="4180">
                  <c:v>20.643184661865234</c:v>
                </c:pt>
                <c:pt idx="4181">
                  <c:v>20.582571029663086</c:v>
                </c:pt>
                <c:pt idx="4182">
                  <c:v>20.672605514526367</c:v>
                </c:pt>
                <c:pt idx="4183">
                  <c:v>20.521211624145508</c:v>
                </c:pt>
                <c:pt idx="4184">
                  <c:v>20.610315322875977</c:v>
                </c:pt>
                <c:pt idx="4185">
                  <c:v>20.560094833374023</c:v>
                </c:pt>
                <c:pt idx="4186">
                  <c:v>20.618900299072266</c:v>
                </c:pt>
                <c:pt idx="4187">
                  <c:v>20.54673957824707</c:v>
                </c:pt>
                <c:pt idx="4188">
                  <c:v>20.490856170654297</c:v>
                </c:pt>
                <c:pt idx="4189">
                  <c:v>20.519128799438477</c:v>
                </c:pt>
                <c:pt idx="4190">
                  <c:v>20.563272476196289</c:v>
                </c:pt>
                <c:pt idx="4191">
                  <c:v>20.43702507019043</c:v>
                </c:pt>
                <c:pt idx="4192">
                  <c:v>20.550519943237305</c:v>
                </c:pt>
                <c:pt idx="4193">
                  <c:v>20.523702621459961</c:v>
                </c:pt>
                <c:pt idx="4194">
                  <c:v>20.478218078613281</c:v>
                </c:pt>
                <c:pt idx="4195">
                  <c:v>20.478427886962891</c:v>
                </c:pt>
                <c:pt idx="4196">
                  <c:v>20.495180130004883</c:v>
                </c:pt>
                <c:pt idx="4197">
                  <c:v>20.537092208862305</c:v>
                </c:pt>
                <c:pt idx="4198">
                  <c:v>20.542613983154297</c:v>
                </c:pt>
                <c:pt idx="4199">
                  <c:v>20.512031555175781</c:v>
                </c:pt>
                <c:pt idx="4200">
                  <c:v>20.564990997314453</c:v>
                </c:pt>
                <c:pt idx="4201">
                  <c:v>20.60725212097168</c:v>
                </c:pt>
                <c:pt idx="4202">
                  <c:v>20.540500640869141</c:v>
                </c:pt>
                <c:pt idx="4203">
                  <c:v>20.476259231567383</c:v>
                </c:pt>
                <c:pt idx="4204">
                  <c:v>20.430219650268555</c:v>
                </c:pt>
                <c:pt idx="4205">
                  <c:v>20.491212844848633</c:v>
                </c:pt>
                <c:pt idx="4206">
                  <c:v>20.562164306640625</c:v>
                </c:pt>
                <c:pt idx="4207">
                  <c:v>20.499773025512695</c:v>
                </c:pt>
                <c:pt idx="4208">
                  <c:v>20.588024139404297</c:v>
                </c:pt>
                <c:pt idx="4209">
                  <c:v>20.592693328857422</c:v>
                </c:pt>
                <c:pt idx="4210">
                  <c:v>20.56300163269043</c:v>
                </c:pt>
                <c:pt idx="4211">
                  <c:v>20.48484992980957</c:v>
                </c:pt>
                <c:pt idx="4212">
                  <c:v>20.539464950561523</c:v>
                </c:pt>
                <c:pt idx="4213">
                  <c:v>20.608732223510742</c:v>
                </c:pt>
                <c:pt idx="4214">
                  <c:v>20.512802124023438</c:v>
                </c:pt>
                <c:pt idx="4215">
                  <c:v>20.609981536865234</c:v>
                </c:pt>
                <c:pt idx="4216">
                  <c:v>20.518041610717773</c:v>
                </c:pt>
                <c:pt idx="4217">
                  <c:v>20.466470718383789</c:v>
                </c:pt>
                <c:pt idx="4218">
                  <c:v>20.474180221557617</c:v>
                </c:pt>
                <c:pt idx="4219">
                  <c:v>20.573152542114258</c:v>
                </c:pt>
                <c:pt idx="4220">
                  <c:v>20.514743804931641</c:v>
                </c:pt>
                <c:pt idx="4221">
                  <c:v>20.459127426147461</c:v>
                </c:pt>
                <c:pt idx="4222">
                  <c:v>20.473125457763672</c:v>
                </c:pt>
                <c:pt idx="4223">
                  <c:v>20.448646545410156</c:v>
                </c:pt>
                <c:pt idx="4224">
                  <c:v>20.472967147827148</c:v>
                </c:pt>
                <c:pt idx="4225">
                  <c:v>20.383193969726563</c:v>
                </c:pt>
                <c:pt idx="4226">
                  <c:v>20.421413421630859</c:v>
                </c:pt>
                <c:pt idx="4227">
                  <c:v>20.390983581542969</c:v>
                </c:pt>
                <c:pt idx="4228">
                  <c:v>20.455060958862305</c:v>
                </c:pt>
                <c:pt idx="4229">
                  <c:v>20.497276306152344</c:v>
                </c:pt>
                <c:pt idx="4230">
                  <c:v>20.446149826049805</c:v>
                </c:pt>
                <c:pt idx="4231">
                  <c:v>20.390007019042969</c:v>
                </c:pt>
                <c:pt idx="4232">
                  <c:v>20.415664672851563</c:v>
                </c:pt>
                <c:pt idx="4233">
                  <c:v>20.41754150390625</c:v>
                </c:pt>
                <c:pt idx="4234">
                  <c:v>20.425846099853516</c:v>
                </c:pt>
                <c:pt idx="4235">
                  <c:v>20.463283538818359</c:v>
                </c:pt>
                <c:pt idx="4236">
                  <c:v>20.354639053344727</c:v>
                </c:pt>
                <c:pt idx="4237">
                  <c:v>20.298183441162109</c:v>
                </c:pt>
                <c:pt idx="4238">
                  <c:v>20.386665344238281</c:v>
                </c:pt>
                <c:pt idx="4239">
                  <c:v>20.341403961181641</c:v>
                </c:pt>
                <c:pt idx="4240">
                  <c:v>20.334390640258789</c:v>
                </c:pt>
                <c:pt idx="4241">
                  <c:v>20.337053298950195</c:v>
                </c:pt>
                <c:pt idx="4242">
                  <c:v>20.4722900390625</c:v>
                </c:pt>
                <c:pt idx="4243">
                  <c:v>20.426340103149414</c:v>
                </c:pt>
                <c:pt idx="4244">
                  <c:v>20.367694854736328</c:v>
                </c:pt>
                <c:pt idx="4245">
                  <c:v>20.303897857666016</c:v>
                </c:pt>
                <c:pt idx="4246">
                  <c:v>20.374832153320313</c:v>
                </c:pt>
                <c:pt idx="4247">
                  <c:v>20.398168563842773</c:v>
                </c:pt>
                <c:pt idx="4248">
                  <c:v>20.305736541748047</c:v>
                </c:pt>
                <c:pt idx="4249">
                  <c:v>20.347173690795898</c:v>
                </c:pt>
                <c:pt idx="4250">
                  <c:v>20.455127716064453</c:v>
                </c:pt>
                <c:pt idx="4251">
                  <c:v>20.350032806396484</c:v>
                </c:pt>
                <c:pt idx="4252">
                  <c:v>20.376567840576172</c:v>
                </c:pt>
                <c:pt idx="4253">
                  <c:v>20.502950668334961</c:v>
                </c:pt>
                <c:pt idx="4254">
                  <c:v>20.377433776855469</c:v>
                </c:pt>
                <c:pt idx="4255">
                  <c:v>20.382360458374023</c:v>
                </c:pt>
                <c:pt idx="4256">
                  <c:v>20.365114212036133</c:v>
                </c:pt>
                <c:pt idx="4257">
                  <c:v>20.455896377563477</c:v>
                </c:pt>
                <c:pt idx="4258">
                  <c:v>20.409505844116211</c:v>
                </c:pt>
                <c:pt idx="4259">
                  <c:v>20.337509155273438</c:v>
                </c:pt>
                <c:pt idx="4260">
                  <c:v>20.28831672668457</c:v>
                </c:pt>
                <c:pt idx="4261">
                  <c:v>20.34581184387207</c:v>
                </c:pt>
                <c:pt idx="4262">
                  <c:v>20.373620986938477</c:v>
                </c:pt>
                <c:pt idx="4263">
                  <c:v>20.277912139892578</c:v>
                </c:pt>
                <c:pt idx="4264">
                  <c:v>20.266075134277344</c:v>
                </c:pt>
                <c:pt idx="4265">
                  <c:v>20.289752960205078</c:v>
                </c:pt>
                <c:pt idx="4266">
                  <c:v>20.349884033203125</c:v>
                </c:pt>
                <c:pt idx="4267">
                  <c:v>20.31419563293457</c:v>
                </c:pt>
                <c:pt idx="4268">
                  <c:v>20.29216194152832</c:v>
                </c:pt>
                <c:pt idx="4269">
                  <c:v>20.220132827758789</c:v>
                </c:pt>
                <c:pt idx="4270">
                  <c:v>20.290637969970703</c:v>
                </c:pt>
                <c:pt idx="4271">
                  <c:v>20.281606674194336</c:v>
                </c:pt>
                <c:pt idx="4272">
                  <c:v>20.322658538818359</c:v>
                </c:pt>
                <c:pt idx="4273">
                  <c:v>20.29704475402832</c:v>
                </c:pt>
                <c:pt idx="4274">
                  <c:v>20.268074035644531</c:v>
                </c:pt>
                <c:pt idx="4275">
                  <c:v>20.269309997558594</c:v>
                </c:pt>
                <c:pt idx="4276">
                  <c:v>20.304584503173828</c:v>
                </c:pt>
                <c:pt idx="4277">
                  <c:v>20.360420227050781</c:v>
                </c:pt>
                <c:pt idx="4278">
                  <c:v>20.297908782958984</c:v>
                </c:pt>
                <c:pt idx="4279">
                  <c:v>20.352483749389648</c:v>
                </c:pt>
                <c:pt idx="4280">
                  <c:v>20.275564193725586</c:v>
                </c:pt>
                <c:pt idx="4281">
                  <c:v>20.327486038208008</c:v>
                </c:pt>
                <c:pt idx="4282">
                  <c:v>20.333742141723633</c:v>
                </c:pt>
                <c:pt idx="4283">
                  <c:v>20.408649444580078</c:v>
                </c:pt>
                <c:pt idx="4284">
                  <c:v>20.326625823974609</c:v>
                </c:pt>
                <c:pt idx="4285">
                  <c:v>20.213462829589844</c:v>
                </c:pt>
                <c:pt idx="4286">
                  <c:v>20.225368499755859</c:v>
                </c:pt>
                <c:pt idx="4287">
                  <c:v>20.324195861816406</c:v>
                </c:pt>
                <c:pt idx="4288">
                  <c:v>20.330240249633789</c:v>
                </c:pt>
                <c:pt idx="4289">
                  <c:v>20.376092910766602</c:v>
                </c:pt>
                <c:pt idx="4290">
                  <c:v>20.306398391723633</c:v>
                </c:pt>
                <c:pt idx="4291">
                  <c:v>20.273353576660156</c:v>
                </c:pt>
                <c:pt idx="4292">
                  <c:v>20.243223190307617</c:v>
                </c:pt>
                <c:pt idx="4293">
                  <c:v>20.225753784179688</c:v>
                </c:pt>
                <c:pt idx="4294">
                  <c:v>20.259420394897461</c:v>
                </c:pt>
                <c:pt idx="4295">
                  <c:v>20.210073471069336</c:v>
                </c:pt>
                <c:pt idx="4296">
                  <c:v>20.23286247253418</c:v>
                </c:pt>
                <c:pt idx="4297">
                  <c:v>20.191450119018555</c:v>
                </c:pt>
                <c:pt idx="4298">
                  <c:v>20.197465896606445</c:v>
                </c:pt>
                <c:pt idx="4299">
                  <c:v>20.307870864868164</c:v>
                </c:pt>
                <c:pt idx="4300">
                  <c:v>20.220981597900391</c:v>
                </c:pt>
                <c:pt idx="4301">
                  <c:v>20.291078567504883</c:v>
                </c:pt>
                <c:pt idx="4302">
                  <c:v>20.185853958129883</c:v>
                </c:pt>
                <c:pt idx="4303">
                  <c:v>20.299858093261719</c:v>
                </c:pt>
                <c:pt idx="4304">
                  <c:v>20.184762954711914</c:v>
                </c:pt>
                <c:pt idx="4305">
                  <c:v>20.219381332397461</c:v>
                </c:pt>
                <c:pt idx="4306">
                  <c:v>20.296491622924805</c:v>
                </c:pt>
                <c:pt idx="4307">
                  <c:v>20.159156799316406</c:v>
                </c:pt>
                <c:pt idx="4308">
                  <c:v>20.179740905761719</c:v>
                </c:pt>
                <c:pt idx="4309">
                  <c:v>20.120492935180664</c:v>
                </c:pt>
                <c:pt idx="4310">
                  <c:v>20.11683464050293</c:v>
                </c:pt>
                <c:pt idx="4311">
                  <c:v>20.169979095458984</c:v>
                </c:pt>
                <c:pt idx="4312">
                  <c:v>20.158050537109375</c:v>
                </c:pt>
                <c:pt idx="4313">
                  <c:v>20.224979400634766</c:v>
                </c:pt>
                <c:pt idx="4314">
                  <c:v>20.191545486450195</c:v>
                </c:pt>
                <c:pt idx="4315">
                  <c:v>20.162542343139648</c:v>
                </c:pt>
                <c:pt idx="4316">
                  <c:v>20.265575408935547</c:v>
                </c:pt>
                <c:pt idx="4317">
                  <c:v>20.247800827026367</c:v>
                </c:pt>
                <c:pt idx="4318">
                  <c:v>20.213739395141602</c:v>
                </c:pt>
                <c:pt idx="4319">
                  <c:v>20.176496505737305</c:v>
                </c:pt>
                <c:pt idx="4320">
                  <c:v>20.261802673339844</c:v>
                </c:pt>
                <c:pt idx="4321">
                  <c:v>20.199291229248047</c:v>
                </c:pt>
                <c:pt idx="4322">
                  <c:v>20.195829391479492</c:v>
                </c:pt>
                <c:pt idx="4323">
                  <c:v>20.12640380859375</c:v>
                </c:pt>
                <c:pt idx="4324">
                  <c:v>20.166719436645508</c:v>
                </c:pt>
                <c:pt idx="4325">
                  <c:v>20.136493682861328</c:v>
                </c:pt>
                <c:pt idx="4326">
                  <c:v>20.206081390380859</c:v>
                </c:pt>
                <c:pt idx="4327">
                  <c:v>20.135833740234375</c:v>
                </c:pt>
                <c:pt idx="4328">
                  <c:v>20.126152038574219</c:v>
                </c:pt>
                <c:pt idx="4329">
                  <c:v>20.155050277709961</c:v>
                </c:pt>
                <c:pt idx="4330">
                  <c:v>20.18269157409668</c:v>
                </c:pt>
                <c:pt idx="4331">
                  <c:v>20.223031997680664</c:v>
                </c:pt>
                <c:pt idx="4332">
                  <c:v>20.174041748046875</c:v>
                </c:pt>
                <c:pt idx="4333">
                  <c:v>20.160808563232422</c:v>
                </c:pt>
                <c:pt idx="4334">
                  <c:v>20.213455200195313</c:v>
                </c:pt>
                <c:pt idx="4335">
                  <c:v>20.147500991821289</c:v>
                </c:pt>
                <c:pt idx="4336">
                  <c:v>20.204950332641602</c:v>
                </c:pt>
                <c:pt idx="4337">
                  <c:v>20.248258590698242</c:v>
                </c:pt>
                <c:pt idx="4338">
                  <c:v>20.337675094604492</c:v>
                </c:pt>
                <c:pt idx="4339">
                  <c:v>20.310409545898438</c:v>
                </c:pt>
                <c:pt idx="4340">
                  <c:v>20.308429718017578</c:v>
                </c:pt>
                <c:pt idx="4341">
                  <c:v>20.406984329223633</c:v>
                </c:pt>
                <c:pt idx="4342">
                  <c:v>20.283407211303711</c:v>
                </c:pt>
                <c:pt idx="4343">
                  <c:v>20.313480377197266</c:v>
                </c:pt>
                <c:pt idx="4344">
                  <c:v>20.281620025634766</c:v>
                </c:pt>
                <c:pt idx="4345">
                  <c:v>20.235876083374023</c:v>
                </c:pt>
                <c:pt idx="4346">
                  <c:v>20.241199493408203</c:v>
                </c:pt>
                <c:pt idx="4347">
                  <c:v>20.202238082885742</c:v>
                </c:pt>
                <c:pt idx="4348">
                  <c:v>20.245182037353516</c:v>
                </c:pt>
                <c:pt idx="4349">
                  <c:v>20.253486633300781</c:v>
                </c:pt>
                <c:pt idx="4350">
                  <c:v>20.222660064697266</c:v>
                </c:pt>
                <c:pt idx="4351">
                  <c:v>20.134613037109375</c:v>
                </c:pt>
                <c:pt idx="4352">
                  <c:v>20.141105651855469</c:v>
                </c:pt>
                <c:pt idx="4353">
                  <c:v>20.162595748901367</c:v>
                </c:pt>
                <c:pt idx="4354">
                  <c:v>20.187387466430664</c:v>
                </c:pt>
                <c:pt idx="4355">
                  <c:v>20.144092559814453</c:v>
                </c:pt>
                <c:pt idx="4356">
                  <c:v>20.125242233276367</c:v>
                </c:pt>
                <c:pt idx="4357">
                  <c:v>20.215288162231445</c:v>
                </c:pt>
                <c:pt idx="4358">
                  <c:v>20.207056045532227</c:v>
                </c:pt>
                <c:pt idx="4359">
                  <c:v>20.245758056640625</c:v>
                </c:pt>
                <c:pt idx="4360">
                  <c:v>20.170478820800781</c:v>
                </c:pt>
                <c:pt idx="4361">
                  <c:v>20.164873123168945</c:v>
                </c:pt>
                <c:pt idx="4362">
                  <c:v>20.209939956665039</c:v>
                </c:pt>
                <c:pt idx="4363">
                  <c:v>20.126365661621094</c:v>
                </c:pt>
                <c:pt idx="4364">
                  <c:v>20.197463989257813</c:v>
                </c:pt>
                <c:pt idx="4365">
                  <c:v>20.209827423095703</c:v>
                </c:pt>
                <c:pt idx="4366">
                  <c:v>20.186855316162109</c:v>
                </c:pt>
                <c:pt idx="4367">
                  <c:v>20.191268920898438</c:v>
                </c:pt>
                <c:pt idx="4368">
                  <c:v>20.17024040222168</c:v>
                </c:pt>
                <c:pt idx="4369">
                  <c:v>20.216602325439453</c:v>
                </c:pt>
                <c:pt idx="4370">
                  <c:v>20.198406219482422</c:v>
                </c:pt>
                <c:pt idx="4371">
                  <c:v>20.192047119140625</c:v>
                </c:pt>
                <c:pt idx="4372">
                  <c:v>20.208992004394531</c:v>
                </c:pt>
                <c:pt idx="4373">
                  <c:v>20.139680862426758</c:v>
                </c:pt>
                <c:pt idx="4374">
                  <c:v>20.242429733276367</c:v>
                </c:pt>
                <c:pt idx="4375">
                  <c:v>20.174049377441406</c:v>
                </c:pt>
                <c:pt idx="4376">
                  <c:v>20.211692810058594</c:v>
                </c:pt>
                <c:pt idx="4377">
                  <c:v>20.214099884033203</c:v>
                </c:pt>
                <c:pt idx="4378">
                  <c:v>20.222761154174805</c:v>
                </c:pt>
                <c:pt idx="4379">
                  <c:v>20.190208435058594</c:v>
                </c:pt>
                <c:pt idx="4380">
                  <c:v>20.040746688842773</c:v>
                </c:pt>
                <c:pt idx="4381">
                  <c:v>20.075347900390625</c:v>
                </c:pt>
                <c:pt idx="4382">
                  <c:v>20.201616287231445</c:v>
                </c:pt>
                <c:pt idx="4383">
                  <c:v>20.174945831298828</c:v>
                </c:pt>
                <c:pt idx="4384">
                  <c:v>20.147394180297852</c:v>
                </c:pt>
                <c:pt idx="4385">
                  <c:v>20.116115570068359</c:v>
                </c:pt>
                <c:pt idx="4386">
                  <c:v>20.088844299316406</c:v>
                </c:pt>
                <c:pt idx="4387">
                  <c:v>20.057090759277344</c:v>
                </c:pt>
                <c:pt idx="4388">
                  <c:v>20.131196975708008</c:v>
                </c:pt>
                <c:pt idx="4389">
                  <c:v>20.137441635131836</c:v>
                </c:pt>
                <c:pt idx="4390">
                  <c:v>20.068859100341797</c:v>
                </c:pt>
                <c:pt idx="4391">
                  <c:v>20.082670211791992</c:v>
                </c:pt>
                <c:pt idx="4392">
                  <c:v>19.998565673828125</c:v>
                </c:pt>
                <c:pt idx="4393">
                  <c:v>20.00096321105957</c:v>
                </c:pt>
                <c:pt idx="4394">
                  <c:v>20.088729858398438</c:v>
                </c:pt>
                <c:pt idx="4395">
                  <c:v>20.100639343261719</c:v>
                </c:pt>
                <c:pt idx="4396">
                  <c:v>20.030084609985352</c:v>
                </c:pt>
                <c:pt idx="4397">
                  <c:v>20.029153823852539</c:v>
                </c:pt>
                <c:pt idx="4398">
                  <c:v>20.036083221435547</c:v>
                </c:pt>
                <c:pt idx="4399">
                  <c:v>20.05250358581543</c:v>
                </c:pt>
                <c:pt idx="4400">
                  <c:v>20.015106201171875</c:v>
                </c:pt>
                <c:pt idx="4401">
                  <c:v>20.007350921630859</c:v>
                </c:pt>
                <c:pt idx="4402">
                  <c:v>20.083274841308594</c:v>
                </c:pt>
                <c:pt idx="4403">
                  <c:v>20.003419876098633</c:v>
                </c:pt>
                <c:pt idx="4404">
                  <c:v>20.123298645019531</c:v>
                </c:pt>
                <c:pt idx="4405">
                  <c:v>20.07147216796875</c:v>
                </c:pt>
                <c:pt idx="4406">
                  <c:v>20.073234558105469</c:v>
                </c:pt>
                <c:pt idx="4407">
                  <c:v>20.079668045043945</c:v>
                </c:pt>
                <c:pt idx="4408">
                  <c:v>20.08894157409668</c:v>
                </c:pt>
                <c:pt idx="4409">
                  <c:v>20.089685440063477</c:v>
                </c:pt>
                <c:pt idx="4410">
                  <c:v>20.107320785522461</c:v>
                </c:pt>
                <c:pt idx="4411">
                  <c:v>20.070188522338867</c:v>
                </c:pt>
                <c:pt idx="4412">
                  <c:v>19.992359161376953</c:v>
                </c:pt>
                <c:pt idx="4413">
                  <c:v>20.045307159423828</c:v>
                </c:pt>
                <c:pt idx="4414">
                  <c:v>20.117561340332031</c:v>
                </c:pt>
                <c:pt idx="4415">
                  <c:v>20.053361892700195</c:v>
                </c:pt>
                <c:pt idx="4416">
                  <c:v>20.130350112915039</c:v>
                </c:pt>
                <c:pt idx="4417">
                  <c:v>20.061161041259766</c:v>
                </c:pt>
                <c:pt idx="4418">
                  <c:v>20.057788848876953</c:v>
                </c:pt>
                <c:pt idx="4419">
                  <c:v>20.099216461181641</c:v>
                </c:pt>
                <c:pt idx="4420">
                  <c:v>20.033010482788086</c:v>
                </c:pt>
                <c:pt idx="4421">
                  <c:v>20.007051467895508</c:v>
                </c:pt>
                <c:pt idx="4422">
                  <c:v>19.93145751953125</c:v>
                </c:pt>
                <c:pt idx="4423">
                  <c:v>20.019485473632813</c:v>
                </c:pt>
                <c:pt idx="4424">
                  <c:v>20.034381866455078</c:v>
                </c:pt>
                <c:pt idx="4425">
                  <c:v>20.012165069580078</c:v>
                </c:pt>
                <c:pt idx="4426">
                  <c:v>19.990463256835938</c:v>
                </c:pt>
                <c:pt idx="4427">
                  <c:v>20.002290725708008</c:v>
                </c:pt>
                <c:pt idx="4428">
                  <c:v>20.126558303833008</c:v>
                </c:pt>
                <c:pt idx="4429">
                  <c:v>20.038076400756836</c:v>
                </c:pt>
                <c:pt idx="4430">
                  <c:v>20.08934211730957</c:v>
                </c:pt>
                <c:pt idx="4431">
                  <c:v>20.065330505371094</c:v>
                </c:pt>
                <c:pt idx="4432">
                  <c:v>20.064506530761719</c:v>
                </c:pt>
                <c:pt idx="4433">
                  <c:v>20.081216812133789</c:v>
                </c:pt>
                <c:pt idx="4434">
                  <c:v>20.046901702880859</c:v>
                </c:pt>
                <c:pt idx="4435">
                  <c:v>19.997499465942383</c:v>
                </c:pt>
                <c:pt idx="4436">
                  <c:v>20.03558349609375</c:v>
                </c:pt>
                <c:pt idx="4437">
                  <c:v>20.102184295654297</c:v>
                </c:pt>
                <c:pt idx="4438">
                  <c:v>19.997444152832031</c:v>
                </c:pt>
                <c:pt idx="4439">
                  <c:v>20.042032241821289</c:v>
                </c:pt>
                <c:pt idx="4440">
                  <c:v>20.047170639038086</c:v>
                </c:pt>
                <c:pt idx="4441">
                  <c:v>20.114208221435547</c:v>
                </c:pt>
                <c:pt idx="4442">
                  <c:v>20.034698486328125</c:v>
                </c:pt>
                <c:pt idx="4443">
                  <c:v>20.134246826171875</c:v>
                </c:pt>
                <c:pt idx="4444">
                  <c:v>20.19697380065918</c:v>
                </c:pt>
                <c:pt idx="4445">
                  <c:v>20.090641021728516</c:v>
                </c:pt>
                <c:pt idx="4446">
                  <c:v>20.137247085571289</c:v>
                </c:pt>
                <c:pt idx="4447">
                  <c:v>20.096771240234375</c:v>
                </c:pt>
                <c:pt idx="4448">
                  <c:v>20.023452758789063</c:v>
                </c:pt>
                <c:pt idx="4449">
                  <c:v>19.983516693115234</c:v>
                </c:pt>
                <c:pt idx="4450">
                  <c:v>20.108188629150391</c:v>
                </c:pt>
                <c:pt idx="4451">
                  <c:v>20.065376281738281</c:v>
                </c:pt>
                <c:pt idx="4452">
                  <c:v>20.09202766418457</c:v>
                </c:pt>
                <c:pt idx="4453">
                  <c:v>20.153617858886719</c:v>
                </c:pt>
                <c:pt idx="4454">
                  <c:v>19.945957183837891</c:v>
                </c:pt>
                <c:pt idx="4455">
                  <c:v>19.960437774658203</c:v>
                </c:pt>
                <c:pt idx="4456">
                  <c:v>20.005342483520508</c:v>
                </c:pt>
                <c:pt idx="4457">
                  <c:v>20.086347579956055</c:v>
                </c:pt>
                <c:pt idx="4458">
                  <c:v>20.020486831665039</c:v>
                </c:pt>
                <c:pt idx="4459">
                  <c:v>20.071773529052734</c:v>
                </c:pt>
                <c:pt idx="4460">
                  <c:v>20.003828048706055</c:v>
                </c:pt>
                <c:pt idx="4461">
                  <c:v>19.982942581176758</c:v>
                </c:pt>
                <c:pt idx="4462">
                  <c:v>20.025505065917969</c:v>
                </c:pt>
                <c:pt idx="4463">
                  <c:v>19.977828979492188</c:v>
                </c:pt>
                <c:pt idx="4464">
                  <c:v>20.022317886352539</c:v>
                </c:pt>
                <c:pt idx="4465">
                  <c:v>20.000095367431641</c:v>
                </c:pt>
                <c:pt idx="4466">
                  <c:v>20.015033721923828</c:v>
                </c:pt>
                <c:pt idx="4467">
                  <c:v>20.01915168762207</c:v>
                </c:pt>
                <c:pt idx="4468">
                  <c:v>19.995538711547852</c:v>
                </c:pt>
                <c:pt idx="4469">
                  <c:v>19.94270133972168</c:v>
                </c:pt>
                <c:pt idx="4470">
                  <c:v>19.900491714477539</c:v>
                </c:pt>
                <c:pt idx="4471">
                  <c:v>19.982881546020508</c:v>
                </c:pt>
                <c:pt idx="4472">
                  <c:v>20.020364761352539</c:v>
                </c:pt>
                <c:pt idx="4473">
                  <c:v>19.948776245117188</c:v>
                </c:pt>
                <c:pt idx="4474">
                  <c:v>19.927566528320313</c:v>
                </c:pt>
                <c:pt idx="4475">
                  <c:v>19.900230407714844</c:v>
                </c:pt>
                <c:pt idx="4476">
                  <c:v>19.903232574462891</c:v>
                </c:pt>
                <c:pt idx="4477">
                  <c:v>19.904012680053711</c:v>
                </c:pt>
                <c:pt idx="4478">
                  <c:v>19.911968231201172</c:v>
                </c:pt>
                <c:pt idx="4479">
                  <c:v>19.981121063232422</c:v>
                </c:pt>
                <c:pt idx="4480">
                  <c:v>19.817371368408203</c:v>
                </c:pt>
                <c:pt idx="4481">
                  <c:v>19.876226425170898</c:v>
                </c:pt>
                <c:pt idx="4482">
                  <c:v>19.813316345214844</c:v>
                </c:pt>
                <c:pt idx="4483">
                  <c:v>19.875904083251953</c:v>
                </c:pt>
                <c:pt idx="4484">
                  <c:v>19.844223022460938</c:v>
                </c:pt>
                <c:pt idx="4485">
                  <c:v>19.813093185424805</c:v>
                </c:pt>
                <c:pt idx="4486">
                  <c:v>19.850307464599609</c:v>
                </c:pt>
                <c:pt idx="4487">
                  <c:v>19.774019241333008</c:v>
                </c:pt>
                <c:pt idx="4488">
                  <c:v>19.813388824462891</c:v>
                </c:pt>
                <c:pt idx="4489">
                  <c:v>19.824115753173828</c:v>
                </c:pt>
                <c:pt idx="4490">
                  <c:v>19.815605163574219</c:v>
                </c:pt>
                <c:pt idx="4491">
                  <c:v>19.817377090454102</c:v>
                </c:pt>
                <c:pt idx="4492">
                  <c:v>19.765254974365234</c:v>
                </c:pt>
                <c:pt idx="4493">
                  <c:v>19.80076789855957</c:v>
                </c:pt>
                <c:pt idx="4494">
                  <c:v>19.784027099609375</c:v>
                </c:pt>
                <c:pt idx="4495">
                  <c:v>19.794811248779297</c:v>
                </c:pt>
                <c:pt idx="4496">
                  <c:v>19.714344024658203</c:v>
                </c:pt>
                <c:pt idx="4497">
                  <c:v>19.783500671386719</c:v>
                </c:pt>
                <c:pt idx="4498">
                  <c:v>19.740360260009766</c:v>
                </c:pt>
                <c:pt idx="4499">
                  <c:v>19.777004241943359</c:v>
                </c:pt>
                <c:pt idx="4500">
                  <c:v>19.913248062133789</c:v>
                </c:pt>
                <c:pt idx="4501">
                  <c:v>19.855546951293945</c:v>
                </c:pt>
                <c:pt idx="4502">
                  <c:v>19.777265548706055</c:v>
                </c:pt>
                <c:pt idx="4503">
                  <c:v>19.899744033813477</c:v>
                </c:pt>
                <c:pt idx="4504">
                  <c:v>19.818950653076172</c:v>
                </c:pt>
                <c:pt idx="4505">
                  <c:v>19.823457717895508</c:v>
                </c:pt>
                <c:pt idx="4506">
                  <c:v>19.903274536132813</c:v>
                </c:pt>
                <c:pt idx="4507">
                  <c:v>19.82728385925293</c:v>
                </c:pt>
                <c:pt idx="4508">
                  <c:v>19.865365982055664</c:v>
                </c:pt>
                <c:pt idx="4509">
                  <c:v>19.897001266479492</c:v>
                </c:pt>
                <c:pt idx="4510">
                  <c:v>19.891006469726563</c:v>
                </c:pt>
                <c:pt idx="4511">
                  <c:v>19.803497314453125</c:v>
                </c:pt>
                <c:pt idx="4512">
                  <c:v>19.905551910400391</c:v>
                </c:pt>
                <c:pt idx="4513">
                  <c:v>19.907808303833008</c:v>
                </c:pt>
                <c:pt idx="4514">
                  <c:v>19.909502029418945</c:v>
                </c:pt>
                <c:pt idx="4515">
                  <c:v>19.799295425415039</c:v>
                </c:pt>
                <c:pt idx="4516">
                  <c:v>19.843366622924805</c:v>
                </c:pt>
                <c:pt idx="4517">
                  <c:v>19.871555328369141</c:v>
                </c:pt>
                <c:pt idx="4518">
                  <c:v>19.878410339355469</c:v>
                </c:pt>
                <c:pt idx="4519">
                  <c:v>19.925460815429688</c:v>
                </c:pt>
                <c:pt idx="4520">
                  <c:v>19.900373458862305</c:v>
                </c:pt>
                <c:pt idx="4521">
                  <c:v>19.89848518371582</c:v>
                </c:pt>
                <c:pt idx="4522">
                  <c:v>19.878040313720703</c:v>
                </c:pt>
                <c:pt idx="4523">
                  <c:v>19.790533065795898</c:v>
                </c:pt>
                <c:pt idx="4524">
                  <c:v>19.843540191650391</c:v>
                </c:pt>
                <c:pt idx="4525">
                  <c:v>19.765830993652344</c:v>
                </c:pt>
                <c:pt idx="4526">
                  <c:v>19.892368316650391</c:v>
                </c:pt>
                <c:pt idx="4527">
                  <c:v>19.799489974975586</c:v>
                </c:pt>
                <c:pt idx="4528">
                  <c:v>19.831729888916016</c:v>
                </c:pt>
                <c:pt idx="4529">
                  <c:v>19.867925643920898</c:v>
                </c:pt>
                <c:pt idx="4530">
                  <c:v>19.865753173828125</c:v>
                </c:pt>
                <c:pt idx="4531">
                  <c:v>19.832195281982422</c:v>
                </c:pt>
                <c:pt idx="4532">
                  <c:v>19.81193733215332</c:v>
                </c:pt>
                <c:pt idx="4533">
                  <c:v>19.905387878417969</c:v>
                </c:pt>
                <c:pt idx="4534">
                  <c:v>19.88909912109375</c:v>
                </c:pt>
                <c:pt idx="4535">
                  <c:v>19.866744995117188</c:v>
                </c:pt>
                <c:pt idx="4536">
                  <c:v>19.82588005065918</c:v>
                </c:pt>
                <c:pt idx="4537">
                  <c:v>19.885927200317383</c:v>
                </c:pt>
                <c:pt idx="4538">
                  <c:v>19.857875823974609</c:v>
                </c:pt>
                <c:pt idx="4539">
                  <c:v>19.833122253417969</c:v>
                </c:pt>
                <c:pt idx="4540">
                  <c:v>19.804637908935547</c:v>
                </c:pt>
                <c:pt idx="4541">
                  <c:v>19.876564025878906</c:v>
                </c:pt>
                <c:pt idx="4542">
                  <c:v>19.901237487792969</c:v>
                </c:pt>
                <c:pt idx="4543">
                  <c:v>19.858251571655273</c:v>
                </c:pt>
                <c:pt idx="4544">
                  <c:v>19.78802490234375</c:v>
                </c:pt>
                <c:pt idx="4545">
                  <c:v>19.739213943481445</c:v>
                </c:pt>
                <c:pt idx="4546">
                  <c:v>19.707052230834961</c:v>
                </c:pt>
                <c:pt idx="4547">
                  <c:v>19.797025680541992</c:v>
                </c:pt>
                <c:pt idx="4548">
                  <c:v>19.841148376464844</c:v>
                </c:pt>
                <c:pt idx="4549">
                  <c:v>19.803688049316406</c:v>
                </c:pt>
                <c:pt idx="4550">
                  <c:v>19.802692413330078</c:v>
                </c:pt>
                <c:pt idx="4551">
                  <c:v>19.79261589050293</c:v>
                </c:pt>
                <c:pt idx="4552">
                  <c:v>19.812582015991211</c:v>
                </c:pt>
                <c:pt idx="4553">
                  <c:v>19.772724151611328</c:v>
                </c:pt>
                <c:pt idx="4554">
                  <c:v>19.789243698120117</c:v>
                </c:pt>
                <c:pt idx="4555">
                  <c:v>19.76446533203125</c:v>
                </c:pt>
                <c:pt idx="4556">
                  <c:v>19.957721710205078</c:v>
                </c:pt>
                <c:pt idx="4557">
                  <c:v>19.852951049804688</c:v>
                </c:pt>
                <c:pt idx="4558">
                  <c:v>19.804347991943359</c:v>
                </c:pt>
                <c:pt idx="4559">
                  <c:v>19.891489028930664</c:v>
                </c:pt>
                <c:pt idx="4560">
                  <c:v>19.871814727783203</c:v>
                </c:pt>
                <c:pt idx="4561">
                  <c:v>19.772623062133789</c:v>
                </c:pt>
                <c:pt idx="4562">
                  <c:v>19.735031127929688</c:v>
                </c:pt>
                <c:pt idx="4563">
                  <c:v>19.756742477416992</c:v>
                </c:pt>
                <c:pt idx="4564">
                  <c:v>19.836669921875</c:v>
                </c:pt>
                <c:pt idx="4565">
                  <c:v>19.739492416381836</c:v>
                </c:pt>
                <c:pt idx="4566">
                  <c:v>19.772869110107422</c:v>
                </c:pt>
                <c:pt idx="4567">
                  <c:v>19.78166389465332</c:v>
                </c:pt>
                <c:pt idx="4568">
                  <c:v>19.822441101074219</c:v>
                </c:pt>
                <c:pt idx="4569">
                  <c:v>19.795206069946289</c:v>
                </c:pt>
                <c:pt idx="4570">
                  <c:v>19.749387741088867</c:v>
                </c:pt>
                <c:pt idx="4571">
                  <c:v>19.768613815307617</c:v>
                </c:pt>
                <c:pt idx="4572">
                  <c:v>19.749578475952148</c:v>
                </c:pt>
                <c:pt idx="4573">
                  <c:v>19.83055305480957</c:v>
                </c:pt>
                <c:pt idx="4574">
                  <c:v>19.85188102722168</c:v>
                </c:pt>
                <c:pt idx="4575">
                  <c:v>19.755989074707031</c:v>
                </c:pt>
                <c:pt idx="4576">
                  <c:v>19.817779541015625</c:v>
                </c:pt>
                <c:pt idx="4577">
                  <c:v>19.773714065551758</c:v>
                </c:pt>
                <c:pt idx="4578">
                  <c:v>19.783769607543945</c:v>
                </c:pt>
                <c:pt idx="4579">
                  <c:v>19.756893157958984</c:v>
                </c:pt>
                <c:pt idx="4580">
                  <c:v>19.770627975463867</c:v>
                </c:pt>
                <c:pt idx="4581">
                  <c:v>19.722482681274414</c:v>
                </c:pt>
                <c:pt idx="4582">
                  <c:v>19.782014846801758</c:v>
                </c:pt>
                <c:pt idx="4583">
                  <c:v>19.758876800537109</c:v>
                </c:pt>
                <c:pt idx="4584">
                  <c:v>19.876453399658203</c:v>
                </c:pt>
                <c:pt idx="4585">
                  <c:v>19.846725463867188</c:v>
                </c:pt>
                <c:pt idx="4586">
                  <c:v>19.818569183349609</c:v>
                </c:pt>
                <c:pt idx="4587">
                  <c:v>19.846046447753906</c:v>
                </c:pt>
                <c:pt idx="4588">
                  <c:v>19.842962265014648</c:v>
                </c:pt>
                <c:pt idx="4589">
                  <c:v>19.872468948364258</c:v>
                </c:pt>
                <c:pt idx="4590">
                  <c:v>19.887594223022461</c:v>
                </c:pt>
                <c:pt idx="4591">
                  <c:v>19.807535171508789</c:v>
                </c:pt>
                <c:pt idx="4592">
                  <c:v>19.845584869384766</c:v>
                </c:pt>
                <c:pt idx="4593">
                  <c:v>19.845235824584961</c:v>
                </c:pt>
                <c:pt idx="4594">
                  <c:v>19.800067901611328</c:v>
                </c:pt>
                <c:pt idx="4595">
                  <c:v>19.785167694091797</c:v>
                </c:pt>
                <c:pt idx="4596">
                  <c:v>19.803426742553711</c:v>
                </c:pt>
                <c:pt idx="4597">
                  <c:v>19.726568222045898</c:v>
                </c:pt>
                <c:pt idx="4598">
                  <c:v>19.747852325439453</c:v>
                </c:pt>
                <c:pt idx="4599">
                  <c:v>19.714437484741211</c:v>
                </c:pt>
                <c:pt idx="4600">
                  <c:v>19.673202514648438</c:v>
                </c:pt>
                <c:pt idx="4601">
                  <c:v>19.684814453125</c:v>
                </c:pt>
                <c:pt idx="4602">
                  <c:v>19.658390045166016</c:v>
                </c:pt>
                <c:pt idx="4603">
                  <c:v>19.723508834838867</c:v>
                </c:pt>
                <c:pt idx="4604">
                  <c:v>19.705463409423828</c:v>
                </c:pt>
                <c:pt idx="4605">
                  <c:v>19.761245727539063</c:v>
                </c:pt>
                <c:pt idx="4606">
                  <c:v>19.673845291137695</c:v>
                </c:pt>
                <c:pt idx="4607">
                  <c:v>19.66943359375</c:v>
                </c:pt>
                <c:pt idx="4608">
                  <c:v>19.71055793762207</c:v>
                </c:pt>
                <c:pt idx="4609">
                  <c:v>19.643844604492188</c:v>
                </c:pt>
                <c:pt idx="4610">
                  <c:v>19.599802017211914</c:v>
                </c:pt>
                <c:pt idx="4611">
                  <c:v>19.619613647460938</c:v>
                </c:pt>
                <c:pt idx="4612">
                  <c:v>19.56779670715332</c:v>
                </c:pt>
                <c:pt idx="4613">
                  <c:v>19.672677993774414</c:v>
                </c:pt>
                <c:pt idx="4614">
                  <c:v>19.704879760742188</c:v>
                </c:pt>
                <c:pt idx="4615">
                  <c:v>19.658618927001953</c:v>
                </c:pt>
                <c:pt idx="4616">
                  <c:v>19.672224044799805</c:v>
                </c:pt>
                <c:pt idx="4617">
                  <c:v>19.704627990722656</c:v>
                </c:pt>
                <c:pt idx="4618">
                  <c:v>19.694307327270508</c:v>
                </c:pt>
                <c:pt idx="4619">
                  <c:v>19.588083267211914</c:v>
                </c:pt>
                <c:pt idx="4620">
                  <c:v>19.625743865966797</c:v>
                </c:pt>
                <c:pt idx="4621">
                  <c:v>19.610282897949219</c:v>
                </c:pt>
                <c:pt idx="4622">
                  <c:v>19.572795867919922</c:v>
                </c:pt>
                <c:pt idx="4623">
                  <c:v>19.543218612670898</c:v>
                </c:pt>
                <c:pt idx="4624">
                  <c:v>19.591346740722656</c:v>
                </c:pt>
                <c:pt idx="4625">
                  <c:v>19.695417404174805</c:v>
                </c:pt>
                <c:pt idx="4626">
                  <c:v>19.615457534790039</c:v>
                </c:pt>
                <c:pt idx="4627">
                  <c:v>19.682439804077148</c:v>
                </c:pt>
                <c:pt idx="4628">
                  <c:v>19.721319198608398</c:v>
                </c:pt>
                <c:pt idx="4629">
                  <c:v>19.709774017333984</c:v>
                </c:pt>
                <c:pt idx="4630">
                  <c:v>19.724550247192383</c:v>
                </c:pt>
                <c:pt idx="4631">
                  <c:v>19.755531311035156</c:v>
                </c:pt>
                <c:pt idx="4632">
                  <c:v>19.680877685546875</c:v>
                </c:pt>
                <c:pt idx="4633">
                  <c:v>19.705121994018555</c:v>
                </c:pt>
                <c:pt idx="4634">
                  <c:v>19.708751678466797</c:v>
                </c:pt>
                <c:pt idx="4635">
                  <c:v>19.602396011352539</c:v>
                </c:pt>
                <c:pt idx="4636">
                  <c:v>19.676370620727539</c:v>
                </c:pt>
                <c:pt idx="4637">
                  <c:v>19.650239944458008</c:v>
                </c:pt>
                <c:pt idx="4638">
                  <c:v>19.709480285644531</c:v>
                </c:pt>
                <c:pt idx="4639">
                  <c:v>19.691461563110352</c:v>
                </c:pt>
                <c:pt idx="4640">
                  <c:v>19.695535659790039</c:v>
                </c:pt>
                <c:pt idx="4641">
                  <c:v>19.596914291381836</c:v>
                </c:pt>
                <c:pt idx="4642">
                  <c:v>19.556930541992188</c:v>
                </c:pt>
                <c:pt idx="4643">
                  <c:v>19.631834030151367</c:v>
                </c:pt>
                <c:pt idx="4644">
                  <c:v>19.71697998046875</c:v>
                </c:pt>
                <c:pt idx="4645">
                  <c:v>19.691905975341797</c:v>
                </c:pt>
                <c:pt idx="4646">
                  <c:v>19.693716049194336</c:v>
                </c:pt>
                <c:pt idx="4647">
                  <c:v>19.758296966552734</c:v>
                </c:pt>
                <c:pt idx="4648">
                  <c:v>19.754600524902344</c:v>
                </c:pt>
                <c:pt idx="4649">
                  <c:v>19.660268783569336</c:v>
                </c:pt>
                <c:pt idx="4650">
                  <c:v>19.647787094116211</c:v>
                </c:pt>
                <c:pt idx="4651">
                  <c:v>19.57110595703125</c:v>
                </c:pt>
                <c:pt idx="4652">
                  <c:v>19.729433059692383</c:v>
                </c:pt>
                <c:pt idx="4653">
                  <c:v>19.591625213623047</c:v>
                </c:pt>
                <c:pt idx="4654">
                  <c:v>19.617849349975586</c:v>
                </c:pt>
                <c:pt idx="4655">
                  <c:v>19.670665740966797</c:v>
                </c:pt>
                <c:pt idx="4656">
                  <c:v>19.655237197875977</c:v>
                </c:pt>
                <c:pt idx="4657">
                  <c:v>19.572874069213867</c:v>
                </c:pt>
                <c:pt idx="4658">
                  <c:v>19.618953704833984</c:v>
                </c:pt>
                <c:pt idx="4659">
                  <c:v>19.590568542480469</c:v>
                </c:pt>
                <c:pt idx="4660">
                  <c:v>19.570585250854492</c:v>
                </c:pt>
                <c:pt idx="4661">
                  <c:v>19.52076530456543</c:v>
                </c:pt>
                <c:pt idx="4662">
                  <c:v>19.510898590087891</c:v>
                </c:pt>
                <c:pt idx="4663">
                  <c:v>19.57769775390625</c:v>
                </c:pt>
                <c:pt idx="4664">
                  <c:v>19.595180511474609</c:v>
                </c:pt>
                <c:pt idx="4665">
                  <c:v>19.651950836181641</c:v>
                </c:pt>
                <c:pt idx="4666">
                  <c:v>19.621150970458984</c:v>
                </c:pt>
                <c:pt idx="4667">
                  <c:v>19.568014144897461</c:v>
                </c:pt>
                <c:pt idx="4668">
                  <c:v>19.610818862915039</c:v>
                </c:pt>
                <c:pt idx="4669">
                  <c:v>19.583925247192383</c:v>
                </c:pt>
                <c:pt idx="4670">
                  <c:v>19.60162353515625</c:v>
                </c:pt>
                <c:pt idx="4671">
                  <c:v>19.535158157348633</c:v>
                </c:pt>
                <c:pt idx="4672">
                  <c:v>19.541133880615234</c:v>
                </c:pt>
                <c:pt idx="4673">
                  <c:v>19.633003234863281</c:v>
                </c:pt>
                <c:pt idx="4674">
                  <c:v>19.430688858032227</c:v>
                </c:pt>
                <c:pt idx="4675">
                  <c:v>19.559825897216797</c:v>
                </c:pt>
                <c:pt idx="4676">
                  <c:v>19.589696884155273</c:v>
                </c:pt>
                <c:pt idx="4677">
                  <c:v>19.580085754394531</c:v>
                </c:pt>
                <c:pt idx="4678">
                  <c:v>19.437650680541992</c:v>
                </c:pt>
                <c:pt idx="4679">
                  <c:v>19.455682754516602</c:v>
                </c:pt>
                <c:pt idx="4680">
                  <c:v>19.548427581787109</c:v>
                </c:pt>
                <c:pt idx="4681">
                  <c:v>19.567466735839844</c:v>
                </c:pt>
                <c:pt idx="4682">
                  <c:v>19.562898635864258</c:v>
                </c:pt>
                <c:pt idx="4683">
                  <c:v>19.565347671508789</c:v>
                </c:pt>
                <c:pt idx="4684">
                  <c:v>19.546783447265625</c:v>
                </c:pt>
                <c:pt idx="4685">
                  <c:v>19.563413619995117</c:v>
                </c:pt>
                <c:pt idx="4686">
                  <c:v>19.435897827148438</c:v>
                </c:pt>
                <c:pt idx="4687">
                  <c:v>19.487541198730469</c:v>
                </c:pt>
                <c:pt idx="4688">
                  <c:v>19.518043518066406</c:v>
                </c:pt>
                <c:pt idx="4689">
                  <c:v>19.473554611206055</c:v>
                </c:pt>
                <c:pt idx="4690">
                  <c:v>19.447355270385742</c:v>
                </c:pt>
                <c:pt idx="4691">
                  <c:v>19.494731903076172</c:v>
                </c:pt>
                <c:pt idx="4692">
                  <c:v>19.563714981079102</c:v>
                </c:pt>
                <c:pt idx="4693">
                  <c:v>19.543968200683594</c:v>
                </c:pt>
                <c:pt idx="4694">
                  <c:v>19.488637924194336</c:v>
                </c:pt>
                <c:pt idx="4695">
                  <c:v>19.503353118896484</c:v>
                </c:pt>
                <c:pt idx="4696">
                  <c:v>19.501806259155273</c:v>
                </c:pt>
                <c:pt idx="4697">
                  <c:v>19.523767471313477</c:v>
                </c:pt>
                <c:pt idx="4698">
                  <c:v>19.521434783935547</c:v>
                </c:pt>
                <c:pt idx="4699">
                  <c:v>19.58030891418457</c:v>
                </c:pt>
                <c:pt idx="4700">
                  <c:v>19.541141510009766</c:v>
                </c:pt>
                <c:pt idx="4701">
                  <c:v>19.543760299682617</c:v>
                </c:pt>
                <c:pt idx="4702">
                  <c:v>19.541120529174805</c:v>
                </c:pt>
                <c:pt idx="4703">
                  <c:v>19.517946243286133</c:v>
                </c:pt>
                <c:pt idx="4704">
                  <c:v>19.426626205444336</c:v>
                </c:pt>
                <c:pt idx="4705">
                  <c:v>19.553615570068359</c:v>
                </c:pt>
                <c:pt idx="4706">
                  <c:v>19.496660232543945</c:v>
                </c:pt>
                <c:pt idx="4707">
                  <c:v>19.448423385620117</c:v>
                </c:pt>
                <c:pt idx="4708">
                  <c:v>19.511419296264648</c:v>
                </c:pt>
                <c:pt idx="4709">
                  <c:v>19.421310424804688</c:v>
                </c:pt>
                <c:pt idx="4710">
                  <c:v>19.486520767211914</c:v>
                </c:pt>
                <c:pt idx="4711">
                  <c:v>19.458335876464844</c:v>
                </c:pt>
                <c:pt idx="4712">
                  <c:v>19.430995941162109</c:v>
                </c:pt>
                <c:pt idx="4713">
                  <c:v>19.53325080871582</c:v>
                </c:pt>
                <c:pt idx="4714">
                  <c:v>19.500728607177734</c:v>
                </c:pt>
                <c:pt idx="4715">
                  <c:v>19.497919082641602</c:v>
                </c:pt>
                <c:pt idx="4716">
                  <c:v>19.4962158203125</c:v>
                </c:pt>
                <c:pt idx="4717">
                  <c:v>19.528085708618164</c:v>
                </c:pt>
                <c:pt idx="4718">
                  <c:v>19.53375244140625</c:v>
                </c:pt>
                <c:pt idx="4719">
                  <c:v>19.496570587158203</c:v>
                </c:pt>
                <c:pt idx="4720">
                  <c:v>19.493307113647461</c:v>
                </c:pt>
                <c:pt idx="4721">
                  <c:v>19.535869598388672</c:v>
                </c:pt>
                <c:pt idx="4722">
                  <c:v>19.525955200195313</c:v>
                </c:pt>
                <c:pt idx="4723">
                  <c:v>19.538829803466797</c:v>
                </c:pt>
                <c:pt idx="4724">
                  <c:v>19.562873840332031</c:v>
                </c:pt>
                <c:pt idx="4725">
                  <c:v>19.591856002807617</c:v>
                </c:pt>
                <c:pt idx="4726">
                  <c:v>19.581321716308594</c:v>
                </c:pt>
                <c:pt idx="4727">
                  <c:v>19.504241943359375</c:v>
                </c:pt>
                <c:pt idx="4728">
                  <c:v>19.558076858520508</c:v>
                </c:pt>
                <c:pt idx="4729">
                  <c:v>19.59821891784668</c:v>
                </c:pt>
                <c:pt idx="4730">
                  <c:v>19.550971984863281</c:v>
                </c:pt>
                <c:pt idx="4731">
                  <c:v>19.49842643737793</c:v>
                </c:pt>
                <c:pt idx="4732">
                  <c:v>19.494888305664063</c:v>
                </c:pt>
                <c:pt idx="4733">
                  <c:v>19.552957534790039</c:v>
                </c:pt>
                <c:pt idx="4734">
                  <c:v>19.502756118774414</c:v>
                </c:pt>
                <c:pt idx="4735">
                  <c:v>19.491065979003906</c:v>
                </c:pt>
                <c:pt idx="4736">
                  <c:v>19.497705459594727</c:v>
                </c:pt>
                <c:pt idx="4737">
                  <c:v>19.562089920043945</c:v>
                </c:pt>
                <c:pt idx="4738">
                  <c:v>19.544157028198242</c:v>
                </c:pt>
                <c:pt idx="4739">
                  <c:v>19.549777984619141</c:v>
                </c:pt>
                <c:pt idx="4740">
                  <c:v>19.491144180297852</c:v>
                </c:pt>
                <c:pt idx="4741">
                  <c:v>19.466859817504883</c:v>
                </c:pt>
                <c:pt idx="4742">
                  <c:v>19.554529190063477</c:v>
                </c:pt>
                <c:pt idx="4743">
                  <c:v>19.501447677612305</c:v>
                </c:pt>
                <c:pt idx="4744">
                  <c:v>19.570230484008789</c:v>
                </c:pt>
                <c:pt idx="4745">
                  <c:v>19.545698165893555</c:v>
                </c:pt>
                <c:pt idx="4746">
                  <c:v>19.541206359863281</c:v>
                </c:pt>
                <c:pt idx="4747">
                  <c:v>19.562891006469727</c:v>
                </c:pt>
                <c:pt idx="4748">
                  <c:v>19.526767730712891</c:v>
                </c:pt>
                <c:pt idx="4749">
                  <c:v>19.480497360229492</c:v>
                </c:pt>
                <c:pt idx="4750">
                  <c:v>19.470226287841797</c:v>
                </c:pt>
                <c:pt idx="4751">
                  <c:v>19.475038528442383</c:v>
                </c:pt>
                <c:pt idx="4752">
                  <c:v>19.498634338378906</c:v>
                </c:pt>
                <c:pt idx="4753">
                  <c:v>19.461202621459961</c:v>
                </c:pt>
                <c:pt idx="4754">
                  <c:v>19.448089599609375</c:v>
                </c:pt>
                <c:pt idx="4755">
                  <c:v>19.486276626586914</c:v>
                </c:pt>
                <c:pt idx="4756">
                  <c:v>19.477384567260742</c:v>
                </c:pt>
                <c:pt idx="4757">
                  <c:v>19.409339904785156</c:v>
                </c:pt>
                <c:pt idx="4758">
                  <c:v>19.321884155273438</c:v>
                </c:pt>
                <c:pt idx="4759">
                  <c:v>19.380437850952148</c:v>
                </c:pt>
                <c:pt idx="4760">
                  <c:v>19.427871704101563</c:v>
                </c:pt>
                <c:pt idx="4761">
                  <c:v>19.314990997314453</c:v>
                </c:pt>
                <c:pt idx="4762">
                  <c:v>19.253496170043945</c:v>
                </c:pt>
                <c:pt idx="4763">
                  <c:v>19.251029968261719</c:v>
                </c:pt>
                <c:pt idx="4764">
                  <c:v>19.326480865478516</c:v>
                </c:pt>
                <c:pt idx="4765">
                  <c:v>19.298377990722656</c:v>
                </c:pt>
                <c:pt idx="4766">
                  <c:v>19.244779586791992</c:v>
                </c:pt>
                <c:pt idx="4767">
                  <c:v>19.254728317260742</c:v>
                </c:pt>
                <c:pt idx="4768">
                  <c:v>19.238534927368164</c:v>
                </c:pt>
                <c:pt idx="4769">
                  <c:v>19.310163497924805</c:v>
                </c:pt>
                <c:pt idx="4770">
                  <c:v>19.276689529418945</c:v>
                </c:pt>
                <c:pt idx="4771">
                  <c:v>19.253686904907227</c:v>
                </c:pt>
                <c:pt idx="4772">
                  <c:v>19.16771125793457</c:v>
                </c:pt>
                <c:pt idx="4773">
                  <c:v>19.137744903564453</c:v>
                </c:pt>
                <c:pt idx="4774">
                  <c:v>19.196109771728516</c:v>
                </c:pt>
                <c:pt idx="4775">
                  <c:v>19.323917388916016</c:v>
                </c:pt>
                <c:pt idx="4776">
                  <c:v>19.238157272338867</c:v>
                </c:pt>
                <c:pt idx="4777">
                  <c:v>19.190435409545898</c:v>
                </c:pt>
                <c:pt idx="4778">
                  <c:v>19.275300979614258</c:v>
                </c:pt>
                <c:pt idx="4779">
                  <c:v>19.177946090698242</c:v>
                </c:pt>
                <c:pt idx="4780">
                  <c:v>19.267723083496094</c:v>
                </c:pt>
                <c:pt idx="4781">
                  <c:v>19.104074478149414</c:v>
                </c:pt>
                <c:pt idx="4782">
                  <c:v>19.246545791625977</c:v>
                </c:pt>
                <c:pt idx="4783">
                  <c:v>19.211786270141602</c:v>
                </c:pt>
                <c:pt idx="4784">
                  <c:v>19.173898696899414</c:v>
                </c:pt>
                <c:pt idx="4785">
                  <c:v>19.259437561035156</c:v>
                </c:pt>
                <c:pt idx="4786">
                  <c:v>19.175472259521484</c:v>
                </c:pt>
                <c:pt idx="4787">
                  <c:v>19.237308502197266</c:v>
                </c:pt>
                <c:pt idx="4788">
                  <c:v>19.209945678710938</c:v>
                </c:pt>
                <c:pt idx="4789">
                  <c:v>19.172975540161133</c:v>
                </c:pt>
                <c:pt idx="4790">
                  <c:v>19.136203765869141</c:v>
                </c:pt>
                <c:pt idx="4791">
                  <c:v>19.028961181640625</c:v>
                </c:pt>
                <c:pt idx="4792">
                  <c:v>19.065092086791992</c:v>
                </c:pt>
                <c:pt idx="4793">
                  <c:v>19.153617858886719</c:v>
                </c:pt>
                <c:pt idx="4794">
                  <c:v>19.163972854614258</c:v>
                </c:pt>
                <c:pt idx="4795">
                  <c:v>19.090496063232422</c:v>
                </c:pt>
                <c:pt idx="4796">
                  <c:v>19.134073257446289</c:v>
                </c:pt>
                <c:pt idx="4797">
                  <c:v>19.090394973754883</c:v>
                </c:pt>
                <c:pt idx="4798">
                  <c:v>19.109228134155273</c:v>
                </c:pt>
                <c:pt idx="4799">
                  <c:v>19.089731216430664</c:v>
                </c:pt>
                <c:pt idx="4800">
                  <c:v>19.156234741210938</c:v>
                </c:pt>
                <c:pt idx="4801">
                  <c:v>19.182464599609375</c:v>
                </c:pt>
                <c:pt idx="4802">
                  <c:v>19.1063232421875</c:v>
                </c:pt>
                <c:pt idx="4803">
                  <c:v>19.065595626831055</c:v>
                </c:pt>
                <c:pt idx="4804">
                  <c:v>19.083545684814453</c:v>
                </c:pt>
                <c:pt idx="4805">
                  <c:v>19.066421508789063</c:v>
                </c:pt>
                <c:pt idx="4806">
                  <c:v>19.009716033935547</c:v>
                </c:pt>
                <c:pt idx="4807">
                  <c:v>19.018022537231445</c:v>
                </c:pt>
                <c:pt idx="4808">
                  <c:v>19.043621063232422</c:v>
                </c:pt>
                <c:pt idx="4809">
                  <c:v>19.004179000854492</c:v>
                </c:pt>
                <c:pt idx="4810">
                  <c:v>19.070169448852539</c:v>
                </c:pt>
                <c:pt idx="4811">
                  <c:v>19.03680419921875</c:v>
                </c:pt>
                <c:pt idx="4812">
                  <c:v>19.079483032226563</c:v>
                </c:pt>
                <c:pt idx="4813">
                  <c:v>18.965753555297852</c:v>
                </c:pt>
                <c:pt idx="4814">
                  <c:v>19.074302673339844</c:v>
                </c:pt>
                <c:pt idx="4815">
                  <c:v>19.115802764892578</c:v>
                </c:pt>
                <c:pt idx="4816">
                  <c:v>19.140024185180664</c:v>
                </c:pt>
                <c:pt idx="4817">
                  <c:v>19.091732025146484</c:v>
                </c:pt>
                <c:pt idx="4818">
                  <c:v>19.04771614074707</c:v>
                </c:pt>
                <c:pt idx="4819">
                  <c:v>19.080865859985352</c:v>
                </c:pt>
                <c:pt idx="4820">
                  <c:v>19.046787261962891</c:v>
                </c:pt>
                <c:pt idx="4821">
                  <c:v>19.066127777099609</c:v>
                </c:pt>
                <c:pt idx="4822">
                  <c:v>19.004131317138672</c:v>
                </c:pt>
                <c:pt idx="4823">
                  <c:v>19.004707336425781</c:v>
                </c:pt>
                <c:pt idx="4824">
                  <c:v>18.953353881835938</c:v>
                </c:pt>
                <c:pt idx="4825">
                  <c:v>18.994136810302734</c:v>
                </c:pt>
                <c:pt idx="4826">
                  <c:v>19.011737823486328</c:v>
                </c:pt>
                <c:pt idx="4827">
                  <c:v>19.050666809082031</c:v>
                </c:pt>
                <c:pt idx="4828">
                  <c:v>19.01759147644043</c:v>
                </c:pt>
                <c:pt idx="4829">
                  <c:v>19.018161773681641</c:v>
                </c:pt>
                <c:pt idx="4830">
                  <c:v>18.932346343994141</c:v>
                </c:pt>
                <c:pt idx="4831">
                  <c:v>19.046276092529297</c:v>
                </c:pt>
                <c:pt idx="4832">
                  <c:v>19.039777755737305</c:v>
                </c:pt>
                <c:pt idx="4833">
                  <c:v>18.988397598266602</c:v>
                </c:pt>
                <c:pt idx="4834">
                  <c:v>18.998954772949219</c:v>
                </c:pt>
                <c:pt idx="4835">
                  <c:v>18.993637084960938</c:v>
                </c:pt>
                <c:pt idx="4836">
                  <c:v>19.113658905029297</c:v>
                </c:pt>
                <c:pt idx="4837">
                  <c:v>19.061511993408203</c:v>
                </c:pt>
                <c:pt idx="4838">
                  <c:v>19.013608932495117</c:v>
                </c:pt>
                <c:pt idx="4839">
                  <c:v>18.945945739746094</c:v>
                </c:pt>
                <c:pt idx="4840">
                  <c:v>18.970315933227539</c:v>
                </c:pt>
                <c:pt idx="4841">
                  <c:v>19.001607894897461</c:v>
                </c:pt>
                <c:pt idx="4842">
                  <c:v>19.016979217529297</c:v>
                </c:pt>
                <c:pt idx="4843">
                  <c:v>19.069761276245117</c:v>
                </c:pt>
                <c:pt idx="4844">
                  <c:v>19.137310028076172</c:v>
                </c:pt>
                <c:pt idx="4845">
                  <c:v>19.075187683105469</c:v>
                </c:pt>
                <c:pt idx="4846">
                  <c:v>19.120758056640625</c:v>
                </c:pt>
                <c:pt idx="4847">
                  <c:v>19.049999237060547</c:v>
                </c:pt>
                <c:pt idx="4848">
                  <c:v>19.054943084716797</c:v>
                </c:pt>
                <c:pt idx="4849">
                  <c:v>19.090768814086914</c:v>
                </c:pt>
                <c:pt idx="4850">
                  <c:v>18.989328384399414</c:v>
                </c:pt>
                <c:pt idx="4851">
                  <c:v>19.039291381835938</c:v>
                </c:pt>
                <c:pt idx="4852">
                  <c:v>18.986793518066406</c:v>
                </c:pt>
                <c:pt idx="4853">
                  <c:v>19.004772186279297</c:v>
                </c:pt>
                <c:pt idx="4854">
                  <c:v>18.955842971801758</c:v>
                </c:pt>
                <c:pt idx="4855">
                  <c:v>18.990180969238281</c:v>
                </c:pt>
                <c:pt idx="4856">
                  <c:v>18.978693008422852</c:v>
                </c:pt>
                <c:pt idx="4857">
                  <c:v>19.00776481628418</c:v>
                </c:pt>
                <c:pt idx="4858">
                  <c:v>19.086542129516602</c:v>
                </c:pt>
                <c:pt idx="4859">
                  <c:v>19.116626739501953</c:v>
                </c:pt>
                <c:pt idx="4860">
                  <c:v>18.995119094848633</c:v>
                </c:pt>
                <c:pt idx="4861">
                  <c:v>19.092498779296875</c:v>
                </c:pt>
                <c:pt idx="4862">
                  <c:v>19.048271179199219</c:v>
                </c:pt>
                <c:pt idx="4863">
                  <c:v>19.074245452880859</c:v>
                </c:pt>
                <c:pt idx="4864">
                  <c:v>19.06334114074707</c:v>
                </c:pt>
                <c:pt idx="4865">
                  <c:v>18.986515045166016</c:v>
                </c:pt>
                <c:pt idx="4866">
                  <c:v>18.998788833618164</c:v>
                </c:pt>
                <c:pt idx="4867">
                  <c:v>18.970809936523438</c:v>
                </c:pt>
                <c:pt idx="4868">
                  <c:v>19.022592544555664</c:v>
                </c:pt>
                <c:pt idx="4869">
                  <c:v>19.023635864257813</c:v>
                </c:pt>
                <c:pt idx="4870">
                  <c:v>19.066226959228516</c:v>
                </c:pt>
                <c:pt idx="4871">
                  <c:v>19.066690444946289</c:v>
                </c:pt>
                <c:pt idx="4872">
                  <c:v>19.050542831420898</c:v>
                </c:pt>
                <c:pt idx="4873">
                  <c:v>19.010656356811523</c:v>
                </c:pt>
                <c:pt idx="4874">
                  <c:v>19.122282028198242</c:v>
                </c:pt>
                <c:pt idx="4875">
                  <c:v>19.077007293701172</c:v>
                </c:pt>
                <c:pt idx="4876">
                  <c:v>19.005460739135742</c:v>
                </c:pt>
                <c:pt idx="4877">
                  <c:v>19.00157356262207</c:v>
                </c:pt>
                <c:pt idx="4878">
                  <c:v>19.068964004516602</c:v>
                </c:pt>
                <c:pt idx="4879">
                  <c:v>19.054203033447266</c:v>
                </c:pt>
                <c:pt idx="4880">
                  <c:v>19.094587326049805</c:v>
                </c:pt>
                <c:pt idx="4881">
                  <c:v>19.017610549926758</c:v>
                </c:pt>
                <c:pt idx="4882">
                  <c:v>18.947010040283203</c:v>
                </c:pt>
                <c:pt idx="4883">
                  <c:v>19.056972503662109</c:v>
                </c:pt>
                <c:pt idx="4884">
                  <c:v>19.017370223999023</c:v>
                </c:pt>
                <c:pt idx="4885">
                  <c:v>18.93372917175293</c:v>
                </c:pt>
                <c:pt idx="4886">
                  <c:v>18.928966522216797</c:v>
                </c:pt>
                <c:pt idx="4887">
                  <c:v>19.011041641235352</c:v>
                </c:pt>
                <c:pt idx="4888">
                  <c:v>18.965057373046875</c:v>
                </c:pt>
                <c:pt idx="4889">
                  <c:v>18.994361877441406</c:v>
                </c:pt>
                <c:pt idx="4890">
                  <c:v>18.920839309692383</c:v>
                </c:pt>
                <c:pt idx="4891">
                  <c:v>18.968618392944336</c:v>
                </c:pt>
                <c:pt idx="4892">
                  <c:v>19.010272979736328</c:v>
                </c:pt>
                <c:pt idx="4893">
                  <c:v>18.927915573120117</c:v>
                </c:pt>
                <c:pt idx="4894">
                  <c:v>18.88844108581543</c:v>
                </c:pt>
                <c:pt idx="4895">
                  <c:v>18.873472213745117</c:v>
                </c:pt>
                <c:pt idx="4896">
                  <c:v>18.953193664550781</c:v>
                </c:pt>
                <c:pt idx="4897">
                  <c:v>19.014181137084961</c:v>
                </c:pt>
                <c:pt idx="4898">
                  <c:v>18.822521209716797</c:v>
                </c:pt>
                <c:pt idx="4899">
                  <c:v>18.898439407348633</c:v>
                </c:pt>
                <c:pt idx="4900">
                  <c:v>18.979896545410156</c:v>
                </c:pt>
                <c:pt idx="4901">
                  <c:v>19.020931243896484</c:v>
                </c:pt>
                <c:pt idx="4902">
                  <c:v>19.073760986328125</c:v>
                </c:pt>
                <c:pt idx="4903">
                  <c:v>18.995889663696289</c:v>
                </c:pt>
                <c:pt idx="4904">
                  <c:v>18.964286804199219</c:v>
                </c:pt>
                <c:pt idx="4905">
                  <c:v>19.003408432006836</c:v>
                </c:pt>
                <c:pt idx="4906">
                  <c:v>18.986276626586914</c:v>
                </c:pt>
                <c:pt idx="4907">
                  <c:v>18.985536575317383</c:v>
                </c:pt>
                <c:pt idx="4908">
                  <c:v>19.009971618652344</c:v>
                </c:pt>
                <c:pt idx="4909">
                  <c:v>18.995815277099609</c:v>
                </c:pt>
                <c:pt idx="4910">
                  <c:v>18.940622329711914</c:v>
                </c:pt>
                <c:pt idx="4911">
                  <c:v>18.90565299987793</c:v>
                </c:pt>
                <c:pt idx="4912">
                  <c:v>18.992219924926758</c:v>
                </c:pt>
                <c:pt idx="4913">
                  <c:v>18.893610000610352</c:v>
                </c:pt>
                <c:pt idx="4914">
                  <c:v>19.012453079223633</c:v>
                </c:pt>
                <c:pt idx="4915">
                  <c:v>18.998456954956055</c:v>
                </c:pt>
                <c:pt idx="4916">
                  <c:v>18.952630996704102</c:v>
                </c:pt>
                <c:pt idx="4917">
                  <c:v>18.935512542724609</c:v>
                </c:pt>
                <c:pt idx="4918">
                  <c:v>18.933265686035156</c:v>
                </c:pt>
                <c:pt idx="4919">
                  <c:v>18.937431335449219</c:v>
                </c:pt>
                <c:pt idx="4920">
                  <c:v>18.967029571533203</c:v>
                </c:pt>
                <c:pt idx="4921">
                  <c:v>18.968441009521484</c:v>
                </c:pt>
                <c:pt idx="4922">
                  <c:v>18.87165641784668</c:v>
                </c:pt>
                <c:pt idx="4923">
                  <c:v>18.927911758422852</c:v>
                </c:pt>
                <c:pt idx="4924">
                  <c:v>18.898574829101563</c:v>
                </c:pt>
                <c:pt idx="4925">
                  <c:v>18.972131729125977</c:v>
                </c:pt>
                <c:pt idx="4926">
                  <c:v>19.026695251464844</c:v>
                </c:pt>
                <c:pt idx="4927">
                  <c:v>18.918294906616211</c:v>
                </c:pt>
                <c:pt idx="4928">
                  <c:v>18.892797470092773</c:v>
                </c:pt>
                <c:pt idx="4929">
                  <c:v>18.837802886962891</c:v>
                </c:pt>
                <c:pt idx="4930">
                  <c:v>18.824832916259766</c:v>
                </c:pt>
                <c:pt idx="4931">
                  <c:v>18.914424896240234</c:v>
                </c:pt>
                <c:pt idx="4932">
                  <c:v>18.903528213500977</c:v>
                </c:pt>
                <c:pt idx="4933">
                  <c:v>18.99418830871582</c:v>
                </c:pt>
                <c:pt idx="4934">
                  <c:v>19.007152557373047</c:v>
                </c:pt>
                <c:pt idx="4935">
                  <c:v>18.926010131835938</c:v>
                </c:pt>
                <c:pt idx="4936">
                  <c:v>18.98219108581543</c:v>
                </c:pt>
                <c:pt idx="4937">
                  <c:v>18.992496490478516</c:v>
                </c:pt>
                <c:pt idx="4938">
                  <c:v>18.890909194946289</c:v>
                </c:pt>
                <c:pt idx="4939">
                  <c:v>18.889881134033203</c:v>
                </c:pt>
                <c:pt idx="4940">
                  <c:v>18.941768646240234</c:v>
                </c:pt>
                <c:pt idx="4941">
                  <c:v>18.898595809936523</c:v>
                </c:pt>
                <c:pt idx="4942">
                  <c:v>18.878774642944336</c:v>
                </c:pt>
                <c:pt idx="4943">
                  <c:v>18.828224182128906</c:v>
                </c:pt>
                <c:pt idx="4944">
                  <c:v>18.835298538208008</c:v>
                </c:pt>
                <c:pt idx="4945">
                  <c:v>18.817178726196289</c:v>
                </c:pt>
                <c:pt idx="4946">
                  <c:v>18.85411262512207</c:v>
                </c:pt>
                <c:pt idx="4947">
                  <c:v>18.866144180297852</c:v>
                </c:pt>
                <c:pt idx="4948">
                  <c:v>18.85615348815918</c:v>
                </c:pt>
                <c:pt idx="4949">
                  <c:v>18.843597412109375</c:v>
                </c:pt>
                <c:pt idx="4950">
                  <c:v>18.849441528320313</c:v>
                </c:pt>
                <c:pt idx="4951">
                  <c:v>18.817987442016602</c:v>
                </c:pt>
                <c:pt idx="4952">
                  <c:v>18.827613830566406</c:v>
                </c:pt>
                <c:pt idx="4953">
                  <c:v>18.777458190917969</c:v>
                </c:pt>
                <c:pt idx="4954">
                  <c:v>18.845352172851563</c:v>
                </c:pt>
                <c:pt idx="4955">
                  <c:v>18.887523651123047</c:v>
                </c:pt>
                <c:pt idx="4956">
                  <c:v>18.803302764892578</c:v>
                </c:pt>
                <c:pt idx="4957">
                  <c:v>18.812952041625977</c:v>
                </c:pt>
                <c:pt idx="4958">
                  <c:v>18.858409881591797</c:v>
                </c:pt>
                <c:pt idx="4959">
                  <c:v>18.849399566650391</c:v>
                </c:pt>
                <c:pt idx="4960">
                  <c:v>18.881633758544922</c:v>
                </c:pt>
                <c:pt idx="4961">
                  <c:v>18.832006454467773</c:v>
                </c:pt>
                <c:pt idx="4962">
                  <c:v>18.874124526977539</c:v>
                </c:pt>
                <c:pt idx="4963">
                  <c:v>18.784343719482422</c:v>
                </c:pt>
                <c:pt idx="4964">
                  <c:v>18.810661315917969</c:v>
                </c:pt>
                <c:pt idx="4965">
                  <c:v>18.841651916503906</c:v>
                </c:pt>
                <c:pt idx="4966">
                  <c:v>18.766866683959961</c:v>
                </c:pt>
                <c:pt idx="4967">
                  <c:v>18.69025993347168</c:v>
                </c:pt>
                <c:pt idx="4968">
                  <c:v>18.749544143676758</c:v>
                </c:pt>
                <c:pt idx="4969">
                  <c:v>18.773704528808594</c:v>
                </c:pt>
                <c:pt idx="4970">
                  <c:v>18.799137115478516</c:v>
                </c:pt>
                <c:pt idx="4971">
                  <c:v>18.750141143798828</c:v>
                </c:pt>
                <c:pt idx="4972">
                  <c:v>18.78596305847168</c:v>
                </c:pt>
                <c:pt idx="4973">
                  <c:v>18.765886306762695</c:v>
                </c:pt>
                <c:pt idx="4974">
                  <c:v>18.745449066162109</c:v>
                </c:pt>
                <c:pt idx="4975">
                  <c:v>18.779264450073242</c:v>
                </c:pt>
                <c:pt idx="4976">
                  <c:v>18.853307723999023</c:v>
                </c:pt>
                <c:pt idx="4977">
                  <c:v>18.81053352355957</c:v>
                </c:pt>
                <c:pt idx="4978">
                  <c:v>18.803812026977539</c:v>
                </c:pt>
                <c:pt idx="4979">
                  <c:v>18.836765289306641</c:v>
                </c:pt>
                <c:pt idx="4980">
                  <c:v>18.771261215209961</c:v>
                </c:pt>
                <c:pt idx="4981">
                  <c:v>18.87413215637207</c:v>
                </c:pt>
                <c:pt idx="4982">
                  <c:v>18.710075378417969</c:v>
                </c:pt>
                <c:pt idx="4983">
                  <c:v>18.851142883300781</c:v>
                </c:pt>
                <c:pt idx="4984">
                  <c:v>18.809562683105469</c:v>
                </c:pt>
                <c:pt idx="4985">
                  <c:v>18.697620391845703</c:v>
                </c:pt>
                <c:pt idx="4986">
                  <c:v>18.693902969360352</c:v>
                </c:pt>
                <c:pt idx="4987">
                  <c:v>18.702886581420898</c:v>
                </c:pt>
                <c:pt idx="4988">
                  <c:v>18.698257446289063</c:v>
                </c:pt>
                <c:pt idx="4989">
                  <c:v>18.772602081298828</c:v>
                </c:pt>
                <c:pt idx="4990">
                  <c:v>18.723093032836914</c:v>
                </c:pt>
                <c:pt idx="4991">
                  <c:v>18.761938095092773</c:v>
                </c:pt>
                <c:pt idx="4992">
                  <c:v>18.746316909790039</c:v>
                </c:pt>
                <c:pt idx="4993">
                  <c:v>18.721990585327148</c:v>
                </c:pt>
                <c:pt idx="4994">
                  <c:v>18.697427749633789</c:v>
                </c:pt>
                <c:pt idx="4995">
                  <c:v>18.757932662963867</c:v>
                </c:pt>
                <c:pt idx="4996">
                  <c:v>18.785037994384766</c:v>
                </c:pt>
                <c:pt idx="4997">
                  <c:v>18.736038208007813</c:v>
                </c:pt>
                <c:pt idx="4998">
                  <c:v>18.624080657958984</c:v>
                </c:pt>
                <c:pt idx="4999">
                  <c:v>18.710163116455078</c:v>
                </c:pt>
                <c:pt idx="5000">
                  <c:v>18.696914672851563</c:v>
                </c:pt>
                <c:pt idx="5001">
                  <c:v>18.668048858642578</c:v>
                </c:pt>
                <c:pt idx="5002">
                  <c:v>18.658903121948242</c:v>
                </c:pt>
                <c:pt idx="5003">
                  <c:v>18.732004165649414</c:v>
                </c:pt>
                <c:pt idx="5004">
                  <c:v>18.723499298095703</c:v>
                </c:pt>
                <c:pt idx="5005">
                  <c:v>18.687007904052734</c:v>
                </c:pt>
                <c:pt idx="5006">
                  <c:v>18.678709030151367</c:v>
                </c:pt>
                <c:pt idx="5007">
                  <c:v>18.696395874023438</c:v>
                </c:pt>
                <c:pt idx="5008">
                  <c:v>18.690589904785156</c:v>
                </c:pt>
                <c:pt idx="5009">
                  <c:v>18.623430252075195</c:v>
                </c:pt>
                <c:pt idx="5010">
                  <c:v>18.688636779785156</c:v>
                </c:pt>
                <c:pt idx="5011">
                  <c:v>18.598920822143555</c:v>
                </c:pt>
                <c:pt idx="5012">
                  <c:v>18.663070678710938</c:v>
                </c:pt>
                <c:pt idx="5013">
                  <c:v>18.635616302490234</c:v>
                </c:pt>
                <c:pt idx="5014">
                  <c:v>18.620969772338867</c:v>
                </c:pt>
                <c:pt idx="5015">
                  <c:v>18.608556747436523</c:v>
                </c:pt>
                <c:pt idx="5016">
                  <c:v>18.652156829833984</c:v>
                </c:pt>
                <c:pt idx="5017">
                  <c:v>18.714746475219727</c:v>
                </c:pt>
                <c:pt idx="5018">
                  <c:v>18.659196853637695</c:v>
                </c:pt>
                <c:pt idx="5019">
                  <c:v>18.632911682128906</c:v>
                </c:pt>
                <c:pt idx="5020">
                  <c:v>18.59428596496582</c:v>
                </c:pt>
                <c:pt idx="5021">
                  <c:v>18.581502914428711</c:v>
                </c:pt>
                <c:pt idx="5022">
                  <c:v>18.669305801391602</c:v>
                </c:pt>
                <c:pt idx="5023">
                  <c:v>18.667695999145508</c:v>
                </c:pt>
                <c:pt idx="5024">
                  <c:v>18.652948379516602</c:v>
                </c:pt>
                <c:pt idx="5025">
                  <c:v>18.572193145751953</c:v>
                </c:pt>
                <c:pt idx="5026">
                  <c:v>18.647871017456055</c:v>
                </c:pt>
                <c:pt idx="5027">
                  <c:v>18.641368865966797</c:v>
                </c:pt>
                <c:pt idx="5028">
                  <c:v>18.63134765625</c:v>
                </c:pt>
                <c:pt idx="5029">
                  <c:v>18.544340133666992</c:v>
                </c:pt>
                <c:pt idx="5030">
                  <c:v>18.608310699462891</c:v>
                </c:pt>
                <c:pt idx="5031">
                  <c:v>18.661319732666016</c:v>
                </c:pt>
                <c:pt idx="5032">
                  <c:v>18.527250289916992</c:v>
                </c:pt>
                <c:pt idx="5033">
                  <c:v>18.678163528442383</c:v>
                </c:pt>
                <c:pt idx="5034">
                  <c:v>18.651514053344727</c:v>
                </c:pt>
                <c:pt idx="5035">
                  <c:v>18.649240493774414</c:v>
                </c:pt>
                <c:pt idx="5036">
                  <c:v>18.673604965209961</c:v>
                </c:pt>
                <c:pt idx="5037">
                  <c:v>18.681034088134766</c:v>
                </c:pt>
                <c:pt idx="5038">
                  <c:v>18.703281402587891</c:v>
                </c:pt>
                <c:pt idx="5039">
                  <c:v>18.619808197021484</c:v>
                </c:pt>
                <c:pt idx="5040">
                  <c:v>18.617879867553711</c:v>
                </c:pt>
                <c:pt idx="5041">
                  <c:v>18.643299102783203</c:v>
                </c:pt>
                <c:pt idx="5042">
                  <c:v>18.744020462036133</c:v>
                </c:pt>
                <c:pt idx="5043">
                  <c:v>18.694755554199219</c:v>
                </c:pt>
                <c:pt idx="5044">
                  <c:v>18.643610000610352</c:v>
                </c:pt>
                <c:pt idx="5045">
                  <c:v>18.627790451049805</c:v>
                </c:pt>
                <c:pt idx="5046">
                  <c:v>18.606433868408203</c:v>
                </c:pt>
                <c:pt idx="5047">
                  <c:v>18.623296737670898</c:v>
                </c:pt>
                <c:pt idx="5048">
                  <c:v>18.595792770385742</c:v>
                </c:pt>
                <c:pt idx="5049">
                  <c:v>18.52073860168457</c:v>
                </c:pt>
                <c:pt idx="5050">
                  <c:v>18.519895553588867</c:v>
                </c:pt>
                <c:pt idx="5051">
                  <c:v>18.545360565185547</c:v>
                </c:pt>
                <c:pt idx="5052">
                  <c:v>18.57429313659668</c:v>
                </c:pt>
                <c:pt idx="5053">
                  <c:v>18.691244125366211</c:v>
                </c:pt>
                <c:pt idx="5054">
                  <c:v>18.556829452514648</c:v>
                </c:pt>
                <c:pt idx="5055">
                  <c:v>18.552474975585938</c:v>
                </c:pt>
                <c:pt idx="5056">
                  <c:v>18.526153564453125</c:v>
                </c:pt>
                <c:pt idx="5057">
                  <c:v>18.608652114868164</c:v>
                </c:pt>
                <c:pt idx="5058">
                  <c:v>18.50328254699707</c:v>
                </c:pt>
                <c:pt idx="5059">
                  <c:v>18.643720626831055</c:v>
                </c:pt>
                <c:pt idx="5060">
                  <c:v>18.515552520751953</c:v>
                </c:pt>
                <c:pt idx="5061">
                  <c:v>18.520868301391602</c:v>
                </c:pt>
                <c:pt idx="5062">
                  <c:v>18.574882507324219</c:v>
                </c:pt>
                <c:pt idx="5063">
                  <c:v>18.617958068847656</c:v>
                </c:pt>
                <c:pt idx="5064">
                  <c:v>18.537130355834961</c:v>
                </c:pt>
                <c:pt idx="5065">
                  <c:v>18.490846633911133</c:v>
                </c:pt>
                <c:pt idx="5066">
                  <c:v>18.604368209838867</c:v>
                </c:pt>
                <c:pt idx="5067">
                  <c:v>18.605379104614258</c:v>
                </c:pt>
                <c:pt idx="5068">
                  <c:v>18.582847595214844</c:v>
                </c:pt>
                <c:pt idx="5069">
                  <c:v>18.542291641235352</c:v>
                </c:pt>
                <c:pt idx="5070">
                  <c:v>18.521678924560547</c:v>
                </c:pt>
                <c:pt idx="5071">
                  <c:v>18.567249298095703</c:v>
                </c:pt>
                <c:pt idx="5072">
                  <c:v>18.510444641113281</c:v>
                </c:pt>
                <c:pt idx="5073">
                  <c:v>18.497005462646484</c:v>
                </c:pt>
                <c:pt idx="5074">
                  <c:v>18.506702423095703</c:v>
                </c:pt>
                <c:pt idx="5075">
                  <c:v>18.549289703369141</c:v>
                </c:pt>
                <c:pt idx="5076">
                  <c:v>18.462627410888672</c:v>
                </c:pt>
                <c:pt idx="5077">
                  <c:v>18.571325302124023</c:v>
                </c:pt>
                <c:pt idx="5078">
                  <c:v>18.480030059814453</c:v>
                </c:pt>
                <c:pt idx="5079">
                  <c:v>18.514060974121094</c:v>
                </c:pt>
                <c:pt idx="5080">
                  <c:v>18.517274856567383</c:v>
                </c:pt>
                <c:pt idx="5081">
                  <c:v>18.486896514892578</c:v>
                </c:pt>
                <c:pt idx="5082">
                  <c:v>18.475051879882813</c:v>
                </c:pt>
                <c:pt idx="5083">
                  <c:v>18.514095306396484</c:v>
                </c:pt>
                <c:pt idx="5084">
                  <c:v>18.523536682128906</c:v>
                </c:pt>
                <c:pt idx="5085">
                  <c:v>18.437168121337891</c:v>
                </c:pt>
                <c:pt idx="5086">
                  <c:v>18.478195190429688</c:v>
                </c:pt>
                <c:pt idx="5087">
                  <c:v>18.379186630249023</c:v>
                </c:pt>
                <c:pt idx="5088">
                  <c:v>18.421476364135742</c:v>
                </c:pt>
                <c:pt idx="5089">
                  <c:v>18.359893798828125</c:v>
                </c:pt>
                <c:pt idx="5090">
                  <c:v>18.351274490356445</c:v>
                </c:pt>
                <c:pt idx="5091">
                  <c:v>18.338403701782227</c:v>
                </c:pt>
                <c:pt idx="5092">
                  <c:v>18.311090469360352</c:v>
                </c:pt>
                <c:pt idx="5093">
                  <c:v>18.363504409790039</c:v>
                </c:pt>
                <c:pt idx="5094">
                  <c:v>18.384178161621094</c:v>
                </c:pt>
                <c:pt idx="5095">
                  <c:v>18.341218948364258</c:v>
                </c:pt>
                <c:pt idx="5096">
                  <c:v>18.323570251464844</c:v>
                </c:pt>
                <c:pt idx="5097">
                  <c:v>18.329013824462891</c:v>
                </c:pt>
                <c:pt idx="5098">
                  <c:v>18.319507598876953</c:v>
                </c:pt>
                <c:pt idx="5099">
                  <c:v>18.350147247314453</c:v>
                </c:pt>
                <c:pt idx="5100">
                  <c:v>18.290090560913086</c:v>
                </c:pt>
                <c:pt idx="5101">
                  <c:v>18.473653793334961</c:v>
                </c:pt>
                <c:pt idx="5102">
                  <c:v>18.394979476928711</c:v>
                </c:pt>
                <c:pt idx="5103">
                  <c:v>18.368467330932617</c:v>
                </c:pt>
                <c:pt idx="5104">
                  <c:v>18.372886657714844</c:v>
                </c:pt>
                <c:pt idx="5105">
                  <c:v>18.317577362060547</c:v>
                </c:pt>
                <c:pt idx="5106">
                  <c:v>18.295171737670898</c:v>
                </c:pt>
                <c:pt idx="5107">
                  <c:v>18.300878524780273</c:v>
                </c:pt>
                <c:pt idx="5108">
                  <c:v>18.310031890869141</c:v>
                </c:pt>
                <c:pt idx="5109">
                  <c:v>18.315128326416016</c:v>
                </c:pt>
                <c:pt idx="5110">
                  <c:v>18.338615417480469</c:v>
                </c:pt>
                <c:pt idx="5111">
                  <c:v>18.34465217590332</c:v>
                </c:pt>
                <c:pt idx="5112">
                  <c:v>18.280302047729492</c:v>
                </c:pt>
                <c:pt idx="5113">
                  <c:v>18.340728759765625</c:v>
                </c:pt>
                <c:pt idx="5114">
                  <c:v>18.330450057983398</c:v>
                </c:pt>
                <c:pt idx="5115">
                  <c:v>18.320301055908203</c:v>
                </c:pt>
                <c:pt idx="5116">
                  <c:v>18.309171676635742</c:v>
                </c:pt>
                <c:pt idx="5117">
                  <c:v>18.330390930175781</c:v>
                </c:pt>
                <c:pt idx="5118">
                  <c:v>18.298215866088867</c:v>
                </c:pt>
                <c:pt idx="5119">
                  <c:v>18.237922668457031</c:v>
                </c:pt>
                <c:pt idx="5120">
                  <c:v>18.247272491455078</c:v>
                </c:pt>
                <c:pt idx="5121">
                  <c:v>18.286792755126953</c:v>
                </c:pt>
                <c:pt idx="5122">
                  <c:v>18.266044616699219</c:v>
                </c:pt>
                <c:pt idx="5123">
                  <c:v>18.340339660644531</c:v>
                </c:pt>
                <c:pt idx="5124">
                  <c:v>18.287776947021484</c:v>
                </c:pt>
                <c:pt idx="5125">
                  <c:v>18.289308547973633</c:v>
                </c:pt>
                <c:pt idx="5126">
                  <c:v>18.27583122253418</c:v>
                </c:pt>
                <c:pt idx="5127">
                  <c:v>18.304759979248047</c:v>
                </c:pt>
                <c:pt idx="5128">
                  <c:v>18.255033493041992</c:v>
                </c:pt>
                <c:pt idx="5129">
                  <c:v>18.149297714233398</c:v>
                </c:pt>
                <c:pt idx="5130">
                  <c:v>18.305751800537109</c:v>
                </c:pt>
                <c:pt idx="5131">
                  <c:v>18.256601333618164</c:v>
                </c:pt>
                <c:pt idx="5132">
                  <c:v>18.265314102172852</c:v>
                </c:pt>
                <c:pt idx="5133">
                  <c:v>18.351800918579102</c:v>
                </c:pt>
                <c:pt idx="5134">
                  <c:v>18.326871871948242</c:v>
                </c:pt>
                <c:pt idx="5135">
                  <c:v>18.332080841064453</c:v>
                </c:pt>
                <c:pt idx="5136">
                  <c:v>18.377185821533203</c:v>
                </c:pt>
                <c:pt idx="5137">
                  <c:v>18.298736572265625</c:v>
                </c:pt>
                <c:pt idx="5138">
                  <c:v>18.340734481811523</c:v>
                </c:pt>
                <c:pt idx="5139">
                  <c:v>18.322959899902344</c:v>
                </c:pt>
                <c:pt idx="5140">
                  <c:v>18.249940872192383</c:v>
                </c:pt>
                <c:pt idx="5141">
                  <c:v>18.134033203125</c:v>
                </c:pt>
                <c:pt idx="5142">
                  <c:v>18.245433807373047</c:v>
                </c:pt>
                <c:pt idx="5143">
                  <c:v>18.317293167114258</c:v>
                </c:pt>
                <c:pt idx="5144">
                  <c:v>18.288225173950195</c:v>
                </c:pt>
                <c:pt idx="5145">
                  <c:v>18.170392990112305</c:v>
                </c:pt>
                <c:pt idx="5146">
                  <c:v>18.26971435546875</c:v>
                </c:pt>
                <c:pt idx="5147">
                  <c:v>18.190666198730469</c:v>
                </c:pt>
                <c:pt idx="5148">
                  <c:v>18.143947601318359</c:v>
                </c:pt>
                <c:pt idx="5149">
                  <c:v>18.137693405151367</c:v>
                </c:pt>
                <c:pt idx="5150">
                  <c:v>18.159748077392578</c:v>
                </c:pt>
                <c:pt idx="5151">
                  <c:v>18.138935089111328</c:v>
                </c:pt>
                <c:pt idx="5152">
                  <c:v>18.253973007202148</c:v>
                </c:pt>
                <c:pt idx="5153">
                  <c:v>18.237146377563477</c:v>
                </c:pt>
                <c:pt idx="5154">
                  <c:v>18.161640167236328</c:v>
                </c:pt>
                <c:pt idx="5155">
                  <c:v>18.191232681274414</c:v>
                </c:pt>
                <c:pt idx="5156">
                  <c:v>18.135534286499023</c:v>
                </c:pt>
                <c:pt idx="5157">
                  <c:v>18.15098762512207</c:v>
                </c:pt>
                <c:pt idx="5158">
                  <c:v>18.138221740722656</c:v>
                </c:pt>
                <c:pt idx="5159">
                  <c:v>18.103561401367188</c:v>
                </c:pt>
                <c:pt idx="5160">
                  <c:v>18.157339096069336</c:v>
                </c:pt>
                <c:pt idx="5161">
                  <c:v>18.12110710144043</c:v>
                </c:pt>
                <c:pt idx="5162">
                  <c:v>18.17445182800293</c:v>
                </c:pt>
                <c:pt idx="5163">
                  <c:v>18.256204605102539</c:v>
                </c:pt>
                <c:pt idx="5164">
                  <c:v>18.206150054931641</c:v>
                </c:pt>
                <c:pt idx="5165">
                  <c:v>18.272598266601563</c:v>
                </c:pt>
                <c:pt idx="5166">
                  <c:v>18.249290466308594</c:v>
                </c:pt>
                <c:pt idx="5167">
                  <c:v>18.193708419799805</c:v>
                </c:pt>
                <c:pt idx="5168">
                  <c:v>18.193063735961914</c:v>
                </c:pt>
                <c:pt idx="5169">
                  <c:v>18.231012344360352</c:v>
                </c:pt>
                <c:pt idx="5170">
                  <c:v>18.155914306640625</c:v>
                </c:pt>
                <c:pt idx="5171">
                  <c:v>18.058889389038086</c:v>
                </c:pt>
                <c:pt idx="5172">
                  <c:v>18.165605545043945</c:v>
                </c:pt>
                <c:pt idx="5173">
                  <c:v>18.152814865112305</c:v>
                </c:pt>
                <c:pt idx="5174">
                  <c:v>18.248941421508789</c:v>
                </c:pt>
                <c:pt idx="5175">
                  <c:v>18.111566543579102</c:v>
                </c:pt>
                <c:pt idx="5176">
                  <c:v>18.16139030456543</c:v>
                </c:pt>
                <c:pt idx="5177">
                  <c:v>18.070838928222656</c:v>
                </c:pt>
                <c:pt idx="5178">
                  <c:v>18.098690032958984</c:v>
                </c:pt>
                <c:pt idx="5179">
                  <c:v>18.205617904663086</c:v>
                </c:pt>
                <c:pt idx="5180">
                  <c:v>18.04911994934082</c:v>
                </c:pt>
                <c:pt idx="5181">
                  <c:v>18.14341926574707</c:v>
                </c:pt>
                <c:pt idx="5182">
                  <c:v>18.075347900390625</c:v>
                </c:pt>
                <c:pt idx="5183">
                  <c:v>18.092594146728516</c:v>
                </c:pt>
                <c:pt idx="5184">
                  <c:v>18.084892272949219</c:v>
                </c:pt>
                <c:pt idx="5185">
                  <c:v>18.027925491333008</c:v>
                </c:pt>
                <c:pt idx="5186">
                  <c:v>18.125249862670898</c:v>
                </c:pt>
                <c:pt idx="5187">
                  <c:v>18.128837585449219</c:v>
                </c:pt>
                <c:pt idx="5188">
                  <c:v>18.122554779052734</c:v>
                </c:pt>
                <c:pt idx="5189">
                  <c:v>18.121505737304688</c:v>
                </c:pt>
                <c:pt idx="5190">
                  <c:v>18.024164199829102</c:v>
                </c:pt>
                <c:pt idx="5191">
                  <c:v>18.12468147277832</c:v>
                </c:pt>
                <c:pt idx="5192">
                  <c:v>18.085351943969727</c:v>
                </c:pt>
                <c:pt idx="5193">
                  <c:v>18.115379333496094</c:v>
                </c:pt>
                <c:pt idx="5194">
                  <c:v>18.156694412231445</c:v>
                </c:pt>
                <c:pt idx="5195">
                  <c:v>18.073820114135742</c:v>
                </c:pt>
                <c:pt idx="5196">
                  <c:v>18.086544036865234</c:v>
                </c:pt>
                <c:pt idx="5197">
                  <c:v>18.068580627441406</c:v>
                </c:pt>
                <c:pt idx="5198">
                  <c:v>18.059019088745117</c:v>
                </c:pt>
                <c:pt idx="5199">
                  <c:v>18.023998260498047</c:v>
                </c:pt>
                <c:pt idx="5200">
                  <c:v>18.141639709472656</c:v>
                </c:pt>
                <c:pt idx="5201">
                  <c:v>18.043848037719727</c:v>
                </c:pt>
                <c:pt idx="5202">
                  <c:v>18.02195930480957</c:v>
                </c:pt>
                <c:pt idx="5203">
                  <c:v>18.069129943847656</c:v>
                </c:pt>
                <c:pt idx="5204">
                  <c:v>18.061904907226563</c:v>
                </c:pt>
                <c:pt idx="5205">
                  <c:v>18.024017333984375</c:v>
                </c:pt>
                <c:pt idx="5206">
                  <c:v>18.053163528442383</c:v>
                </c:pt>
                <c:pt idx="5207">
                  <c:v>17.990619659423828</c:v>
                </c:pt>
                <c:pt idx="5208">
                  <c:v>18.057361602783203</c:v>
                </c:pt>
                <c:pt idx="5209">
                  <c:v>18.038997650146484</c:v>
                </c:pt>
                <c:pt idx="5210">
                  <c:v>18.088136672973633</c:v>
                </c:pt>
                <c:pt idx="5211">
                  <c:v>18.105331420898438</c:v>
                </c:pt>
                <c:pt idx="5212">
                  <c:v>18.024864196777344</c:v>
                </c:pt>
                <c:pt idx="5213">
                  <c:v>17.915805816650391</c:v>
                </c:pt>
                <c:pt idx="5214">
                  <c:v>18.048316955566406</c:v>
                </c:pt>
                <c:pt idx="5215">
                  <c:v>18.034019470214844</c:v>
                </c:pt>
                <c:pt idx="5216">
                  <c:v>17.996660232543945</c:v>
                </c:pt>
                <c:pt idx="5217">
                  <c:v>18.025390625</c:v>
                </c:pt>
                <c:pt idx="5218">
                  <c:v>17.981346130371094</c:v>
                </c:pt>
                <c:pt idx="5219">
                  <c:v>17.9969482421875</c:v>
                </c:pt>
                <c:pt idx="5220">
                  <c:v>18.018587112426758</c:v>
                </c:pt>
                <c:pt idx="5221">
                  <c:v>17.95942497253418</c:v>
                </c:pt>
                <c:pt idx="5222">
                  <c:v>18.043060302734375</c:v>
                </c:pt>
                <c:pt idx="5223">
                  <c:v>18.026054382324219</c:v>
                </c:pt>
                <c:pt idx="5224">
                  <c:v>18.052047729492188</c:v>
                </c:pt>
                <c:pt idx="5225">
                  <c:v>18.047203063964844</c:v>
                </c:pt>
                <c:pt idx="5226">
                  <c:v>17.997425079345703</c:v>
                </c:pt>
                <c:pt idx="5227">
                  <c:v>18.039745330810547</c:v>
                </c:pt>
                <c:pt idx="5228">
                  <c:v>17.995014190673828</c:v>
                </c:pt>
                <c:pt idx="5229">
                  <c:v>17.965274810791016</c:v>
                </c:pt>
                <c:pt idx="5230">
                  <c:v>18.048917770385742</c:v>
                </c:pt>
                <c:pt idx="5231">
                  <c:v>17.951271057128906</c:v>
                </c:pt>
                <c:pt idx="5232">
                  <c:v>18.022916793823242</c:v>
                </c:pt>
                <c:pt idx="5233">
                  <c:v>17.957735061645508</c:v>
                </c:pt>
                <c:pt idx="5234">
                  <c:v>17.961116790771484</c:v>
                </c:pt>
                <c:pt idx="5235">
                  <c:v>17.951330184936523</c:v>
                </c:pt>
                <c:pt idx="5236">
                  <c:v>18.004499435424805</c:v>
                </c:pt>
                <c:pt idx="5237">
                  <c:v>18.008064270019531</c:v>
                </c:pt>
                <c:pt idx="5238">
                  <c:v>17.919267654418945</c:v>
                </c:pt>
                <c:pt idx="5239">
                  <c:v>18.069129943847656</c:v>
                </c:pt>
                <c:pt idx="5240">
                  <c:v>18.074703216552734</c:v>
                </c:pt>
                <c:pt idx="5241">
                  <c:v>18.077627182006836</c:v>
                </c:pt>
                <c:pt idx="5242">
                  <c:v>18.035556793212891</c:v>
                </c:pt>
                <c:pt idx="5243">
                  <c:v>17.991609573364258</c:v>
                </c:pt>
                <c:pt idx="5244">
                  <c:v>18.023185729980469</c:v>
                </c:pt>
                <c:pt idx="5245">
                  <c:v>17.971418380737305</c:v>
                </c:pt>
                <c:pt idx="5246">
                  <c:v>18.002403259277344</c:v>
                </c:pt>
                <c:pt idx="5247">
                  <c:v>17.906946182250977</c:v>
                </c:pt>
                <c:pt idx="5248">
                  <c:v>18.077518463134766</c:v>
                </c:pt>
                <c:pt idx="5249">
                  <c:v>17.996574401855469</c:v>
                </c:pt>
                <c:pt idx="5250">
                  <c:v>18.012022018432617</c:v>
                </c:pt>
                <c:pt idx="5251">
                  <c:v>18.007612228393555</c:v>
                </c:pt>
                <c:pt idx="5252">
                  <c:v>18.010566711425781</c:v>
                </c:pt>
                <c:pt idx="5253">
                  <c:v>18.083810806274414</c:v>
                </c:pt>
                <c:pt idx="5254">
                  <c:v>18.052698135375977</c:v>
                </c:pt>
                <c:pt idx="5255">
                  <c:v>18.056743621826172</c:v>
                </c:pt>
                <c:pt idx="5256">
                  <c:v>18.053081512451172</c:v>
                </c:pt>
                <c:pt idx="5257">
                  <c:v>18.030237197875977</c:v>
                </c:pt>
                <c:pt idx="5258">
                  <c:v>17.993974685668945</c:v>
                </c:pt>
                <c:pt idx="5259">
                  <c:v>18.029380798339844</c:v>
                </c:pt>
                <c:pt idx="5260">
                  <c:v>18.006523132324219</c:v>
                </c:pt>
                <c:pt idx="5261">
                  <c:v>17.946882247924805</c:v>
                </c:pt>
                <c:pt idx="5262">
                  <c:v>17.991836547851563</c:v>
                </c:pt>
                <c:pt idx="5263">
                  <c:v>17.999055862426758</c:v>
                </c:pt>
                <c:pt idx="5264">
                  <c:v>18.017438888549805</c:v>
                </c:pt>
                <c:pt idx="5265">
                  <c:v>18.098310470581055</c:v>
                </c:pt>
                <c:pt idx="5266">
                  <c:v>18.020009994506836</c:v>
                </c:pt>
                <c:pt idx="5267">
                  <c:v>18.121074676513672</c:v>
                </c:pt>
                <c:pt idx="5268">
                  <c:v>17.995603561401367</c:v>
                </c:pt>
                <c:pt idx="5269">
                  <c:v>18.007022857666016</c:v>
                </c:pt>
                <c:pt idx="5270">
                  <c:v>17.949373245239258</c:v>
                </c:pt>
                <c:pt idx="5271">
                  <c:v>18.017208099365234</c:v>
                </c:pt>
                <c:pt idx="5272">
                  <c:v>17.977336883544922</c:v>
                </c:pt>
                <c:pt idx="5273">
                  <c:v>17.892908096313477</c:v>
                </c:pt>
                <c:pt idx="5274">
                  <c:v>17.858015060424805</c:v>
                </c:pt>
                <c:pt idx="5275">
                  <c:v>18.040023803710938</c:v>
                </c:pt>
                <c:pt idx="5276">
                  <c:v>17.959901809692383</c:v>
                </c:pt>
                <c:pt idx="5277">
                  <c:v>17.923469543457031</c:v>
                </c:pt>
                <c:pt idx="5278">
                  <c:v>17.950485229492188</c:v>
                </c:pt>
                <c:pt idx="5279">
                  <c:v>17.914924621582031</c:v>
                </c:pt>
                <c:pt idx="5280">
                  <c:v>17.982330322265625</c:v>
                </c:pt>
                <c:pt idx="5281">
                  <c:v>17.870532989501953</c:v>
                </c:pt>
                <c:pt idx="5282">
                  <c:v>17.884885787963867</c:v>
                </c:pt>
                <c:pt idx="5283">
                  <c:v>17.977466583251953</c:v>
                </c:pt>
                <c:pt idx="5284">
                  <c:v>17.914026260375977</c:v>
                </c:pt>
                <c:pt idx="5285">
                  <c:v>17.898059844970703</c:v>
                </c:pt>
                <c:pt idx="5286">
                  <c:v>17.959884643554688</c:v>
                </c:pt>
                <c:pt idx="5287">
                  <c:v>17.856588363647461</c:v>
                </c:pt>
                <c:pt idx="5288">
                  <c:v>17.990633010864258</c:v>
                </c:pt>
                <c:pt idx="5289">
                  <c:v>17.874593734741211</c:v>
                </c:pt>
                <c:pt idx="5290">
                  <c:v>17.928365707397461</c:v>
                </c:pt>
                <c:pt idx="5291">
                  <c:v>17.912403106689453</c:v>
                </c:pt>
                <c:pt idx="5292">
                  <c:v>18.008852005004883</c:v>
                </c:pt>
                <c:pt idx="5293">
                  <c:v>18.011747360229492</c:v>
                </c:pt>
                <c:pt idx="5294">
                  <c:v>17.948862075805664</c:v>
                </c:pt>
                <c:pt idx="5295">
                  <c:v>17.949117660522461</c:v>
                </c:pt>
                <c:pt idx="5296">
                  <c:v>17.945594787597656</c:v>
                </c:pt>
                <c:pt idx="5297">
                  <c:v>17.970518112182617</c:v>
                </c:pt>
                <c:pt idx="5298">
                  <c:v>17.957944869995117</c:v>
                </c:pt>
                <c:pt idx="5299">
                  <c:v>17.894628524780273</c:v>
                </c:pt>
                <c:pt idx="5300">
                  <c:v>17.94676399230957</c:v>
                </c:pt>
                <c:pt idx="5301">
                  <c:v>17.920207977294922</c:v>
                </c:pt>
                <c:pt idx="5302">
                  <c:v>17.943658828735352</c:v>
                </c:pt>
                <c:pt idx="5303">
                  <c:v>17.949897766113281</c:v>
                </c:pt>
                <c:pt idx="5304">
                  <c:v>17.976470947265625</c:v>
                </c:pt>
                <c:pt idx="5305">
                  <c:v>17.949977874755859</c:v>
                </c:pt>
                <c:pt idx="5306">
                  <c:v>17.942787170410156</c:v>
                </c:pt>
                <c:pt idx="5307">
                  <c:v>17.961868286132813</c:v>
                </c:pt>
                <c:pt idx="5308">
                  <c:v>17.994058609008789</c:v>
                </c:pt>
                <c:pt idx="5309">
                  <c:v>17.885900497436523</c:v>
                </c:pt>
                <c:pt idx="5310">
                  <c:v>17.922601699829102</c:v>
                </c:pt>
                <c:pt idx="5311">
                  <c:v>17.924322128295898</c:v>
                </c:pt>
                <c:pt idx="5312">
                  <c:v>17.864376068115234</c:v>
                </c:pt>
                <c:pt idx="5313">
                  <c:v>17.832721710205078</c:v>
                </c:pt>
                <c:pt idx="5314">
                  <c:v>17.805404663085938</c:v>
                </c:pt>
                <c:pt idx="5315">
                  <c:v>17.873573303222656</c:v>
                </c:pt>
                <c:pt idx="5316">
                  <c:v>17.741649627685547</c:v>
                </c:pt>
                <c:pt idx="5317">
                  <c:v>17.827070236206055</c:v>
                </c:pt>
                <c:pt idx="5318">
                  <c:v>17.762411117553711</c:v>
                </c:pt>
                <c:pt idx="5319">
                  <c:v>17.719810485839844</c:v>
                </c:pt>
                <c:pt idx="5320">
                  <c:v>17.717109680175781</c:v>
                </c:pt>
                <c:pt idx="5321">
                  <c:v>17.826820373535156</c:v>
                </c:pt>
                <c:pt idx="5322">
                  <c:v>17.787467956542969</c:v>
                </c:pt>
                <c:pt idx="5323">
                  <c:v>17.783634185791016</c:v>
                </c:pt>
                <c:pt idx="5324">
                  <c:v>17.770071029663086</c:v>
                </c:pt>
                <c:pt idx="5325">
                  <c:v>17.718826293945313</c:v>
                </c:pt>
                <c:pt idx="5326">
                  <c:v>17.75267219543457</c:v>
                </c:pt>
                <c:pt idx="5327">
                  <c:v>17.838504791259766</c:v>
                </c:pt>
                <c:pt idx="5328">
                  <c:v>17.772832870483398</c:v>
                </c:pt>
                <c:pt idx="5329">
                  <c:v>17.778337478637695</c:v>
                </c:pt>
                <c:pt idx="5330">
                  <c:v>17.779808044433594</c:v>
                </c:pt>
                <c:pt idx="5331">
                  <c:v>17.696374893188477</c:v>
                </c:pt>
                <c:pt idx="5332">
                  <c:v>17.719961166381836</c:v>
                </c:pt>
                <c:pt idx="5333">
                  <c:v>17.781373977661133</c:v>
                </c:pt>
                <c:pt idx="5334">
                  <c:v>17.752094268798828</c:v>
                </c:pt>
                <c:pt idx="5335">
                  <c:v>17.665182113647461</c:v>
                </c:pt>
                <c:pt idx="5336">
                  <c:v>17.64295768737793</c:v>
                </c:pt>
                <c:pt idx="5337">
                  <c:v>17.775661468505859</c:v>
                </c:pt>
                <c:pt idx="5338">
                  <c:v>17.766532897949219</c:v>
                </c:pt>
                <c:pt idx="5339">
                  <c:v>17.70098876953125</c:v>
                </c:pt>
                <c:pt idx="5340">
                  <c:v>17.72718620300293</c:v>
                </c:pt>
                <c:pt idx="5341">
                  <c:v>17.731647491455078</c:v>
                </c:pt>
                <c:pt idx="5342">
                  <c:v>17.727449417114258</c:v>
                </c:pt>
                <c:pt idx="5343">
                  <c:v>17.679258346557617</c:v>
                </c:pt>
                <c:pt idx="5344">
                  <c:v>17.704225540161133</c:v>
                </c:pt>
                <c:pt idx="5345">
                  <c:v>17.72435188293457</c:v>
                </c:pt>
                <c:pt idx="5346">
                  <c:v>17.686407089233398</c:v>
                </c:pt>
                <c:pt idx="5347">
                  <c:v>17.723501205444336</c:v>
                </c:pt>
                <c:pt idx="5348">
                  <c:v>17.82630729675293</c:v>
                </c:pt>
                <c:pt idx="5349">
                  <c:v>17.744312286376953</c:v>
                </c:pt>
                <c:pt idx="5350">
                  <c:v>17.70172119140625</c:v>
                </c:pt>
                <c:pt idx="5351">
                  <c:v>17.715114593505859</c:v>
                </c:pt>
                <c:pt idx="5352">
                  <c:v>17.799705505371094</c:v>
                </c:pt>
                <c:pt idx="5353">
                  <c:v>17.730844497680664</c:v>
                </c:pt>
                <c:pt idx="5354">
                  <c:v>17.681451797485352</c:v>
                </c:pt>
                <c:pt idx="5355">
                  <c:v>17.666315078735352</c:v>
                </c:pt>
                <c:pt idx="5356">
                  <c:v>17.703939437866211</c:v>
                </c:pt>
                <c:pt idx="5357">
                  <c:v>17.612560272216797</c:v>
                </c:pt>
                <c:pt idx="5358">
                  <c:v>17.697933197021484</c:v>
                </c:pt>
                <c:pt idx="5359">
                  <c:v>17.800022125244141</c:v>
                </c:pt>
                <c:pt idx="5360">
                  <c:v>17.789541244506836</c:v>
                </c:pt>
                <c:pt idx="5361">
                  <c:v>17.727354049682617</c:v>
                </c:pt>
                <c:pt idx="5362">
                  <c:v>17.667139053344727</c:v>
                </c:pt>
                <c:pt idx="5363">
                  <c:v>17.70189094543457</c:v>
                </c:pt>
                <c:pt idx="5364">
                  <c:v>17.762731552124023</c:v>
                </c:pt>
                <c:pt idx="5365">
                  <c:v>17.727283477783203</c:v>
                </c:pt>
                <c:pt idx="5366">
                  <c:v>17.729452133178711</c:v>
                </c:pt>
                <c:pt idx="5367">
                  <c:v>17.695362091064453</c:v>
                </c:pt>
                <c:pt idx="5368">
                  <c:v>17.774826049804688</c:v>
                </c:pt>
                <c:pt idx="5369">
                  <c:v>17.698173522949219</c:v>
                </c:pt>
                <c:pt idx="5370">
                  <c:v>17.75062370300293</c:v>
                </c:pt>
                <c:pt idx="5371">
                  <c:v>17.687700271606445</c:v>
                </c:pt>
                <c:pt idx="5372">
                  <c:v>17.763299942016602</c:v>
                </c:pt>
                <c:pt idx="5373">
                  <c:v>17.767574310302734</c:v>
                </c:pt>
                <c:pt idx="5374">
                  <c:v>17.721210479736328</c:v>
                </c:pt>
                <c:pt idx="5375">
                  <c:v>17.650503158569336</c:v>
                </c:pt>
                <c:pt idx="5376">
                  <c:v>17.740043640136719</c:v>
                </c:pt>
                <c:pt idx="5377">
                  <c:v>17.667203903198242</c:v>
                </c:pt>
                <c:pt idx="5378">
                  <c:v>17.620105743408203</c:v>
                </c:pt>
                <c:pt idx="5379">
                  <c:v>17.665746688842773</c:v>
                </c:pt>
                <c:pt idx="5380">
                  <c:v>17.644134521484375</c:v>
                </c:pt>
                <c:pt idx="5381">
                  <c:v>17.631498336791992</c:v>
                </c:pt>
                <c:pt idx="5382">
                  <c:v>17.677526473999023</c:v>
                </c:pt>
                <c:pt idx="5383">
                  <c:v>17.592508316040039</c:v>
                </c:pt>
                <c:pt idx="5384">
                  <c:v>17.592622756958008</c:v>
                </c:pt>
                <c:pt idx="5385">
                  <c:v>17.655937194824219</c:v>
                </c:pt>
                <c:pt idx="5386">
                  <c:v>17.652276992797852</c:v>
                </c:pt>
                <c:pt idx="5387">
                  <c:v>17.729124069213867</c:v>
                </c:pt>
                <c:pt idx="5388">
                  <c:v>17.669958114624023</c:v>
                </c:pt>
                <c:pt idx="5389">
                  <c:v>17.754100799560547</c:v>
                </c:pt>
                <c:pt idx="5390">
                  <c:v>17.689962387084961</c:v>
                </c:pt>
                <c:pt idx="5391">
                  <c:v>17.712741851806641</c:v>
                </c:pt>
                <c:pt idx="5392">
                  <c:v>17.665611267089844</c:v>
                </c:pt>
                <c:pt idx="5393">
                  <c:v>17.690740585327148</c:v>
                </c:pt>
                <c:pt idx="5394">
                  <c:v>17.794254302978516</c:v>
                </c:pt>
                <c:pt idx="5395">
                  <c:v>17.727121353149414</c:v>
                </c:pt>
                <c:pt idx="5396">
                  <c:v>17.680385589599609</c:v>
                </c:pt>
                <c:pt idx="5397">
                  <c:v>17.683383941650391</c:v>
                </c:pt>
                <c:pt idx="5398">
                  <c:v>17.651878356933594</c:v>
                </c:pt>
                <c:pt idx="5399">
                  <c:v>17.607521057128906</c:v>
                </c:pt>
                <c:pt idx="5400">
                  <c:v>17.618820190429688</c:v>
                </c:pt>
                <c:pt idx="5401">
                  <c:v>17.67327880859375</c:v>
                </c:pt>
                <c:pt idx="5402">
                  <c:v>17.569610595703125</c:v>
                </c:pt>
                <c:pt idx="5403">
                  <c:v>17.569751739501953</c:v>
                </c:pt>
                <c:pt idx="5404">
                  <c:v>17.570594787597656</c:v>
                </c:pt>
                <c:pt idx="5405">
                  <c:v>17.633237838745117</c:v>
                </c:pt>
                <c:pt idx="5406">
                  <c:v>17.597766876220703</c:v>
                </c:pt>
                <c:pt idx="5407">
                  <c:v>17.555740356445313</c:v>
                </c:pt>
                <c:pt idx="5408">
                  <c:v>17.576066970825195</c:v>
                </c:pt>
                <c:pt idx="5409">
                  <c:v>17.573204040527344</c:v>
                </c:pt>
                <c:pt idx="5410">
                  <c:v>17.531454086303711</c:v>
                </c:pt>
                <c:pt idx="5411">
                  <c:v>17.599559783935547</c:v>
                </c:pt>
                <c:pt idx="5412">
                  <c:v>17.703487396240234</c:v>
                </c:pt>
                <c:pt idx="5413">
                  <c:v>17.579835891723633</c:v>
                </c:pt>
                <c:pt idx="5414">
                  <c:v>17.610620498657227</c:v>
                </c:pt>
                <c:pt idx="5415">
                  <c:v>17.635643005371094</c:v>
                </c:pt>
                <c:pt idx="5416">
                  <c:v>17.54490852355957</c:v>
                </c:pt>
                <c:pt idx="5417">
                  <c:v>17.579996109008789</c:v>
                </c:pt>
                <c:pt idx="5418">
                  <c:v>17.601078033447266</c:v>
                </c:pt>
                <c:pt idx="5419">
                  <c:v>17.622642517089844</c:v>
                </c:pt>
                <c:pt idx="5420">
                  <c:v>17.577558517456055</c:v>
                </c:pt>
                <c:pt idx="5421">
                  <c:v>17.645742416381836</c:v>
                </c:pt>
                <c:pt idx="5422">
                  <c:v>17.593599319458008</c:v>
                </c:pt>
                <c:pt idx="5423">
                  <c:v>17.615459442138672</c:v>
                </c:pt>
                <c:pt idx="5424">
                  <c:v>17.56422233581543</c:v>
                </c:pt>
                <c:pt idx="5425">
                  <c:v>17.592845916748047</c:v>
                </c:pt>
                <c:pt idx="5426">
                  <c:v>17.585498809814453</c:v>
                </c:pt>
                <c:pt idx="5427">
                  <c:v>17.553611755371094</c:v>
                </c:pt>
                <c:pt idx="5428">
                  <c:v>17.562597274780273</c:v>
                </c:pt>
                <c:pt idx="5429">
                  <c:v>17.533212661743164</c:v>
                </c:pt>
                <c:pt idx="5430">
                  <c:v>17.585363388061523</c:v>
                </c:pt>
                <c:pt idx="5431">
                  <c:v>17.489362716674805</c:v>
                </c:pt>
                <c:pt idx="5432">
                  <c:v>17.4176025390625</c:v>
                </c:pt>
                <c:pt idx="5433">
                  <c:v>17.513664245605469</c:v>
                </c:pt>
                <c:pt idx="5434">
                  <c:v>17.552867889404297</c:v>
                </c:pt>
                <c:pt idx="5435">
                  <c:v>17.42524528503418</c:v>
                </c:pt>
                <c:pt idx="5436">
                  <c:v>17.456254959106445</c:v>
                </c:pt>
                <c:pt idx="5437">
                  <c:v>17.452781677246094</c:v>
                </c:pt>
                <c:pt idx="5438">
                  <c:v>17.494606018066406</c:v>
                </c:pt>
                <c:pt idx="5439">
                  <c:v>17.515336990356445</c:v>
                </c:pt>
                <c:pt idx="5440">
                  <c:v>17.396390914916992</c:v>
                </c:pt>
                <c:pt idx="5441">
                  <c:v>17.529327392578125</c:v>
                </c:pt>
                <c:pt idx="5442">
                  <c:v>17.573463439941406</c:v>
                </c:pt>
                <c:pt idx="5443">
                  <c:v>17.499542236328125</c:v>
                </c:pt>
                <c:pt idx="5444">
                  <c:v>17.471498489379883</c:v>
                </c:pt>
                <c:pt idx="5445">
                  <c:v>17.547084808349609</c:v>
                </c:pt>
                <c:pt idx="5446">
                  <c:v>17.476037979125977</c:v>
                </c:pt>
                <c:pt idx="5447">
                  <c:v>17.507190704345703</c:v>
                </c:pt>
                <c:pt idx="5448">
                  <c:v>17.481718063354492</c:v>
                </c:pt>
                <c:pt idx="5449">
                  <c:v>17.600639343261719</c:v>
                </c:pt>
                <c:pt idx="5450">
                  <c:v>17.530740737915039</c:v>
                </c:pt>
                <c:pt idx="5451">
                  <c:v>17.526371002197266</c:v>
                </c:pt>
                <c:pt idx="5452">
                  <c:v>17.670761108398438</c:v>
                </c:pt>
                <c:pt idx="5453">
                  <c:v>17.470272064208984</c:v>
                </c:pt>
                <c:pt idx="5454">
                  <c:v>17.558162689208984</c:v>
                </c:pt>
                <c:pt idx="5455">
                  <c:v>17.498781204223633</c:v>
                </c:pt>
                <c:pt idx="5456">
                  <c:v>17.519168853759766</c:v>
                </c:pt>
                <c:pt idx="5457">
                  <c:v>17.565799713134766</c:v>
                </c:pt>
                <c:pt idx="5458">
                  <c:v>17.516616821289063</c:v>
                </c:pt>
                <c:pt idx="5459">
                  <c:v>17.579074859619141</c:v>
                </c:pt>
                <c:pt idx="5460">
                  <c:v>17.586357116699219</c:v>
                </c:pt>
                <c:pt idx="5461">
                  <c:v>17.497472763061523</c:v>
                </c:pt>
                <c:pt idx="5462">
                  <c:v>17.46180534362793</c:v>
                </c:pt>
                <c:pt idx="5463">
                  <c:v>17.533647537231445</c:v>
                </c:pt>
                <c:pt idx="5464">
                  <c:v>17.450080871582031</c:v>
                </c:pt>
                <c:pt idx="5465">
                  <c:v>17.500415802001953</c:v>
                </c:pt>
                <c:pt idx="5466">
                  <c:v>17.473407745361328</c:v>
                </c:pt>
                <c:pt idx="5467">
                  <c:v>17.491842269897461</c:v>
                </c:pt>
                <c:pt idx="5468">
                  <c:v>17.526741027832031</c:v>
                </c:pt>
                <c:pt idx="5469">
                  <c:v>17.474435806274414</c:v>
                </c:pt>
                <c:pt idx="5470">
                  <c:v>17.489048004150391</c:v>
                </c:pt>
                <c:pt idx="5471">
                  <c:v>17.45228385925293</c:v>
                </c:pt>
                <c:pt idx="5472">
                  <c:v>17.397239685058594</c:v>
                </c:pt>
                <c:pt idx="5473">
                  <c:v>17.438924789428711</c:v>
                </c:pt>
                <c:pt idx="5474">
                  <c:v>17.440092086791992</c:v>
                </c:pt>
                <c:pt idx="5475">
                  <c:v>17.472816467285156</c:v>
                </c:pt>
                <c:pt idx="5476">
                  <c:v>17.462909698486328</c:v>
                </c:pt>
                <c:pt idx="5477">
                  <c:v>17.499696731567383</c:v>
                </c:pt>
                <c:pt idx="5478">
                  <c:v>17.462043762207031</c:v>
                </c:pt>
                <c:pt idx="5479">
                  <c:v>17.438228607177734</c:v>
                </c:pt>
                <c:pt idx="5480">
                  <c:v>17.484378814697266</c:v>
                </c:pt>
                <c:pt idx="5481">
                  <c:v>17.471803665161133</c:v>
                </c:pt>
                <c:pt idx="5482">
                  <c:v>17.459747314453125</c:v>
                </c:pt>
                <c:pt idx="5483">
                  <c:v>17.507818222045898</c:v>
                </c:pt>
                <c:pt idx="5484">
                  <c:v>17.497255325317383</c:v>
                </c:pt>
                <c:pt idx="5485">
                  <c:v>17.487871170043945</c:v>
                </c:pt>
                <c:pt idx="5486">
                  <c:v>17.563991546630859</c:v>
                </c:pt>
                <c:pt idx="5487">
                  <c:v>17.450431823730469</c:v>
                </c:pt>
                <c:pt idx="5488">
                  <c:v>17.619489669799805</c:v>
                </c:pt>
                <c:pt idx="5489">
                  <c:v>17.538421630859375</c:v>
                </c:pt>
                <c:pt idx="5490">
                  <c:v>17.506834030151367</c:v>
                </c:pt>
                <c:pt idx="5491">
                  <c:v>17.472036361694336</c:v>
                </c:pt>
                <c:pt idx="5492">
                  <c:v>17.474033355712891</c:v>
                </c:pt>
                <c:pt idx="5493">
                  <c:v>17.604991912841797</c:v>
                </c:pt>
                <c:pt idx="5494">
                  <c:v>17.545928955078125</c:v>
                </c:pt>
                <c:pt idx="5495">
                  <c:v>17.538461685180664</c:v>
                </c:pt>
                <c:pt idx="5496">
                  <c:v>17.487827301025391</c:v>
                </c:pt>
                <c:pt idx="5497">
                  <c:v>17.510498046875</c:v>
                </c:pt>
                <c:pt idx="5498">
                  <c:v>17.449237823486328</c:v>
                </c:pt>
                <c:pt idx="5499">
                  <c:v>17.456136703491211</c:v>
                </c:pt>
                <c:pt idx="5500">
                  <c:v>17.471269607543945</c:v>
                </c:pt>
                <c:pt idx="5501">
                  <c:v>17.498128890991211</c:v>
                </c:pt>
                <c:pt idx="5502">
                  <c:v>17.46348762512207</c:v>
                </c:pt>
                <c:pt idx="5503">
                  <c:v>17.508424758911133</c:v>
                </c:pt>
                <c:pt idx="5504">
                  <c:v>17.493871688842773</c:v>
                </c:pt>
                <c:pt idx="5505">
                  <c:v>17.532466888427734</c:v>
                </c:pt>
                <c:pt idx="5506">
                  <c:v>17.499334335327148</c:v>
                </c:pt>
                <c:pt idx="5507">
                  <c:v>17.521291732788086</c:v>
                </c:pt>
                <c:pt idx="5508">
                  <c:v>17.515260696411133</c:v>
                </c:pt>
                <c:pt idx="5509">
                  <c:v>17.461713790893555</c:v>
                </c:pt>
                <c:pt idx="5510">
                  <c:v>17.498125076293945</c:v>
                </c:pt>
                <c:pt idx="5511">
                  <c:v>17.459022521972656</c:v>
                </c:pt>
                <c:pt idx="5512">
                  <c:v>17.514162063598633</c:v>
                </c:pt>
                <c:pt idx="5513">
                  <c:v>17.479280471801758</c:v>
                </c:pt>
                <c:pt idx="5514">
                  <c:v>17.509511947631836</c:v>
                </c:pt>
                <c:pt idx="5515">
                  <c:v>17.58299446105957</c:v>
                </c:pt>
                <c:pt idx="5516">
                  <c:v>17.566707611083984</c:v>
                </c:pt>
                <c:pt idx="5517">
                  <c:v>17.46217155456543</c:v>
                </c:pt>
                <c:pt idx="5518">
                  <c:v>17.451519012451172</c:v>
                </c:pt>
                <c:pt idx="5519">
                  <c:v>17.453899383544922</c:v>
                </c:pt>
                <c:pt idx="5520">
                  <c:v>17.395608901977539</c:v>
                </c:pt>
                <c:pt idx="5521">
                  <c:v>17.406789779663086</c:v>
                </c:pt>
                <c:pt idx="5522">
                  <c:v>17.429264068603516</c:v>
                </c:pt>
                <c:pt idx="5523">
                  <c:v>17.395723342895508</c:v>
                </c:pt>
                <c:pt idx="5524">
                  <c:v>17.370113372802734</c:v>
                </c:pt>
                <c:pt idx="5525">
                  <c:v>17.501054763793945</c:v>
                </c:pt>
                <c:pt idx="5526">
                  <c:v>17.518400192260742</c:v>
                </c:pt>
                <c:pt idx="5527">
                  <c:v>17.396579742431641</c:v>
                </c:pt>
                <c:pt idx="5528">
                  <c:v>17.471637725830078</c:v>
                </c:pt>
                <c:pt idx="5529">
                  <c:v>17.514106750488281</c:v>
                </c:pt>
                <c:pt idx="5530">
                  <c:v>17.478181838989258</c:v>
                </c:pt>
                <c:pt idx="5531">
                  <c:v>17.439205169677734</c:v>
                </c:pt>
                <c:pt idx="5532">
                  <c:v>17.486993789672852</c:v>
                </c:pt>
                <c:pt idx="5533">
                  <c:v>17.577434539794922</c:v>
                </c:pt>
                <c:pt idx="5534">
                  <c:v>17.520124435424805</c:v>
                </c:pt>
                <c:pt idx="5535">
                  <c:v>17.563257217407227</c:v>
                </c:pt>
                <c:pt idx="5536">
                  <c:v>17.475709915161133</c:v>
                </c:pt>
                <c:pt idx="5537">
                  <c:v>17.482717514038086</c:v>
                </c:pt>
                <c:pt idx="5538">
                  <c:v>17.454309463500977</c:v>
                </c:pt>
                <c:pt idx="5539">
                  <c:v>17.576732635498047</c:v>
                </c:pt>
                <c:pt idx="5540">
                  <c:v>17.539356231689453</c:v>
                </c:pt>
                <c:pt idx="5541">
                  <c:v>17.47447395324707</c:v>
                </c:pt>
                <c:pt idx="5542">
                  <c:v>17.444480895996094</c:v>
                </c:pt>
                <c:pt idx="5543">
                  <c:v>17.503164291381836</c:v>
                </c:pt>
                <c:pt idx="5544">
                  <c:v>17.423067092895508</c:v>
                </c:pt>
                <c:pt idx="5545">
                  <c:v>17.405532836914063</c:v>
                </c:pt>
                <c:pt idx="5546">
                  <c:v>17.459415435791016</c:v>
                </c:pt>
                <c:pt idx="5547">
                  <c:v>17.462045669555664</c:v>
                </c:pt>
                <c:pt idx="5548">
                  <c:v>17.461875915527344</c:v>
                </c:pt>
                <c:pt idx="5549">
                  <c:v>17.406906127929688</c:v>
                </c:pt>
                <c:pt idx="5550">
                  <c:v>17.451578140258789</c:v>
                </c:pt>
                <c:pt idx="5551">
                  <c:v>17.456340789794922</c:v>
                </c:pt>
                <c:pt idx="5552">
                  <c:v>17.406753540039063</c:v>
                </c:pt>
                <c:pt idx="5553">
                  <c:v>17.429021835327148</c:v>
                </c:pt>
                <c:pt idx="5554">
                  <c:v>17.448293685913086</c:v>
                </c:pt>
                <c:pt idx="5555">
                  <c:v>17.373359680175781</c:v>
                </c:pt>
                <c:pt idx="5556">
                  <c:v>17.41929817199707</c:v>
                </c:pt>
                <c:pt idx="5557">
                  <c:v>17.378131866455078</c:v>
                </c:pt>
                <c:pt idx="5558">
                  <c:v>17.385753631591797</c:v>
                </c:pt>
                <c:pt idx="5559">
                  <c:v>17.311513900756836</c:v>
                </c:pt>
                <c:pt idx="5560">
                  <c:v>17.402824401855469</c:v>
                </c:pt>
                <c:pt idx="5561">
                  <c:v>17.399118423461914</c:v>
                </c:pt>
                <c:pt idx="5562">
                  <c:v>17.427587509155273</c:v>
                </c:pt>
                <c:pt idx="5563">
                  <c:v>17.384557723999023</c:v>
                </c:pt>
                <c:pt idx="5564">
                  <c:v>17.479228973388672</c:v>
                </c:pt>
                <c:pt idx="5565">
                  <c:v>17.453506469726563</c:v>
                </c:pt>
                <c:pt idx="5566">
                  <c:v>17.466484069824219</c:v>
                </c:pt>
                <c:pt idx="5567">
                  <c:v>17.396890640258789</c:v>
                </c:pt>
                <c:pt idx="5568">
                  <c:v>17.478483200073242</c:v>
                </c:pt>
                <c:pt idx="5569">
                  <c:v>17.465137481689453</c:v>
                </c:pt>
                <c:pt idx="5570">
                  <c:v>17.502754211425781</c:v>
                </c:pt>
                <c:pt idx="5571">
                  <c:v>17.580181121826172</c:v>
                </c:pt>
                <c:pt idx="5572">
                  <c:v>17.426347732543945</c:v>
                </c:pt>
                <c:pt idx="5573">
                  <c:v>17.452028274536133</c:v>
                </c:pt>
                <c:pt idx="5574">
                  <c:v>17.442310333251953</c:v>
                </c:pt>
                <c:pt idx="5575">
                  <c:v>17.421844482421875</c:v>
                </c:pt>
                <c:pt idx="5576">
                  <c:v>17.44120979309082</c:v>
                </c:pt>
                <c:pt idx="5577">
                  <c:v>17.459741592407227</c:v>
                </c:pt>
                <c:pt idx="5578">
                  <c:v>17.46571159362793</c:v>
                </c:pt>
                <c:pt idx="5579">
                  <c:v>17.430278778076172</c:v>
                </c:pt>
                <c:pt idx="5580">
                  <c:v>17.396457672119141</c:v>
                </c:pt>
                <c:pt idx="5581">
                  <c:v>17.407283782958984</c:v>
                </c:pt>
                <c:pt idx="5582">
                  <c:v>17.402341842651367</c:v>
                </c:pt>
                <c:pt idx="5583">
                  <c:v>17.361268997192383</c:v>
                </c:pt>
                <c:pt idx="5584">
                  <c:v>17.406782150268555</c:v>
                </c:pt>
                <c:pt idx="5585">
                  <c:v>17.450578689575195</c:v>
                </c:pt>
                <c:pt idx="5586">
                  <c:v>17.45428466796875</c:v>
                </c:pt>
                <c:pt idx="5587">
                  <c:v>17.405878067016602</c:v>
                </c:pt>
                <c:pt idx="5588">
                  <c:v>17.453657150268555</c:v>
                </c:pt>
                <c:pt idx="5589">
                  <c:v>17.454105377197266</c:v>
                </c:pt>
                <c:pt idx="5590">
                  <c:v>17.437538146972656</c:v>
                </c:pt>
                <c:pt idx="5591">
                  <c:v>17.369693756103516</c:v>
                </c:pt>
                <c:pt idx="5592">
                  <c:v>17.437421798706055</c:v>
                </c:pt>
                <c:pt idx="5593">
                  <c:v>17.423698425292969</c:v>
                </c:pt>
                <c:pt idx="5594">
                  <c:v>17.386083602905273</c:v>
                </c:pt>
                <c:pt idx="5595">
                  <c:v>17.409574508666992</c:v>
                </c:pt>
                <c:pt idx="5596">
                  <c:v>17.371772766113281</c:v>
                </c:pt>
                <c:pt idx="5597">
                  <c:v>17.375890731811523</c:v>
                </c:pt>
                <c:pt idx="5598">
                  <c:v>17.411235809326172</c:v>
                </c:pt>
                <c:pt idx="5599">
                  <c:v>17.324308395385742</c:v>
                </c:pt>
                <c:pt idx="5600">
                  <c:v>17.304964065551758</c:v>
                </c:pt>
                <c:pt idx="5601">
                  <c:v>17.397489547729492</c:v>
                </c:pt>
                <c:pt idx="5602">
                  <c:v>17.42218017578125</c:v>
                </c:pt>
                <c:pt idx="5603">
                  <c:v>17.429996490478516</c:v>
                </c:pt>
                <c:pt idx="5604">
                  <c:v>17.418962478637695</c:v>
                </c:pt>
                <c:pt idx="5605">
                  <c:v>17.474956512451172</c:v>
                </c:pt>
                <c:pt idx="5606">
                  <c:v>17.452911376953125</c:v>
                </c:pt>
                <c:pt idx="5607">
                  <c:v>17.47260856628418</c:v>
                </c:pt>
                <c:pt idx="5608">
                  <c:v>17.432756423950195</c:v>
                </c:pt>
                <c:pt idx="5609">
                  <c:v>17.46873664855957</c:v>
                </c:pt>
                <c:pt idx="5610">
                  <c:v>17.46977424621582</c:v>
                </c:pt>
                <c:pt idx="5611">
                  <c:v>17.441333770751953</c:v>
                </c:pt>
                <c:pt idx="5612">
                  <c:v>17.465036392211914</c:v>
                </c:pt>
                <c:pt idx="5613">
                  <c:v>17.334365844726563</c:v>
                </c:pt>
                <c:pt idx="5614">
                  <c:v>17.422008514404297</c:v>
                </c:pt>
                <c:pt idx="5615">
                  <c:v>17.453632354736328</c:v>
                </c:pt>
                <c:pt idx="5616">
                  <c:v>17.401796340942383</c:v>
                </c:pt>
                <c:pt idx="5617">
                  <c:v>17.388408660888672</c:v>
                </c:pt>
                <c:pt idx="5618">
                  <c:v>17.389545440673828</c:v>
                </c:pt>
                <c:pt idx="5619">
                  <c:v>17.411375045776367</c:v>
                </c:pt>
                <c:pt idx="5620">
                  <c:v>17.465921401977539</c:v>
                </c:pt>
                <c:pt idx="5621">
                  <c:v>17.438116073608398</c:v>
                </c:pt>
                <c:pt idx="5622">
                  <c:v>17.365560531616211</c:v>
                </c:pt>
                <c:pt idx="5623">
                  <c:v>17.405767440795898</c:v>
                </c:pt>
                <c:pt idx="5624">
                  <c:v>17.352031707763672</c:v>
                </c:pt>
                <c:pt idx="5625">
                  <c:v>17.450834274291992</c:v>
                </c:pt>
                <c:pt idx="5626">
                  <c:v>17.431295394897461</c:v>
                </c:pt>
                <c:pt idx="5627">
                  <c:v>17.457405090332031</c:v>
                </c:pt>
                <c:pt idx="5628">
                  <c:v>17.499994277954102</c:v>
                </c:pt>
                <c:pt idx="5629">
                  <c:v>17.501064300537109</c:v>
                </c:pt>
                <c:pt idx="5630">
                  <c:v>17.394922256469727</c:v>
                </c:pt>
                <c:pt idx="5631">
                  <c:v>17.538034439086914</c:v>
                </c:pt>
                <c:pt idx="5632">
                  <c:v>17.404455184936523</c:v>
                </c:pt>
                <c:pt idx="5633">
                  <c:v>17.400798797607422</c:v>
                </c:pt>
                <c:pt idx="5634">
                  <c:v>17.45512580871582</c:v>
                </c:pt>
                <c:pt idx="5635">
                  <c:v>17.470304489135742</c:v>
                </c:pt>
                <c:pt idx="5636">
                  <c:v>17.47667121887207</c:v>
                </c:pt>
                <c:pt idx="5637">
                  <c:v>17.434427261352539</c:v>
                </c:pt>
                <c:pt idx="5638">
                  <c:v>17.547004699707031</c:v>
                </c:pt>
                <c:pt idx="5639">
                  <c:v>17.378702163696289</c:v>
                </c:pt>
                <c:pt idx="5640">
                  <c:v>17.377466201782227</c:v>
                </c:pt>
                <c:pt idx="5641">
                  <c:v>17.442083358764648</c:v>
                </c:pt>
                <c:pt idx="5642">
                  <c:v>17.412647247314453</c:v>
                </c:pt>
                <c:pt idx="5643">
                  <c:v>17.409236907958984</c:v>
                </c:pt>
                <c:pt idx="5644">
                  <c:v>17.438262939453125</c:v>
                </c:pt>
                <c:pt idx="5645">
                  <c:v>17.384458541870117</c:v>
                </c:pt>
                <c:pt idx="5646">
                  <c:v>17.361883163452148</c:v>
                </c:pt>
                <c:pt idx="5647">
                  <c:v>17.392084121704102</c:v>
                </c:pt>
                <c:pt idx="5648">
                  <c:v>17.412067413330078</c:v>
                </c:pt>
                <c:pt idx="5649">
                  <c:v>17.390209197998047</c:v>
                </c:pt>
                <c:pt idx="5650">
                  <c:v>17.407915115356445</c:v>
                </c:pt>
                <c:pt idx="5651">
                  <c:v>17.358667373657227</c:v>
                </c:pt>
                <c:pt idx="5652">
                  <c:v>17.34100341796875</c:v>
                </c:pt>
                <c:pt idx="5653">
                  <c:v>17.38599967956543</c:v>
                </c:pt>
                <c:pt idx="5654">
                  <c:v>17.370492935180664</c:v>
                </c:pt>
                <c:pt idx="5655">
                  <c:v>17.367115020751953</c:v>
                </c:pt>
                <c:pt idx="5656">
                  <c:v>17.395954132080078</c:v>
                </c:pt>
                <c:pt idx="5657">
                  <c:v>17.442480087280273</c:v>
                </c:pt>
                <c:pt idx="5658">
                  <c:v>17.406591415405273</c:v>
                </c:pt>
                <c:pt idx="5659">
                  <c:v>17.378030776977539</c:v>
                </c:pt>
                <c:pt idx="5660">
                  <c:v>17.354026794433594</c:v>
                </c:pt>
                <c:pt idx="5661">
                  <c:v>17.352716445922852</c:v>
                </c:pt>
                <c:pt idx="5662">
                  <c:v>17.341615676879883</c:v>
                </c:pt>
                <c:pt idx="5663">
                  <c:v>17.382942199707031</c:v>
                </c:pt>
                <c:pt idx="5664">
                  <c:v>17.371955871582031</c:v>
                </c:pt>
                <c:pt idx="5665">
                  <c:v>17.299896240234375</c:v>
                </c:pt>
                <c:pt idx="5666">
                  <c:v>17.318897247314453</c:v>
                </c:pt>
                <c:pt idx="5667">
                  <c:v>17.344148635864258</c:v>
                </c:pt>
                <c:pt idx="5668">
                  <c:v>17.366815567016602</c:v>
                </c:pt>
                <c:pt idx="5669">
                  <c:v>17.294210433959961</c:v>
                </c:pt>
                <c:pt idx="5670">
                  <c:v>17.323207855224609</c:v>
                </c:pt>
                <c:pt idx="5671">
                  <c:v>17.240301132202148</c:v>
                </c:pt>
                <c:pt idx="5672">
                  <c:v>17.319707870483398</c:v>
                </c:pt>
                <c:pt idx="5673">
                  <c:v>17.334362030029297</c:v>
                </c:pt>
                <c:pt idx="5674">
                  <c:v>17.36827278137207</c:v>
                </c:pt>
                <c:pt idx="5675">
                  <c:v>17.286458969116211</c:v>
                </c:pt>
                <c:pt idx="5676">
                  <c:v>17.295253753662109</c:v>
                </c:pt>
                <c:pt idx="5677">
                  <c:v>17.281047821044922</c:v>
                </c:pt>
                <c:pt idx="5678">
                  <c:v>17.30072021484375</c:v>
                </c:pt>
                <c:pt idx="5679">
                  <c:v>17.359857559204102</c:v>
                </c:pt>
                <c:pt idx="5680">
                  <c:v>17.315221786499023</c:v>
                </c:pt>
                <c:pt idx="5681">
                  <c:v>17.323860168457031</c:v>
                </c:pt>
                <c:pt idx="5682">
                  <c:v>17.270811080932617</c:v>
                </c:pt>
                <c:pt idx="5683">
                  <c:v>17.309331893920898</c:v>
                </c:pt>
                <c:pt idx="5684">
                  <c:v>17.20094108581543</c:v>
                </c:pt>
                <c:pt idx="5685">
                  <c:v>17.23442268371582</c:v>
                </c:pt>
                <c:pt idx="5686">
                  <c:v>17.299911499023438</c:v>
                </c:pt>
                <c:pt idx="5687">
                  <c:v>17.240571975708008</c:v>
                </c:pt>
                <c:pt idx="5688">
                  <c:v>17.226791381835938</c:v>
                </c:pt>
                <c:pt idx="5689">
                  <c:v>17.306236267089844</c:v>
                </c:pt>
                <c:pt idx="5690">
                  <c:v>17.317251205444336</c:v>
                </c:pt>
                <c:pt idx="5691">
                  <c:v>17.297164916992188</c:v>
                </c:pt>
                <c:pt idx="5692">
                  <c:v>17.303573608398438</c:v>
                </c:pt>
                <c:pt idx="5693">
                  <c:v>17.381202697753906</c:v>
                </c:pt>
                <c:pt idx="5694">
                  <c:v>17.371650695800781</c:v>
                </c:pt>
                <c:pt idx="5695">
                  <c:v>17.425945281982422</c:v>
                </c:pt>
                <c:pt idx="5696">
                  <c:v>17.323657989501953</c:v>
                </c:pt>
                <c:pt idx="5697">
                  <c:v>17.337900161743164</c:v>
                </c:pt>
                <c:pt idx="5698">
                  <c:v>17.359718322753906</c:v>
                </c:pt>
                <c:pt idx="5699">
                  <c:v>17.294424057006836</c:v>
                </c:pt>
                <c:pt idx="5700">
                  <c:v>17.292274475097656</c:v>
                </c:pt>
                <c:pt idx="5701">
                  <c:v>17.344369888305664</c:v>
                </c:pt>
                <c:pt idx="5702">
                  <c:v>17.393455505371094</c:v>
                </c:pt>
                <c:pt idx="5703">
                  <c:v>17.340150833129883</c:v>
                </c:pt>
                <c:pt idx="5704">
                  <c:v>17.317573547363281</c:v>
                </c:pt>
                <c:pt idx="5705">
                  <c:v>17.281013488769531</c:v>
                </c:pt>
                <c:pt idx="5706">
                  <c:v>17.324403762817383</c:v>
                </c:pt>
                <c:pt idx="5707">
                  <c:v>17.302755355834961</c:v>
                </c:pt>
                <c:pt idx="5708">
                  <c:v>17.282537460327148</c:v>
                </c:pt>
                <c:pt idx="5709">
                  <c:v>17.313926696777344</c:v>
                </c:pt>
                <c:pt idx="5710">
                  <c:v>17.265722274780273</c:v>
                </c:pt>
                <c:pt idx="5711">
                  <c:v>17.285713195800781</c:v>
                </c:pt>
                <c:pt idx="5712">
                  <c:v>17.270633697509766</c:v>
                </c:pt>
                <c:pt idx="5713">
                  <c:v>17.32525634765625</c:v>
                </c:pt>
                <c:pt idx="5714">
                  <c:v>17.303003311157227</c:v>
                </c:pt>
                <c:pt idx="5715">
                  <c:v>17.321708679199219</c:v>
                </c:pt>
                <c:pt idx="5716">
                  <c:v>17.375511169433594</c:v>
                </c:pt>
                <c:pt idx="5717">
                  <c:v>17.375688552856445</c:v>
                </c:pt>
                <c:pt idx="5718">
                  <c:v>17.348129272460938</c:v>
                </c:pt>
                <c:pt idx="5719">
                  <c:v>17.317455291748047</c:v>
                </c:pt>
                <c:pt idx="5720">
                  <c:v>17.265613555908203</c:v>
                </c:pt>
                <c:pt idx="5721">
                  <c:v>17.295753479003906</c:v>
                </c:pt>
                <c:pt idx="5722">
                  <c:v>17.315570831298828</c:v>
                </c:pt>
                <c:pt idx="5723">
                  <c:v>17.264072418212891</c:v>
                </c:pt>
                <c:pt idx="5724">
                  <c:v>17.291288375854492</c:v>
                </c:pt>
                <c:pt idx="5725">
                  <c:v>17.298824310302734</c:v>
                </c:pt>
                <c:pt idx="5726">
                  <c:v>17.249416351318359</c:v>
                </c:pt>
                <c:pt idx="5727">
                  <c:v>17.259965896606445</c:v>
                </c:pt>
                <c:pt idx="5728">
                  <c:v>17.294866561889648</c:v>
                </c:pt>
                <c:pt idx="5729">
                  <c:v>17.259868621826172</c:v>
                </c:pt>
                <c:pt idx="5730">
                  <c:v>17.240716934204102</c:v>
                </c:pt>
                <c:pt idx="5731">
                  <c:v>17.247373580932617</c:v>
                </c:pt>
                <c:pt idx="5732">
                  <c:v>17.271699905395508</c:v>
                </c:pt>
                <c:pt idx="5733">
                  <c:v>17.270326614379883</c:v>
                </c:pt>
                <c:pt idx="5734">
                  <c:v>17.240814208984375</c:v>
                </c:pt>
                <c:pt idx="5735">
                  <c:v>17.29167366027832</c:v>
                </c:pt>
                <c:pt idx="5736">
                  <c:v>17.218692779541016</c:v>
                </c:pt>
                <c:pt idx="5737">
                  <c:v>17.25959587097168</c:v>
                </c:pt>
                <c:pt idx="5738">
                  <c:v>17.246135711669922</c:v>
                </c:pt>
                <c:pt idx="5739">
                  <c:v>17.222702026367188</c:v>
                </c:pt>
                <c:pt idx="5740">
                  <c:v>17.235532760620117</c:v>
                </c:pt>
                <c:pt idx="5741">
                  <c:v>17.145124435424805</c:v>
                </c:pt>
                <c:pt idx="5742">
                  <c:v>17.201400756835938</c:v>
                </c:pt>
                <c:pt idx="5743">
                  <c:v>17.225669860839844</c:v>
                </c:pt>
                <c:pt idx="5744">
                  <c:v>17.321043014526367</c:v>
                </c:pt>
                <c:pt idx="5745">
                  <c:v>17.179054260253906</c:v>
                </c:pt>
                <c:pt idx="5746">
                  <c:v>17.228872299194336</c:v>
                </c:pt>
                <c:pt idx="5747">
                  <c:v>17.256338119506836</c:v>
                </c:pt>
                <c:pt idx="5748">
                  <c:v>17.34632682800293</c:v>
                </c:pt>
                <c:pt idx="5749">
                  <c:v>17.297050476074219</c:v>
                </c:pt>
                <c:pt idx="5750">
                  <c:v>17.249872207641602</c:v>
                </c:pt>
                <c:pt idx="5751">
                  <c:v>17.264612197875977</c:v>
                </c:pt>
                <c:pt idx="5752">
                  <c:v>17.28790283203125</c:v>
                </c:pt>
                <c:pt idx="5753">
                  <c:v>17.231784820556641</c:v>
                </c:pt>
                <c:pt idx="5754">
                  <c:v>17.231040954589844</c:v>
                </c:pt>
                <c:pt idx="5755">
                  <c:v>17.162887573242188</c:v>
                </c:pt>
                <c:pt idx="5756">
                  <c:v>17.182304382324219</c:v>
                </c:pt>
                <c:pt idx="5757">
                  <c:v>17.194972991943359</c:v>
                </c:pt>
                <c:pt idx="5758">
                  <c:v>17.117034912109375</c:v>
                </c:pt>
                <c:pt idx="5759">
                  <c:v>17.19108772277832</c:v>
                </c:pt>
                <c:pt idx="5760">
                  <c:v>17.121458053588867</c:v>
                </c:pt>
                <c:pt idx="5761">
                  <c:v>17.211149215698242</c:v>
                </c:pt>
                <c:pt idx="5762">
                  <c:v>17.138389587402344</c:v>
                </c:pt>
                <c:pt idx="5763">
                  <c:v>17.106912612915039</c:v>
                </c:pt>
                <c:pt idx="5764">
                  <c:v>17.005838394165039</c:v>
                </c:pt>
                <c:pt idx="5765">
                  <c:v>17.091421127319336</c:v>
                </c:pt>
                <c:pt idx="5766">
                  <c:v>17.043081283569336</c:v>
                </c:pt>
                <c:pt idx="5767">
                  <c:v>17.147748947143555</c:v>
                </c:pt>
                <c:pt idx="5768">
                  <c:v>17.096174240112305</c:v>
                </c:pt>
                <c:pt idx="5769">
                  <c:v>17.164634704589844</c:v>
                </c:pt>
                <c:pt idx="5770">
                  <c:v>17.096675872802734</c:v>
                </c:pt>
                <c:pt idx="5771">
                  <c:v>17.069753646850586</c:v>
                </c:pt>
                <c:pt idx="5772">
                  <c:v>17.08171272277832</c:v>
                </c:pt>
                <c:pt idx="5773">
                  <c:v>17.066478729248047</c:v>
                </c:pt>
                <c:pt idx="5774">
                  <c:v>17.078102111816406</c:v>
                </c:pt>
                <c:pt idx="5775">
                  <c:v>17.151754379272461</c:v>
                </c:pt>
                <c:pt idx="5776">
                  <c:v>17.085165023803711</c:v>
                </c:pt>
                <c:pt idx="5777">
                  <c:v>17.117353439331055</c:v>
                </c:pt>
                <c:pt idx="5778">
                  <c:v>17.233911514282227</c:v>
                </c:pt>
                <c:pt idx="5779">
                  <c:v>17.107589721679688</c:v>
                </c:pt>
                <c:pt idx="5780">
                  <c:v>17.108127593994141</c:v>
                </c:pt>
                <c:pt idx="5781">
                  <c:v>17.097028732299805</c:v>
                </c:pt>
                <c:pt idx="5782">
                  <c:v>17.124900817871094</c:v>
                </c:pt>
                <c:pt idx="5783">
                  <c:v>17.138080596923828</c:v>
                </c:pt>
                <c:pt idx="5784">
                  <c:v>17.133548736572266</c:v>
                </c:pt>
                <c:pt idx="5785">
                  <c:v>17.154447555541992</c:v>
                </c:pt>
                <c:pt idx="5786">
                  <c:v>17.158504486083984</c:v>
                </c:pt>
                <c:pt idx="5787">
                  <c:v>17.119838714599609</c:v>
                </c:pt>
                <c:pt idx="5788">
                  <c:v>17.137157440185547</c:v>
                </c:pt>
                <c:pt idx="5789">
                  <c:v>17.011137008666992</c:v>
                </c:pt>
                <c:pt idx="5790">
                  <c:v>17.104049682617188</c:v>
                </c:pt>
                <c:pt idx="5791">
                  <c:v>17.170230865478516</c:v>
                </c:pt>
                <c:pt idx="5792">
                  <c:v>17.078287124633789</c:v>
                </c:pt>
                <c:pt idx="5793">
                  <c:v>17.127658843994141</c:v>
                </c:pt>
                <c:pt idx="5794">
                  <c:v>17.171623229980469</c:v>
                </c:pt>
                <c:pt idx="5795">
                  <c:v>17.137676239013672</c:v>
                </c:pt>
                <c:pt idx="5796">
                  <c:v>17.179004669189453</c:v>
                </c:pt>
                <c:pt idx="5797">
                  <c:v>17.093969345092773</c:v>
                </c:pt>
                <c:pt idx="5798">
                  <c:v>17.079442977905273</c:v>
                </c:pt>
                <c:pt idx="5799">
                  <c:v>17.05108642578125</c:v>
                </c:pt>
                <c:pt idx="5800">
                  <c:v>17.016426086425781</c:v>
                </c:pt>
                <c:pt idx="5801">
                  <c:v>17.084943771362305</c:v>
                </c:pt>
                <c:pt idx="5802">
                  <c:v>17.106266021728516</c:v>
                </c:pt>
                <c:pt idx="5803">
                  <c:v>17.048282623291016</c:v>
                </c:pt>
                <c:pt idx="5804">
                  <c:v>17.058017730712891</c:v>
                </c:pt>
                <c:pt idx="5805">
                  <c:v>17.065738677978516</c:v>
                </c:pt>
                <c:pt idx="5806">
                  <c:v>17.04743766784668</c:v>
                </c:pt>
                <c:pt idx="5807">
                  <c:v>17.102972030639648</c:v>
                </c:pt>
                <c:pt idx="5808">
                  <c:v>17.08329963684082</c:v>
                </c:pt>
                <c:pt idx="5809">
                  <c:v>16.981903076171875</c:v>
                </c:pt>
                <c:pt idx="5810">
                  <c:v>16.941165924072266</c:v>
                </c:pt>
                <c:pt idx="5811">
                  <c:v>16.993030548095703</c:v>
                </c:pt>
                <c:pt idx="5812">
                  <c:v>16.991779327392578</c:v>
                </c:pt>
                <c:pt idx="5813">
                  <c:v>16.974822998046875</c:v>
                </c:pt>
                <c:pt idx="5814">
                  <c:v>16.960437774658203</c:v>
                </c:pt>
                <c:pt idx="5815">
                  <c:v>16.959438323974609</c:v>
                </c:pt>
                <c:pt idx="5816">
                  <c:v>17.035675048828125</c:v>
                </c:pt>
                <c:pt idx="5817">
                  <c:v>16.978998184204102</c:v>
                </c:pt>
                <c:pt idx="5818">
                  <c:v>16.994930267333984</c:v>
                </c:pt>
                <c:pt idx="5819">
                  <c:v>16.933792114257813</c:v>
                </c:pt>
                <c:pt idx="5820">
                  <c:v>17.033824920654297</c:v>
                </c:pt>
                <c:pt idx="5821">
                  <c:v>17.032583236694336</c:v>
                </c:pt>
                <c:pt idx="5822">
                  <c:v>17.063018798828125</c:v>
                </c:pt>
                <c:pt idx="5823">
                  <c:v>17.034770965576172</c:v>
                </c:pt>
                <c:pt idx="5824">
                  <c:v>17.044189453125</c:v>
                </c:pt>
                <c:pt idx="5825">
                  <c:v>17.029119491577148</c:v>
                </c:pt>
                <c:pt idx="5826">
                  <c:v>17.071981430053711</c:v>
                </c:pt>
                <c:pt idx="5827">
                  <c:v>17.051319122314453</c:v>
                </c:pt>
                <c:pt idx="5828">
                  <c:v>17.130620956420898</c:v>
                </c:pt>
                <c:pt idx="5829">
                  <c:v>17.053266525268555</c:v>
                </c:pt>
                <c:pt idx="5830">
                  <c:v>17.066226959228516</c:v>
                </c:pt>
                <c:pt idx="5831">
                  <c:v>16.991983413696289</c:v>
                </c:pt>
                <c:pt idx="5832">
                  <c:v>17.079227447509766</c:v>
                </c:pt>
                <c:pt idx="5833">
                  <c:v>17.088617324829102</c:v>
                </c:pt>
                <c:pt idx="5834">
                  <c:v>17.035619735717773</c:v>
                </c:pt>
                <c:pt idx="5835">
                  <c:v>17.077783584594727</c:v>
                </c:pt>
                <c:pt idx="5836">
                  <c:v>17.090705871582031</c:v>
                </c:pt>
                <c:pt idx="5837">
                  <c:v>17.014989852905273</c:v>
                </c:pt>
                <c:pt idx="5838">
                  <c:v>16.948062896728516</c:v>
                </c:pt>
                <c:pt idx="5839">
                  <c:v>16.934932708740234</c:v>
                </c:pt>
                <c:pt idx="5840">
                  <c:v>16.982975006103516</c:v>
                </c:pt>
                <c:pt idx="5841">
                  <c:v>16.953954696655273</c:v>
                </c:pt>
                <c:pt idx="5842">
                  <c:v>17.056585311889648</c:v>
                </c:pt>
                <c:pt idx="5843">
                  <c:v>16.882164001464844</c:v>
                </c:pt>
                <c:pt idx="5844">
                  <c:v>16.987972259521484</c:v>
                </c:pt>
                <c:pt idx="5845">
                  <c:v>16.886568069458008</c:v>
                </c:pt>
                <c:pt idx="5846">
                  <c:v>16.993614196777344</c:v>
                </c:pt>
                <c:pt idx="5847">
                  <c:v>16.980798721313477</c:v>
                </c:pt>
                <c:pt idx="5848">
                  <c:v>16.852216720581055</c:v>
                </c:pt>
                <c:pt idx="5849">
                  <c:v>16.991611480712891</c:v>
                </c:pt>
                <c:pt idx="5850">
                  <c:v>16.970708847045898</c:v>
                </c:pt>
                <c:pt idx="5851">
                  <c:v>16.986587524414063</c:v>
                </c:pt>
                <c:pt idx="5852">
                  <c:v>16.879962921142578</c:v>
                </c:pt>
                <c:pt idx="5853">
                  <c:v>16.842592239379883</c:v>
                </c:pt>
                <c:pt idx="5854">
                  <c:v>16.962703704833984</c:v>
                </c:pt>
                <c:pt idx="5855">
                  <c:v>16.89947509765625</c:v>
                </c:pt>
                <c:pt idx="5856">
                  <c:v>16.881113052368164</c:v>
                </c:pt>
                <c:pt idx="5857">
                  <c:v>16.917787551879883</c:v>
                </c:pt>
                <c:pt idx="5858">
                  <c:v>16.923395156860352</c:v>
                </c:pt>
                <c:pt idx="5859">
                  <c:v>16.93116569519043</c:v>
                </c:pt>
                <c:pt idx="5860">
                  <c:v>16.948795318603516</c:v>
                </c:pt>
                <c:pt idx="5861">
                  <c:v>16.867057800292969</c:v>
                </c:pt>
                <c:pt idx="5862">
                  <c:v>16.877443313598633</c:v>
                </c:pt>
                <c:pt idx="5863">
                  <c:v>16.908903121948242</c:v>
                </c:pt>
                <c:pt idx="5864">
                  <c:v>16.839239120483398</c:v>
                </c:pt>
                <c:pt idx="5865">
                  <c:v>16.86387825012207</c:v>
                </c:pt>
                <c:pt idx="5866">
                  <c:v>16.876535415649414</c:v>
                </c:pt>
                <c:pt idx="5867">
                  <c:v>16.826499938964844</c:v>
                </c:pt>
                <c:pt idx="5868">
                  <c:v>16.806446075439453</c:v>
                </c:pt>
                <c:pt idx="5869">
                  <c:v>16.796974182128906</c:v>
                </c:pt>
                <c:pt idx="5870">
                  <c:v>16.802736282348633</c:v>
                </c:pt>
                <c:pt idx="5871">
                  <c:v>16.718372344970703</c:v>
                </c:pt>
                <c:pt idx="5872">
                  <c:v>16.794515609741211</c:v>
                </c:pt>
                <c:pt idx="5873">
                  <c:v>16.75233268737793</c:v>
                </c:pt>
                <c:pt idx="5874">
                  <c:v>16.656656265258789</c:v>
                </c:pt>
                <c:pt idx="5875">
                  <c:v>16.708730697631836</c:v>
                </c:pt>
                <c:pt idx="5876">
                  <c:v>16.710969924926758</c:v>
                </c:pt>
                <c:pt idx="5877">
                  <c:v>16.716135025024414</c:v>
                </c:pt>
                <c:pt idx="5878">
                  <c:v>16.706308364868164</c:v>
                </c:pt>
                <c:pt idx="5879">
                  <c:v>16.800407409667969</c:v>
                </c:pt>
                <c:pt idx="5880">
                  <c:v>16.701555252075195</c:v>
                </c:pt>
                <c:pt idx="5881">
                  <c:v>16.608348846435547</c:v>
                </c:pt>
                <c:pt idx="5882">
                  <c:v>16.606706619262695</c:v>
                </c:pt>
                <c:pt idx="5883">
                  <c:v>16.587324142456055</c:v>
                </c:pt>
                <c:pt idx="5884">
                  <c:v>16.664356231689453</c:v>
                </c:pt>
                <c:pt idx="5885">
                  <c:v>16.592405319213867</c:v>
                </c:pt>
                <c:pt idx="5886">
                  <c:v>16.570652008056641</c:v>
                </c:pt>
                <c:pt idx="5887">
                  <c:v>16.612010955810547</c:v>
                </c:pt>
                <c:pt idx="5888">
                  <c:v>16.587928771972656</c:v>
                </c:pt>
                <c:pt idx="5889">
                  <c:v>16.473350524902344</c:v>
                </c:pt>
                <c:pt idx="5890">
                  <c:v>16.605712890625</c:v>
                </c:pt>
                <c:pt idx="5891">
                  <c:v>16.589282989501953</c:v>
                </c:pt>
                <c:pt idx="5892">
                  <c:v>16.516206741333008</c:v>
                </c:pt>
                <c:pt idx="5893">
                  <c:v>16.529071807861328</c:v>
                </c:pt>
                <c:pt idx="5894">
                  <c:v>16.510923385620117</c:v>
                </c:pt>
                <c:pt idx="5895">
                  <c:v>16.555458068847656</c:v>
                </c:pt>
                <c:pt idx="5896">
                  <c:v>16.582210540771484</c:v>
                </c:pt>
                <c:pt idx="5897">
                  <c:v>16.473249435424805</c:v>
                </c:pt>
                <c:pt idx="5898">
                  <c:v>16.388677597045898</c:v>
                </c:pt>
                <c:pt idx="5899">
                  <c:v>16.447587966918945</c:v>
                </c:pt>
                <c:pt idx="5900">
                  <c:v>16.485124588012695</c:v>
                </c:pt>
                <c:pt idx="5901">
                  <c:v>16.48417854309082</c:v>
                </c:pt>
                <c:pt idx="5902">
                  <c:v>16.492019653320313</c:v>
                </c:pt>
                <c:pt idx="5903">
                  <c:v>16.436271667480469</c:v>
                </c:pt>
                <c:pt idx="5904">
                  <c:v>16.380477905273438</c:v>
                </c:pt>
                <c:pt idx="5905">
                  <c:v>16.293285369873047</c:v>
                </c:pt>
                <c:pt idx="5906">
                  <c:v>16.264921188354492</c:v>
                </c:pt>
                <c:pt idx="5907">
                  <c:v>16.23590087890625</c:v>
                </c:pt>
                <c:pt idx="5908">
                  <c:v>16.26630973815918</c:v>
                </c:pt>
                <c:pt idx="5909">
                  <c:v>16.255874633789063</c:v>
                </c:pt>
                <c:pt idx="5910">
                  <c:v>16.221303939819336</c:v>
                </c:pt>
                <c:pt idx="5911">
                  <c:v>16.284589767456055</c:v>
                </c:pt>
                <c:pt idx="5912">
                  <c:v>16.273727416992188</c:v>
                </c:pt>
                <c:pt idx="5913">
                  <c:v>16.298139572143555</c:v>
                </c:pt>
                <c:pt idx="5914">
                  <c:v>16.241451263427734</c:v>
                </c:pt>
                <c:pt idx="5915">
                  <c:v>16.286289215087891</c:v>
                </c:pt>
                <c:pt idx="5916">
                  <c:v>16.130348205566406</c:v>
                </c:pt>
                <c:pt idx="5917">
                  <c:v>16.180219650268555</c:v>
                </c:pt>
                <c:pt idx="5918">
                  <c:v>16.140914916992188</c:v>
                </c:pt>
                <c:pt idx="5919">
                  <c:v>16.105363845825195</c:v>
                </c:pt>
                <c:pt idx="5920">
                  <c:v>16.216592788696289</c:v>
                </c:pt>
                <c:pt idx="5921">
                  <c:v>16.235353469848633</c:v>
                </c:pt>
                <c:pt idx="5922">
                  <c:v>16.12150764465332</c:v>
                </c:pt>
                <c:pt idx="5923">
                  <c:v>16.154277801513672</c:v>
                </c:pt>
                <c:pt idx="5924">
                  <c:v>16.241121292114258</c:v>
                </c:pt>
                <c:pt idx="5925">
                  <c:v>16.110429763793945</c:v>
                </c:pt>
                <c:pt idx="5926">
                  <c:v>16.064180374145508</c:v>
                </c:pt>
                <c:pt idx="5927">
                  <c:v>16.061315536499023</c:v>
                </c:pt>
                <c:pt idx="5928">
                  <c:v>16.058250427246094</c:v>
                </c:pt>
                <c:pt idx="5929">
                  <c:v>16.060756683349609</c:v>
                </c:pt>
                <c:pt idx="5930">
                  <c:v>16.076938629150391</c:v>
                </c:pt>
                <c:pt idx="5931">
                  <c:v>16.035985946655273</c:v>
                </c:pt>
                <c:pt idx="5932">
                  <c:v>15.880640983581543</c:v>
                </c:pt>
                <c:pt idx="5933">
                  <c:v>15.966989517211914</c:v>
                </c:pt>
                <c:pt idx="5934">
                  <c:v>15.908965110778809</c:v>
                </c:pt>
                <c:pt idx="5935">
                  <c:v>15.934393882751465</c:v>
                </c:pt>
                <c:pt idx="5936">
                  <c:v>15.873832702636719</c:v>
                </c:pt>
                <c:pt idx="5937">
                  <c:v>15.81156063079834</c:v>
                </c:pt>
                <c:pt idx="5938">
                  <c:v>15.861395835876465</c:v>
                </c:pt>
                <c:pt idx="5939">
                  <c:v>15.937687873840332</c:v>
                </c:pt>
                <c:pt idx="5940">
                  <c:v>15.907578468322754</c:v>
                </c:pt>
                <c:pt idx="5941">
                  <c:v>15.832032203674316</c:v>
                </c:pt>
                <c:pt idx="5942">
                  <c:v>15.877035140991211</c:v>
                </c:pt>
                <c:pt idx="5943">
                  <c:v>15.866437911987305</c:v>
                </c:pt>
                <c:pt idx="5944">
                  <c:v>15.792924880981445</c:v>
                </c:pt>
                <c:pt idx="5945">
                  <c:v>15.802117347717285</c:v>
                </c:pt>
                <c:pt idx="5946">
                  <c:v>15.737665176391602</c:v>
                </c:pt>
                <c:pt idx="5947">
                  <c:v>15.744404792785645</c:v>
                </c:pt>
                <c:pt idx="5948">
                  <c:v>15.68678092956543</c:v>
                </c:pt>
                <c:pt idx="5949">
                  <c:v>15.704485893249512</c:v>
                </c:pt>
                <c:pt idx="5950">
                  <c:v>15.676145553588867</c:v>
                </c:pt>
                <c:pt idx="5951">
                  <c:v>15.692166328430176</c:v>
                </c:pt>
                <c:pt idx="5952">
                  <c:v>15.602987289428711</c:v>
                </c:pt>
                <c:pt idx="5953">
                  <c:v>15.590053558349609</c:v>
                </c:pt>
                <c:pt idx="5954">
                  <c:v>15.661111831665039</c:v>
                </c:pt>
                <c:pt idx="5955">
                  <c:v>15.640965461730957</c:v>
                </c:pt>
                <c:pt idx="5956">
                  <c:v>15.588347434997559</c:v>
                </c:pt>
                <c:pt idx="5957">
                  <c:v>15.62568187713623</c:v>
                </c:pt>
                <c:pt idx="5958">
                  <c:v>15.517753601074219</c:v>
                </c:pt>
                <c:pt idx="5959">
                  <c:v>15.451675415039063</c:v>
                </c:pt>
                <c:pt idx="5960">
                  <c:v>15.46063232421875</c:v>
                </c:pt>
                <c:pt idx="5961">
                  <c:v>15.420840263366699</c:v>
                </c:pt>
                <c:pt idx="5962">
                  <c:v>15.534421920776367</c:v>
                </c:pt>
                <c:pt idx="5963">
                  <c:v>15.465367317199707</c:v>
                </c:pt>
                <c:pt idx="5964">
                  <c:v>15.457089424133301</c:v>
                </c:pt>
                <c:pt idx="5965">
                  <c:v>15.45741081237793</c:v>
                </c:pt>
                <c:pt idx="5966">
                  <c:v>15.450448036193848</c:v>
                </c:pt>
                <c:pt idx="5967">
                  <c:v>15.367473602294922</c:v>
                </c:pt>
                <c:pt idx="5968">
                  <c:v>15.43597412109375</c:v>
                </c:pt>
                <c:pt idx="5969">
                  <c:v>15.33195972442627</c:v>
                </c:pt>
                <c:pt idx="5970">
                  <c:v>15.330690383911133</c:v>
                </c:pt>
                <c:pt idx="5971">
                  <c:v>15.272312164306641</c:v>
                </c:pt>
                <c:pt idx="5972">
                  <c:v>15.287160873413086</c:v>
                </c:pt>
                <c:pt idx="5973">
                  <c:v>15.378332138061523</c:v>
                </c:pt>
                <c:pt idx="5974">
                  <c:v>15.454154968261719</c:v>
                </c:pt>
                <c:pt idx="5975">
                  <c:v>15.401063919067383</c:v>
                </c:pt>
                <c:pt idx="5976">
                  <c:v>15.333799362182617</c:v>
                </c:pt>
                <c:pt idx="5977">
                  <c:v>15.201157569885254</c:v>
                </c:pt>
                <c:pt idx="5978">
                  <c:v>15.227363586425781</c:v>
                </c:pt>
                <c:pt idx="5979">
                  <c:v>15.258304595947266</c:v>
                </c:pt>
                <c:pt idx="5980">
                  <c:v>15.204737663269043</c:v>
                </c:pt>
                <c:pt idx="5981">
                  <c:v>15.164864540100098</c:v>
                </c:pt>
                <c:pt idx="5982">
                  <c:v>15.15491771697998</c:v>
                </c:pt>
                <c:pt idx="5983">
                  <c:v>15.166947364807129</c:v>
                </c:pt>
                <c:pt idx="5984">
                  <c:v>15.180447578430176</c:v>
                </c:pt>
                <c:pt idx="5985">
                  <c:v>15.110077857971191</c:v>
                </c:pt>
                <c:pt idx="5986">
                  <c:v>15.108630180358887</c:v>
                </c:pt>
                <c:pt idx="5987">
                  <c:v>14.991683959960938</c:v>
                </c:pt>
                <c:pt idx="5988">
                  <c:v>14.969414710998535</c:v>
                </c:pt>
                <c:pt idx="5989">
                  <c:v>14.908415794372559</c:v>
                </c:pt>
                <c:pt idx="5990">
                  <c:v>14.899579048156738</c:v>
                </c:pt>
                <c:pt idx="5991">
                  <c:v>14.922879219055176</c:v>
                </c:pt>
                <c:pt idx="5992">
                  <c:v>14.900171279907227</c:v>
                </c:pt>
                <c:pt idx="5993">
                  <c:v>14.814959526062012</c:v>
                </c:pt>
                <c:pt idx="5994">
                  <c:v>14.797967910766602</c:v>
                </c:pt>
                <c:pt idx="5995">
                  <c:v>14.870937347412109</c:v>
                </c:pt>
                <c:pt idx="5996">
                  <c:v>14.81330394744873</c:v>
                </c:pt>
                <c:pt idx="5997">
                  <c:v>14.764022827148438</c:v>
                </c:pt>
                <c:pt idx="5998">
                  <c:v>14.767673492431641</c:v>
                </c:pt>
                <c:pt idx="5999">
                  <c:v>14.687430381774902</c:v>
                </c:pt>
                <c:pt idx="6000">
                  <c:v>14.75062370300293</c:v>
                </c:pt>
                <c:pt idx="6001">
                  <c:v>14.66433048248291</c:v>
                </c:pt>
                <c:pt idx="6002">
                  <c:v>14.726266860961914</c:v>
                </c:pt>
                <c:pt idx="6003">
                  <c:v>14.66724967956543</c:v>
                </c:pt>
                <c:pt idx="6004">
                  <c:v>14.702034950256348</c:v>
                </c:pt>
                <c:pt idx="6005">
                  <c:v>14.630510330200195</c:v>
                </c:pt>
                <c:pt idx="6006">
                  <c:v>14.578108787536621</c:v>
                </c:pt>
                <c:pt idx="6007">
                  <c:v>14.542794227600098</c:v>
                </c:pt>
                <c:pt idx="6008">
                  <c:v>14.559088706970215</c:v>
                </c:pt>
                <c:pt idx="6009">
                  <c:v>14.546072006225586</c:v>
                </c:pt>
                <c:pt idx="6010">
                  <c:v>14.527322769165039</c:v>
                </c:pt>
                <c:pt idx="6011">
                  <c:v>14.524477958679199</c:v>
                </c:pt>
                <c:pt idx="6012">
                  <c:v>14.456978797912598</c:v>
                </c:pt>
                <c:pt idx="6013">
                  <c:v>14.483484268188477</c:v>
                </c:pt>
                <c:pt idx="6014">
                  <c:v>14.44749641418457</c:v>
                </c:pt>
                <c:pt idx="6015">
                  <c:v>14.44405460357666</c:v>
                </c:pt>
                <c:pt idx="6016">
                  <c:v>14.340898513793945</c:v>
                </c:pt>
                <c:pt idx="6017">
                  <c:v>14.388058662414551</c:v>
                </c:pt>
                <c:pt idx="6018">
                  <c:v>14.357239723205566</c:v>
                </c:pt>
                <c:pt idx="6019">
                  <c:v>14.3057861328125</c:v>
                </c:pt>
                <c:pt idx="6020">
                  <c:v>14.221914291381836</c:v>
                </c:pt>
                <c:pt idx="6021">
                  <c:v>14.229676246643066</c:v>
                </c:pt>
                <c:pt idx="6022">
                  <c:v>14.185669898986816</c:v>
                </c:pt>
                <c:pt idx="6023">
                  <c:v>14.192374229431152</c:v>
                </c:pt>
                <c:pt idx="6024">
                  <c:v>14.189128875732422</c:v>
                </c:pt>
                <c:pt idx="6025">
                  <c:v>14.147308349609375</c:v>
                </c:pt>
                <c:pt idx="6026">
                  <c:v>14.125072479248047</c:v>
                </c:pt>
                <c:pt idx="6027">
                  <c:v>14.063675880432129</c:v>
                </c:pt>
                <c:pt idx="6028">
                  <c:v>13.983936309814453</c:v>
                </c:pt>
                <c:pt idx="6029">
                  <c:v>14.013229370117188</c:v>
                </c:pt>
                <c:pt idx="6030">
                  <c:v>13.959948539733887</c:v>
                </c:pt>
                <c:pt idx="6031">
                  <c:v>13.944083213806152</c:v>
                </c:pt>
                <c:pt idx="6032">
                  <c:v>13.848186492919922</c:v>
                </c:pt>
                <c:pt idx="6033">
                  <c:v>13.847702980041504</c:v>
                </c:pt>
                <c:pt idx="6034">
                  <c:v>13.801447868347168</c:v>
                </c:pt>
                <c:pt idx="6035">
                  <c:v>13.724939346313477</c:v>
                </c:pt>
                <c:pt idx="6036">
                  <c:v>13.717158317565918</c:v>
                </c:pt>
                <c:pt idx="6037">
                  <c:v>13.68437385559082</c:v>
                </c:pt>
                <c:pt idx="6038">
                  <c:v>13.642210006713867</c:v>
                </c:pt>
                <c:pt idx="6039">
                  <c:v>13.618618965148926</c:v>
                </c:pt>
                <c:pt idx="6040">
                  <c:v>13.58195972442627</c:v>
                </c:pt>
                <c:pt idx="6041">
                  <c:v>13.605270385742188</c:v>
                </c:pt>
                <c:pt idx="6042">
                  <c:v>13.54135799407959</c:v>
                </c:pt>
                <c:pt idx="6043">
                  <c:v>13.551295280456543</c:v>
                </c:pt>
                <c:pt idx="6044">
                  <c:v>13.485445976257324</c:v>
                </c:pt>
                <c:pt idx="6045">
                  <c:v>13.439807891845703</c:v>
                </c:pt>
                <c:pt idx="6046">
                  <c:v>13.454110145568848</c:v>
                </c:pt>
                <c:pt idx="6047">
                  <c:v>13.44721508026123</c:v>
                </c:pt>
                <c:pt idx="6048">
                  <c:v>13.416042327880859</c:v>
                </c:pt>
                <c:pt idx="6049">
                  <c:v>13.367923736572266</c:v>
                </c:pt>
                <c:pt idx="6050">
                  <c:v>13.25737190246582</c:v>
                </c:pt>
                <c:pt idx="6051">
                  <c:v>13.21583366394043</c:v>
                </c:pt>
                <c:pt idx="6052">
                  <c:v>13.140979766845703</c:v>
                </c:pt>
                <c:pt idx="6053">
                  <c:v>13.102412223815918</c:v>
                </c:pt>
                <c:pt idx="6054">
                  <c:v>13.022246360778809</c:v>
                </c:pt>
                <c:pt idx="6055">
                  <c:v>13.080286026000977</c:v>
                </c:pt>
                <c:pt idx="6056">
                  <c:v>13.013075828552246</c:v>
                </c:pt>
                <c:pt idx="6057">
                  <c:v>12.887868881225586</c:v>
                </c:pt>
                <c:pt idx="6058">
                  <c:v>12.822731971740723</c:v>
                </c:pt>
                <c:pt idx="6059">
                  <c:v>12.75982666015625</c:v>
                </c:pt>
                <c:pt idx="6060">
                  <c:v>12.693628311157227</c:v>
                </c:pt>
                <c:pt idx="6061">
                  <c:v>12.60150146484375</c:v>
                </c:pt>
                <c:pt idx="6062">
                  <c:v>12.539228439331055</c:v>
                </c:pt>
                <c:pt idx="6063">
                  <c:v>12.476082801818848</c:v>
                </c:pt>
                <c:pt idx="6064">
                  <c:v>12.348089218139648</c:v>
                </c:pt>
                <c:pt idx="6065">
                  <c:v>12.344448089599609</c:v>
                </c:pt>
                <c:pt idx="6066">
                  <c:v>12.295182228088379</c:v>
                </c:pt>
                <c:pt idx="6067">
                  <c:v>12.209952354431152</c:v>
                </c:pt>
                <c:pt idx="6068">
                  <c:v>12.19827938079834</c:v>
                </c:pt>
                <c:pt idx="6069">
                  <c:v>12.157428741455078</c:v>
                </c:pt>
                <c:pt idx="6070">
                  <c:v>12.064793586730957</c:v>
                </c:pt>
                <c:pt idx="6071">
                  <c:v>11.97979736328125</c:v>
                </c:pt>
                <c:pt idx="6072">
                  <c:v>11.93184757232666</c:v>
                </c:pt>
                <c:pt idx="6073">
                  <c:v>11.764259338378906</c:v>
                </c:pt>
                <c:pt idx="6074">
                  <c:v>11.724376678466797</c:v>
                </c:pt>
                <c:pt idx="6075">
                  <c:v>11.659828186035156</c:v>
                </c:pt>
                <c:pt idx="6076">
                  <c:v>11.560371398925781</c:v>
                </c:pt>
                <c:pt idx="6077">
                  <c:v>11.441780090332031</c:v>
                </c:pt>
                <c:pt idx="6078">
                  <c:v>11.406557083129883</c:v>
                </c:pt>
                <c:pt idx="6079">
                  <c:v>11.305710792541504</c:v>
                </c:pt>
                <c:pt idx="6080">
                  <c:v>11.109184265136719</c:v>
                </c:pt>
                <c:pt idx="6081">
                  <c:v>10.938878059387207</c:v>
                </c:pt>
                <c:pt idx="6082">
                  <c:v>10.841612815856934</c:v>
                </c:pt>
                <c:pt idx="6083">
                  <c:v>10.780649185180664</c:v>
                </c:pt>
                <c:pt idx="6084">
                  <c:v>10.503247261047363</c:v>
                </c:pt>
                <c:pt idx="6085">
                  <c:v>10.264883041381836</c:v>
                </c:pt>
                <c:pt idx="6086">
                  <c:v>9.9782161712646484</c:v>
                </c:pt>
                <c:pt idx="6087">
                  <c:v>9.5541534423828125</c:v>
                </c:pt>
                <c:pt idx="6088">
                  <c:v>9.1883563995361328</c:v>
                </c:pt>
                <c:pt idx="6089">
                  <c:v>8.7698402404785156</c:v>
                </c:pt>
                <c:pt idx="6090">
                  <c:v>8.5915660858154297</c:v>
                </c:pt>
                <c:pt idx="6091">
                  <c:v>8.3994731903076172</c:v>
                </c:pt>
                <c:pt idx="6092">
                  <c:v>8.3175516128540039</c:v>
                </c:pt>
                <c:pt idx="6093">
                  <c:v>8.2538518905639648</c:v>
                </c:pt>
                <c:pt idx="6094">
                  <c:v>8.2169322967529297</c:v>
                </c:pt>
                <c:pt idx="6095">
                  <c:v>8.1863622665405273</c:v>
                </c:pt>
                <c:pt idx="6096">
                  <c:v>8.1777830123901367</c:v>
                </c:pt>
                <c:pt idx="6097">
                  <c:v>8.0788793563842773</c:v>
                </c:pt>
                <c:pt idx="6098">
                  <c:v>8.0147924423217773</c:v>
                </c:pt>
                <c:pt idx="6099">
                  <c:v>7.9834837913513184</c:v>
                </c:pt>
                <c:pt idx="6100">
                  <c:v>7.9314303398132324</c:v>
                </c:pt>
                <c:pt idx="6101">
                  <c:v>7.9514384269714355</c:v>
                </c:pt>
                <c:pt idx="6102">
                  <c:v>7.9731621742248535</c:v>
                </c:pt>
                <c:pt idx="6103">
                  <c:v>7.9370608329772949</c:v>
                </c:pt>
                <c:pt idx="6104">
                  <c:v>7.9174747467041016</c:v>
                </c:pt>
                <c:pt idx="6105">
                  <c:v>7.8813538551330566</c:v>
                </c:pt>
                <c:pt idx="6106">
                  <c:v>7.8610825538635254</c:v>
                </c:pt>
                <c:pt idx="6107">
                  <c:v>7.8564448356628418</c:v>
                </c:pt>
                <c:pt idx="6108">
                  <c:v>7.7689948081970215</c:v>
                </c:pt>
                <c:pt idx="6109">
                  <c:v>7.7998738288879395</c:v>
                </c:pt>
                <c:pt idx="6110">
                  <c:v>7.8096723556518555</c:v>
                </c:pt>
                <c:pt idx="6111">
                  <c:v>7.7691817283630371</c:v>
                </c:pt>
                <c:pt idx="6112">
                  <c:v>7.6974434852600098</c:v>
                </c:pt>
                <c:pt idx="6113">
                  <c:v>7.784003734588623</c:v>
                </c:pt>
                <c:pt idx="6114">
                  <c:v>7.8127679824829102</c:v>
                </c:pt>
                <c:pt idx="6115">
                  <c:v>7.7641763687133789</c:v>
                </c:pt>
                <c:pt idx="6116">
                  <c:v>7.7869606018066406</c:v>
                </c:pt>
                <c:pt idx="6117">
                  <c:v>7.8277373313903809</c:v>
                </c:pt>
                <c:pt idx="6118">
                  <c:v>7.775184154510498</c:v>
                </c:pt>
                <c:pt idx="6119">
                  <c:v>7.8347287178039551</c:v>
                </c:pt>
                <c:pt idx="6120">
                  <c:v>7.8081235885620117</c:v>
                </c:pt>
                <c:pt idx="6121">
                  <c:v>7.7042818069458008</c:v>
                </c:pt>
                <c:pt idx="6122">
                  <c:v>7.7240958213806152</c:v>
                </c:pt>
                <c:pt idx="6123">
                  <c:v>7.786590576171875</c:v>
                </c:pt>
                <c:pt idx="6124">
                  <c:v>7.7204008102416992</c:v>
                </c:pt>
                <c:pt idx="6125">
                  <c:v>7.7466249465942383</c:v>
                </c:pt>
                <c:pt idx="6126">
                  <c:v>7.7116284370422363</c:v>
                </c:pt>
                <c:pt idx="6127">
                  <c:v>7.738459587097168</c:v>
                </c:pt>
                <c:pt idx="6128">
                  <c:v>7.7292852401733398</c:v>
                </c:pt>
                <c:pt idx="6129">
                  <c:v>7.6724886894226074</c:v>
                </c:pt>
                <c:pt idx="6130">
                  <c:v>7.6870608329772949</c:v>
                </c:pt>
                <c:pt idx="6131">
                  <c:v>7.6752066612243652</c:v>
                </c:pt>
                <c:pt idx="6132">
                  <c:v>7.6930646896362305</c:v>
                </c:pt>
                <c:pt idx="6133">
                  <c:v>7.7565793991088867</c:v>
                </c:pt>
                <c:pt idx="6134">
                  <c:v>7.717308521270752</c:v>
                </c:pt>
                <c:pt idx="6135">
                  <c:v>7.7315573692321777</c:v>
                </c:pt>
                <c:pt idx="6136">
                  <c:v>7.7967524528503418</c:v>
                </c:pt>
                <c:pt idx="6137">
                  <c:v>7.7914671897888184</c:v>
                </c:pt>
                <c:pt idx="6138">
                  <c:v>7.8228201866149902</c:v>
                </c:pt>
                <c:pt idx="6139">
                  <c:v>7.7552289962768555</c:v>
                </c:pt>
                <c:pt idx="6140">
                  <c:v>7.8411478996276855</c:v>
                </c:pt>
                <c:pt idx="6141">
                  <c:v>7.8180651664733887</c:v>
                </c:pt>
                <c:pt idx="6142">
                  <c:v>7.7985658645629883</c:v>
                </c:pt>
                <c:pt idx="6143">
                  <c:v>7.8335003852844238</c:v>
                </c:pt>
                <c:pt idx="6144">
                  <c:v>7.763709545135498</c:v>
                </c:pt>
                <c:pt idx="6145">
                  <c:v>7.7979221343994141</c:v>
                </c:pt>
                <c:pt idx="6146">
                  <c:v>7.756375789642334</c:v>
                </c:pt>
                <c:pt idx="6147">
                  <c:v>7.8421282768249512</c:v>
                </c:pt>
                <c:pt idx="6148">
                  <c:v>7.7064433097839355</c:v>
                </c:pt>
                <c:pt idx="6149">
                  <c:v>7.7493038177490234</c:v>
                </c:pt>
                <c:pt idx="6150">
                  <c:v>7.8130292892456055</c:v>
                </c:pt>
                <c:pt idx="6151">
                  <c:v>7.7870407104492188</c:v>
                </c:pt>
                <c:pt idx="6152">
                  <c:v>7.614410400390625</c:v>
                </c:pt>
                <c:pt idx="6153">
                  <c:v>7.778327465057373</c:v>
                </c:pt>
                <c:pt idx="6154">
                  <c:v>7.7136197090148926</c:v>
                </c:pt>
                <c:pt idx="6155">
                  <c:v>7.6319994926452637</c:v>
                </c:pt>
                <c:pt idx="6156">
                  <c:v>7.8174443244934082</c:v>
                </c:pt>
                <c:pt idx="6157">
                  <c:v>7.7965350151062012</c:v>
                </c:pt>
                <c:pt idx="6158">
                  <c:v>7.7418766021728516</c:v>
                </c:pt>
                <c:pt idx="6159">
                  <c:v>7.8364272117614746</c:v>
                </c:pt>
                <c:pt idx="6160">
                  <c:v>7.7560243606567383</c:v>
                </c:pt>
                <c:pt idx="6161">
                  <c:v>7.798006534576416</c:v>
                </c:pt>
                <c:pt idx="6162">
                  <c:v>7.7814507484436035</c:v>
                </c:pt>
                <c:pt idx="6163">
                  <c:v>7.6968245506286621</c:v>
                </c:pt>
                <c:pt idx="6164">
                  <c:v>7.7994284629821777</c:v>
                </c:pt>
                <c:pt idx="6165">
                  <c:v>7.703890323638916</c:v>
                </c:pt>
                <c:pt idx="6166">
                  <c:v>7.6066937446594238</c:v>
                </c:pt>
                <c:pt idx="6167">
                  <c:v>7.6541271209716797</c:v>
                </c:pt>
                <c:pt idx="6168">
                  <c:v>7.6802005767822266</c:v>
                </c:pt>
                <c:pt idx="6169">
                  <c:v>7.6514773368835449</c:v>
                </c:pt>
                <c:pt idx="6170">
                  <c:v>7.7026023864746094</c:v>
                </c:pt>
                <c:pt idx="6171">
                  <c:v>7.7431254386901855</c:v>
                </c:pt>
                <c:pt idx="6172">
                  <c:v>7.7284526824951172</c:v>
                </c:pt>
                <c:pt idx="6173">
                  <c:v>7.7270569801330566</c:v>
                </c:pt>
                <c:pt idx="6174">
                  <c:v>7.610724925994873</c:v>
                </c:pt>
                <c:pt idx="6175">
                  <c:v>7.5769457817077637</c:v>
                </c:pt>
                <c:pt idx="6176">
                  <c:v>7.697080135345459</c:v>
                </c:pt>
                <c:pt idx="6177">
                  <c:v>7.6050963401794434</c:v>
                </c:pt>
                <c:pt idx="6178">
                  <c:v>7.638829231262207</c:v>
                </c:pt>
                <c:pt idx="6179">
                  <c:v>7.7034649848937988</c:v>
                </c:pt>
                <c:pt idx="6180">
                  <c:v>7.7437849044799805</c:v>
                </c:pt>
                <c:pt idx="6181">
                  <c:v>7.7103323936462402</c:v>
                </c:pt>
                <c:pt idx="6182">
                  <c:v>7.7579984664916992</c:v>
                </c:pt>
                <c:pt idx="6183">
                  <c:v>7.7268786430358887</c:v>
                </c:pt>
                <c:pt idx="6184">
                  <c:v>7.7233242988586426</c:v>
                </c:pt>
                <c:pt idx="6185">
                  <c:v>7.7663149833679199</c:v>
                </c:pt>
                <c:pt idx="6186">
                  <c:v>7.7512540817260742</c:v>
                </c:pt>
                <c:pt idx="6187">
                  <c:v>7.7752466201782227</c:v>
                </c:pt>
                <c:pt idx="6188">
                  <c:v>7.6208376884460449</c:v>
                </c:pt>
                <c:pt idx="6189">
                  <c:v>7.6315274238586426</c:v>
                </c:pt>
                <c:pt idx="6190">
                  <c:v>7.578460693359375</c:v>
                </c:pt>
                <c:pt idx="6191">
                  <c:v>7.6437387466430664</c:v>
                </c:pt>
                <c:pt idx="6192">
                  <c:v>7.6004962921142578</c:v>
                </c:pt>
                <c:pt idx="6193">
                  <c:v>7.6389470100402832</c:v>
                </c:pt>
                <c:pt idx="6194">
                  <c:v>7.6318998336791992</c:v>
                </c:pt>
                <c:pt idx="6195">
                  <c:v>7.6589241027832031</c:v>
                </c:pt>
                <c:pt idx="6196">
                  <c:v>7.6042494773864746</c:v>
                </c:pt>
                <c:pt idx="6197">
                  <c:v>7.6838812828063965</c:v>
                </c:pt>
                <c:pt idx="6198">
                  <c:v>7.6582479476928711</c:v>
                </c:pt>
                <c:pt idx="6199">
                  <c:v>7.6154537200927734</c:v>
                </c:pt>
                <c:pt idx="6200">
                  <c:v>7.6739201545715332</c:v>
                </c:pt>
                <c:pt idx="6201">
                  <c:v>7.7367315292358398</c:v>
                </c:pt>
                <c:pt idx="6202">
                  <c:v>7.7657456398010254</c:v>
                </c:pt>
                <c:pt idx="6203">
                  <c:v>7.7335915565490723</c:v>
                </c:pt>
                <c:pt idx="6204">
                  <c:v>7.6732416152954102</c:v>
                </c:pt>
                <c:pt idx="6205">
                  <c:v>7.6891880035400391</c:v>
                </c:pt>
                <c:pt idx="6206">
                  <c:v>7.7230439186096191</c:v>
                </c:pt>
                <c:pt idx="6207">
                  <c:v>7.6783261299133301</c:v>
                </c:pt>
                <c:pt idx="6208">
                  <c:v>7.737302303314209</c:v>
                </c:pt>
                <c:pt idx="6209">
                  <c:v>7.6990189552307129</c:v>
                </c:pt>
                <c:pt idx="6210">
                  <c:v>7.7070488929748535</c:v>
                </c:pt>
                <c:pt idx="6211">
                  <c:v>7.6399431228637695</c:v>
                </c:pt>
                <c:pt idx="6212">
                  <c:v>7.6435585021972656</c:v>
                </c:pt>
                <c:pt idx="6213">
                  <c:v>7.6570487022399902</c:v>
                </c:pt>
                <c:pt idx="6214">
                  <c:v>7.6932191848754883</c:v>
                </c:pt>
                <c:pt idx="6215">
                  <c:v>7.7280125617980957</c:v>
                </c:pt>
                <c:pt idx="6216">
                  <c:v>7.7450156211853027</c:v>
                </c:pt>
                <c:pt idx="6217">
                  <c:v>7.6741847991943359</c:v>
                </c:pt>
                <c:pt idx="6218">
                  <c:v>7.6317043304443359</c:v>
                </c:pt>
                <c:pt idx="6219">
                  <c:v>7.684110164642334</c:v>
                </c:pt>
                <c:pt idx="6220">
                  <c:v>7.6154665946960449</c:v>
                </c:pt>
                <c:pt idx="6221">
                  <c:v>7.5819892883300781</c:v>
                </c:pt>
                <c:pt idx="6222">
                  <c:v>7.6009669303894043</c:v>
                </c:pt>
                <c:pt idx="6223">
                  <c:v>7.6006479263305664</c:v>
                </c:pt>
                <c:pt idx="6224">
                  <c:v>7.5973019599914551</c:v>
                </c:pt>
                <c:pt idx="6225">
                  <c:v>7.576667308807373</c:v>
                </c:pt>
                <c:pt idx="6226">
                  <c:v>7.5250821113586426</c:v>
                </c:pt>
                <c:pt idx="6227">
                  <c:v>7.6100878715515137</c:v>
                </c:pt>
                <c:pt idx="6228">
                  <c:v>7.5860676765441895</c:v>
                </c:pt>
                <c:pt idx="6229">
                  <c:v>7.5962605476379395</c:v>
                </c:pt>
                <c:pt idx="6230">
                  <c:v>7.5923290252685547</c:v>
                </c:pt>
                <c:pt idx="6231">
                  <c:v>7.6953701972961426</c:v>
                </c:pt>
                <c:pt idx="6232">
                  <c:v>7.5677051544189453</c:v>
                </c:pt>
                <c:pt idx="6233">
                  <c:v>7.6026825904846191</c:v>
                </c:pt>
                <c:pt idx="6234">
                  <c:v>7.69354248046875</c:v>
                </c:pt>
                <c:pt idx="6235">
                  <c:v>7.5981917381286621</c:v>
                </c:pt>
                <c:pt idx="6236">
                  <c:v>7.6917262077331543</c:v>
                </c:pt>
                <c:pt idx="6237">
                  <c:v>7.6526980400085449</c:v>
                </c:pt>
                <c:pt idx="6238">
                  <c:v>7.6587319374084473</c:v>
                </c:pt>
                <c:pt idx="6239">
                  <c:v>7.5726003646850586</c:v>
                </c:pt>
                <c:pt idx="6240">
                  <c:v>7.5117859840393066</c:v>
                </c:pt>
                <c:pt idx="6241">
                  <c:v>7.5584807395935059</c:v>
                </c:pt>
                <c:pt idx="6242">
                  <c:v>7.640925407409668</c:v>
                </c:pt>
                <c:pt idx="6243">
                  <c:v>7.6224188804626465</c:v>
                </c:pt>
                <c:pt idx="6244">
                  <c:v>7.6868562698364258</c:v>
                </c:pt>
                <c:pt idx="6245">
                  <c:v>7.6341590881347656</c:v>
                </c:pt>
                <c:pt idx="6246">
                  <c:v>7.6858386993408203</c:v>
                </c:pt>
                <c:pt idx="6247">
                  <c:v>7.6148505210876465</c:v>
                </c:pt>
                <c:pt idx="6248">
                  <c:v>7.5383458137512207</c:v>
                </c:pt>
                <c:pt idx="6249">
                  <c:v>7.6039772033691406</c:v>
                </c:pt>
                <c:pt idx="6250">
                  <c:v>7.6622986793518066</c:v>
                </c:pt>
                <c:pt idx="6251">
                  <c:v>7.6928286552429199</c:v>
                </c:pt>
                <c:pt idx="6252">
                  <c:v>7.6689033508300781</c:v>
                </c:pt>
                <c:pt idx="6253">
                  <c:v>7.7311849594116211</c:v>
                </c:pt>
                <c:pt idx="6254">
                  <c:v>7.6636724472045898</c:v>
                </c:pt>
                <c:pt idx="6255">
                  <c:v>7.7443780899047852</c:v>
                </c:pt>
                <c:pt idx="6256">
                  <c:v>7.7879257202148438</c:v>
                </c:pt>
                <c:pt idx="6257">
                  <c:v>7.7093682289123535</c:v>
                </c:pt>
                <c:pt idx="6258">
                  <c:v>7.7795443534851074</c:v>
                </c:pt>
                <c:pt idx="6259">
                  <c:v>7.6784601211547852</c:v>
                </c:pt>
                <c:pt idx="6260">
                  <c:v>7.6280770301818848</c:v>
                </c:pt>
                <c:pt idx="6261">
                  <c:v>7.6826252937316895</c:v>
                </c:pt>
                <c:pt idx="6262">
                  <c:v>7.6710143089294434</c:v>
                </c:pt>
                <c:pt idx="6263">
                  <c:v>7.7266221046447754</c:v>
                </c:pt>
                <c:pt idx="6264">
                  <c:v>7.6521844863891602</c:v>
                </c:pt>
                <c:pt idx="6265">
                  <c:v>7.7217693328857422</c:v>
                </c:pt>
                <c:pt idx="6266">
                  <c:v>7.6291189193725586</c:v>
                </c:pt>
                <c:pt idx="6267">
                  <c:v>7.6304435729980469</c:v>
                </c:pt>
                <c:pt idx="6268">
                  <c:v>7.7185215950012207</c:v>
                </c:pt>
                <c:pt idx="6269">
                  <c:v>7.669105052947998</c:v>
                </c:pt>
                <c:pt idx="6270">
                  <c:v>7.7525815963745117</c:v>
                </c:pt>
                <c:pt idx="6271">
                  <c:v>7.7757964134216309</c:v>
                </c:pt>
                <c:pt idx="6272">
                  <c:v>7.7774481773376465</c:v>
                </c:pt>
                <c:pt idx="6273">
                  <c:v>7.740241527557373</c:v>
                </c:pt>
                <c:pt idx="6274">
                  <c:v>7.7166547775268555</c:v>
                </c:pt>
                <c:pt idx="6275">
                  <c:v>7.7089939117431641</c:v>
                </c:pt>
                <c:pt idx="6276">
                  <c:v>7.6913156509399414</c:v>
                </c:pt>
                <c:pt idx="6277">
                  <c:v>7.6261453628540039</c:v>
                </c:pt>
                <c:pt idx="6278">
                  <c:v>7.6780352592468262</c:v>
                </c:pt>
                <c:pt idx="6279">
                  <c:v>7.7014298439025879</c:v>
                </c:pt>
                <c:pt idx="6280">
                  <c:v>7.7066249847412109</c:v>
                </c:pt>
                <c:pt idx="6281">
                  <c:v>7.6096229553222656</c:v>
                </c:pt>
                <c:pt idx="6282">
                  <c:v>7.6430807113647461</c:v>
                </c:pt>
                <c:pt idx="6283">
                  <c:v>7.6225934028625488</c:v>
                </c:pt>
                <c:pt idx="6284">
                  <c:v>7.7062487602233887</c:v>
                </c:pt>
                <c:pt idx="6285">
                  <c:v>7.7240762710571289</c:v>
                </c:pt>
                <c:pt idx="6286">
                  <c:v>7.6054553985595703</c:v>
                </c:pt>
                <c:pt idx="6287">
                  <c:v>7.6502103805541992</c:v>
                </c:pt>
                <c:pt idx="6288">
                  <c:v>7.5935549736022949</c:v>
                </c:pt>
                <c:pt idx="6289">
                  <c:v>7.6884880065917969</c:v>
                </c:pt>
                <c:pt idx="6290">
                  <c:v>7.7388873100280762</c:v>
                </c:pt>
                <c:pt idx="6291">
                  <c:v>7.7565498352050781</c:v>
                </c:pt>
                <c:pt idx="6292">
                  <c:v>7.7321000099182129</c:v>
                </c:pt>
                <c:pt idx="6293">
                  <c:v>7.6791262626647949</c:v>
                </c:pt>
                <c:pt idx="6294">
                  <c:v>7.7196331024169922</c:v>
                </c:pt>
                <c:pt idx="6295">
                  <c:v>7.759117603302002</c:v>
                </c:pt>
                <c:pt idx="6296">
                  <c:v>7.6852331161499023</c:v>
                </c:pt>
                <c:pt idx="6297">
                  <c:v>7.6872673034667969</c:v>
                </c:pt>
                <c:pt idx="6298">
                  <c:v>7.6757369041442871</c:v>
                </c:pt>
                <c:pt idx="6299">
                  <c:v>7.6232819557189941</c:v>
                </c:pt>
                <c:pt idx="6300">
                  <c:v>7.650001049041748</c:v>
                </c:pt>
                <c:pt idx="6301">
                  <c:v>7.7039685249328613</c:v>
                </c:pt>
                <c:pt idx="6302">
                  <c:v>7.6354961395263672</c:v>
                </c:pt>
                <c:pt idx="6303">
                  <c:v>7.7050881385803223</c:v>
                </c:pt>
                <c:pt idx="6304">
                  <c:v>7.6678948402404785</c:v>
                </c:pt>
                <c:pt idx="6305">
                  <c:v>7.625730037689209</c:v>
                </c:pt>
                <c:pt idx="6306">
                  <c:v>7.6372179985046387</c:v>
                </c:pt>
                <c:pt idx="6307">
                  <c:v>7.5699272155761719</c:v>
                </c:pt>
                <c:pt idx="6308">
                  <c:v>7.5034165382385254</c:v>
                </c:pt>
                <c:pt idx="6309">
                  <c:v>7.6772580146789551</c:v>
                </c:pt>
                <c:pt idx="6310">
                  <c:v>7.654728889465332</c:v>
                </c:pt>
                <c:pt idx="6311">
                  <c:v>7.7028098106384277</c:v>
                </c:pt>
                <c:pt idx="6312">
                  <c:v>7.7419219017028809</c:v>
                </c:pt>
                <c:pt idx="6313">
                  <c:v>7.6612558364868164</c:v>
                </c:pt>
                <c:pt idx="6314">
                  <c:v>7.7088127136230469</c:v>
                </c:pt>
                <c:pt idx="6315">
                  <c:v>7.7196149826049805</c:v>
                </c:pt>
                <c:pt idx="6316">
                  <c:v>7.684145450592041</c:v>
                </c:pt>
                <c:pt idx="6317">
                  <c:v>7.7377281188964844</c:v>
                </c:pt>
                <c:pt idx="6318">
                  <c:v>7.701056957244873</c:v>
                </c:pt>
                <c:pt idx="6319">
                  <c:v>7.7900352478027344</c:v>
                </c:pt>
                <c:pt idx="6320">
                  <c:v>7.7880325317382813</c:v>
                </c:pt>
                <c:pt idx="6321">
                  <c:v>7.7650871276855469</c:v>
                </c:pt>
                <c:pt idx="6322">
                  <c:v>7.7804622650146484</c:v>
                </c:pt>
                <c:pt idx="6323">
                  <c:v>7.7154483795166016</c:v>
                </c:pt>
                <c:pt idx="6324">
                  <c:v>7.6403851509094238</c:v>
                </c:pt>
                <c:pt idx="6325">
                  <c:v>7.7456459999084473</c:v>
                </c:pt>
                <c:pt idx="6326">
                  <c:v>7.7430934906005859</c:v>
                </c:pt>
                <c:pt idx="6327">
                  <c:v>7.7421536445617676</c:v>
                </c:pt>
                <c:pt idx="6328">
                  <c:v>7.7466826438903809</c:v>
                </c:pt>
                <c:pt idx="6329">
                  <c:v>7.672940731048584</c:v>
                </c:pt>
                <c:pt idx="6330">
                  <c:v>7.7659125328063965</c:v>
                </c:pt>
                <c:pt idx="6331">
                  <c:v>7.7423920631408691</c:v>
                </c:pt>
                <c:pt idx="6332">
                  <c:v>7.7439084053039551</c:v>
                </c:pt>
                <c:pt idx="6333">
                  <c:v>7.6845574378967285</c:v>
                </c:pt>
                <c:pt idx="6334">
                  <c:v>7.7259626388549805</c:v>
                </c:pt>
                <c:pt idx="6335">
                  <c:v>7.7107324600219727</c:v>
                </c:pt>
                <c:pt idx="6336">
                  <c:v>7.7336297035217285</c:v>
                </c:pt>
                <c:pt idx="6337">
                  <c:v>7.7693777084350586</c:v>
                </c:pt>
                <c:pt idx="6338">
                  <c:v>7.7631793022155762</c:v>
                </c:pt>
                <c:pt idx="6339">
                  <c:v>7.749091625213623</c:v>
                </c:pt>
                <c:pt idx="6340">
                  <c:v>7.8613662719726563</c:v>
                </c:pt>
                <c:pt idx="6341">
                  <c:v>7.7375779151916504</c:v>
                </c:pt>
                <c:pt idx="6342">
                  <c:v>7.7418279647827148</c:v>
                </c:pt>
                <c:pt idx="6343">
                  <c:v>7.7671184539794922</c:v>
                </c:pt>
                <c:pt idx="6344">
                  <c:v>7.7850794792175293</c:v>
                </c:pt>
                <c:pt idx="6345">
                  <c:v>7.7587471008300781</c:v>
                </c:pt>
                <c:pt idx="6346">
                  <c:v>7.769413948059082</c:v>
                </c:pt>
                <c:pt idx="6347">
                  <c:v>7.7799615859985352</c:v>
                </c:pt>
                <c:pt idx="6348">
                  <c:v>7.6976470947265625</c:v>
                </c:pt>
                <c:pt idx="6349">
                  <c:v>7.7195768356323242</c:v>
                </c:pt>
                <c:pt idx="6350">
                  <c:v>7.7012462615966797</c:v>
                </c:pt>
                <c:pt idx="6351">
                  <c:v>7.6757049560546875</c:v>
                </c:pt>
                <c:pt idx="6352">
                  <c:v>7.7274274826049805</c:v>
                </c:pt>
                <c:pt idx="6353">
                  <c:v>7.7237815856933594</c:v>
                </c:pt>
                <c:pt idx="6354">
                  <c:v>7.7597193717956543</c:v>
                </c:pt>
                <c:pt idx="6355">
                  <c:v>7.7624540328979492</c:v>
                </c:pt>
                <c:pt idx="6356">
                  <c:v>7.6670117378234863</c:v>
                </c:pt>
                <c:pt idx="6357">
                  <c:v>7.768002986907959</c:v>
                </c:pt>
                <c:pt idx="6358">
                  <c:v>7.6613879203796387</c:v>
                </c:pt>
                <c:pt idx="6359">
                  <c:v>7.771878719329834</c:v>
                </c:pt>
                <c:pt idx="6360">
                  <c:v>7.7679204940795898</c:v>
                </c:pt>
                <c:pt idx="6361">
                  <c:v>7.8415751457214355</c:v>
                </c:pt>
                <c:pt idx="6362">
                  <c:v>7.7102293968200684</c:v>
                </c:pt>
                <c:pt idx="6363">
                  <c:v>7.763674259185791</c:v>
                </c:pt>
                <c:pt idx="6364">
                  <c:v>7.7626957893371582</c:v>
                </c:pt>
                <c:pt idx="6365">
                  <c:v>7.7469587326049805</c:v>
                </c:pt>
                <c:pt idx="6366">
                  <c:v>7.7475876808166504</c:v>
                </c:pt>
                <c:pt idx="6367">
                  <c:v>7.7153925895690918</c:v>
                </c:pt>
                <c:pt idx="6368">
                  <c:v>7.8061046600341797</c:v>
                </c:pt>
                <c:pt idx="6369">
                  <c:v>7.7234716415405273</c:v>
                </c:pt>
                <c:pt idx="6370">
                  <c:v>7.8321547508239746</c:v>
                </c:pt>
                <c:pt idx="6371">
                  <c:v>7.8412837982177734</c:v>
                </c:pt>
                <c:pt idx="6372">
                  <c:v>7.8073949813842773</c:v>
                </c:pt>
                <c:pt idx="6373">
                  <c:v>7.7199420928955078</c:v>
                </c:pt>
                <c:pt idx="6374">
                  <c:v>7.8034353256225586</c:v>
                </c:pt>
                <c:pt idx="6375">
                  <c:v>7.8919639587402344</c:v>
                </c:pt>
                <c:pt idx="6376">
                  <c:v>7.854182243347168</c:v>
                </c:pt>
                <c:pt idx="6377">
                  <c:v>7.8435053825378418</c:v>
                </c:pt>
                <c:pt idx="6378">
                  <c:v>7.9023222923278809</c:v>
                </c:pt>
                <c:pt idx="6379">
                  <c:v>7.8530817031860352</c:v>
                </c:pt>
                <c:pt idx="6380">
                  <c:v>7.7850666046142578</c:v>
                </c:pt>
                <c:pt idx="6381">
                  <c:v>7.8985309600830078</c:v>
                </c:pt>
                <c:pt idx="6382">
                  <c:v>7.8216972351074219</c:v>
                </c:pt>
                <c:pt idx="6383">
                  <c:v>7.7463784217834473</c:v>
                </c:pt>
                <c:pt idx="6384">
                  <c:v>7.7171669006347656</c:v>
                </c:pt>
                <c:pt idx="6385">
                  <c:v>7.771815299987793</c:v>
                </c:pt>
                <c:pt idx="6386">
                  <c:v>7.8057355880737305</c:v>
                </c:pt>
                <c:pt idx="6387">
                  <c:v>7.7932324409484863</c:v>
                </c:pt>
                <c:pt idx="6388">
                  <c:v>7.8415093421936035</c:v>
                </c:pt>
                <c:pt idx="6389">
                  <c:v>7.9407157897949219</c:v>
                </c:pt>
                <c:pt idx="6390">
                  <c:v>7.9196481704711914</c:v>
                </c:pt>
                <c:pt idx="6391">
                  <c:v>7.8861770629882813</c:v>
                </c:pt>
                <c:pt idx="6392">
                  <c:v>7.8619036674499512</c:v>
                </c:pt>
                <c:pt idx="6393">
                  <c:v>7.9466328620910645</c:v>
                </c:pt>
                <c:pt idx="6394">
                  <c:v>7.975196361541748</c:v>
                </c:pt>
                <c:pt idx="6395">
                  <c:v>7.9421987533569336</c:v>
                </c:pt>
                <c:pt idx="6396">
                  <c:v>7.9491567611694336</c:v>
                </c:pt>
                <c:pt idx="6397">
                  <c:v>7.9721407890319824</c:v>
                </c:pt>
                <c:pt idx="6398">
                  <c:v>7.9560651779174805</c:v>
                </c:pt>
                <c:pt idx="6399">
                  <c:v>7.8941583633422852</c:v>
                </c:pt>
                <c:pt idx="6400">
                  <c:v>7.9055576324462891</c:v>
                </c:pt>
                <c:pt idx="6401">
                  <c:v>7.9661850929260254</c:v>
                </c:pt>
                <c:pt idx="6402">
                  <c:v>7.9200348854064941</c:v>
                </c:pt>
                <c:pt idx="6403">
                  <c:v>7.962827205657959</c:v>
                </c:pt>
                <c:pt idx="6404">
                  <c:v>7.8941736221313477</c:v>
                </c:pt>
                <c:pt idx="6405">
                  <c:v>7.9125709533691406</c:v>
                </c:pt>
                <c:pt idx="6406">
                  <c:v>7.9831571578979492</c:v>
                </c:pt>
                <c:pt idx="6407">
                  <c:v>7.9875688552856445</c:v>
                </c:pt>
                <c:pt idx="6408">
                  <c:v>7.9157686233520508</c:v>
                </c:pt>
                <c:pt idx="6409">
                  <c:v>7.8559832572937012</c:v>
                </c:pt>
                <c:pt idx="6410">
                  <c:v>7.9678616523742676</c:v>
                </c:pt>
                <c:pt idx="6411">
                  <c:v>7.9633989334106445</c:v>
                </c:pt>
                <c:pt idx="6412">
                  <c:v>7.9287242889404297</c:v>
                </c:pt>
                <c:pt idx="6413">
                  <c:v>7.8265905380249023</c:v>
                </c:pt>
                <c:pt idx="6414">
                  <c:v>7.7771129608154297</c:v>
                </c:pt>
                <c:pt idx="6415">
                  <c:v>7.853907585144043</c:v>
                </c:pt>
                <c:pt idx="6416">
                  <c:v>7.8535170555114746</c:v>
                </c:pt>
                <c:pt idx="6417">
                  <c:v>7.8859090805053711</c:v>
                </c:pt>
                <c:pt idx="6418">
                  <c:v>7.9571681022644043</c:v>
                </c:pt>
                <c:pt idx="6419">
                  <c:v>7.939610481262207</c:v>
                </c:pt>
                <c:pt idx="6420">
                  <c:v>7.9561457633972168</c:v>
                </c:pt>
                <c:pt idx="6421">
                  <c:v>7.8910074234008789</c:v>
                </c:pt>
                <c:pt idx="6422">
                  <c:v>7.8471498489379883</c:v>
                </c:pt>
                <c:pt idx="6423">
                  <c:v>7.9342331886291504</c:v>
                </c:pt>
                <c:pt idx="6424">
                  <c:v>7.9489116668701172</c:v>
                </c:pt>
                <c:pt idx="6425">
                  <c:v>7.9655179977416992</c:v>
                </c:pt>
                <c:pt idx="6426">
                  <c:v>8.0405139923095703</c:v>
                </c:pt>
                <c:pt idx="6427">
                  <c:v>7.9459395408630371</c:v>
                </c:pt>
                <c:pt idx="6428">
                  <c:v>7.9918241500854492</c:v>
                </c:pt>
                <c:pt idx="6429">
                  <c:v>7.8787894248962402</c:v>
                </c:pt>
                <c:pt idx="6430">
                  <c:v>7.951690673828125</c:v>
                </c:pt>
                <c:pt idx="6431">
                  <c:v>8.0754756927490234</c:v>
                </c:pt>
                <c:pt idx="6432">
                  <c:v>7.9725584983825684</c:v>
                </c:pt>
                <c:pt idx="6433">
                  <c:v>7.93707275390625</c:v>
                </c:pt>
                <c:pt idx="6434">
                  <c:v>7.9441571235656738</c:v>
                </c:pt>
                <c:pt idx="6435">
                  <c:v>7.9060983657836914</c:v>
                </c:pt>
                <c:pt idx="6436">
                  <c:v>7.9128971099853516</c:v>
                </c:pt>
                <c:pt idx="6437">
                  <c:v>7.934638500213623</c:v>
                </c:pt>
                <c:pt idx="6438">
                  <c:v>7.9947605133056641</c:v>
                </c:pt>
                <c:pt idx="6439">
                  <c:v>7.978487491607666</c:v>
                </c:pt>
                <c:pt idx="6440">
                  <c:v>8.0157747268676758</c:v>
                </c:pt>
                <c:pt idx="6441">
                  <c:v>7.9916262626647949</c:v>
                </c:pt>
                <c:pt idx="6442">
                  <c:v>8.0058164596557617</c:v>
                </c:pt>
                <c:pt idx="6443">
                  <c:v>7.9219398498535156</c:v>
                </c:pt>
                <c:pt idx="6444">
                  <c:v>7.8711023330688477</c:v>
                </c:pt>
                <c:pt idx="6445">
                  <c:v>7.9745903015136719</c:v>
                </c:pt>
                <c:pt idx="6446">
                  <c:v>7.9551596641540527</c:v>
                </c:pt>
                <c:pt idx="6447">
                  <c:v>8.0851354598999023</c:v>
                </c:pt>
                <c:pt idx="6448">
                  <c:v>8.1197786331176758</c:v>
                </c:pt>
                <c:pt idx="6449">
                  <c:v>8.0813112258911133</c:v>
                </c:pt>
                <c:pt idx="6450">
                  <c:v>8.0190944671630859</c:v>
                </c:pt>
                <c:pt idx="6451">
                  <c:v>8.070673942565918</c:v>
                </c:pt>
                <c:pt idx="6452">
                  <c:v>7.9561042785644531</c:v>
                </c:pt>
                <c:pt idx="6453">
                  <c:v>8.0105466842651367</c:v>
                </c:pt>
                <c:pt idx="6454">
                  <c:v>8.0525684356689453</c:v>
                </c:pt>
                <c:pt idx="6455">
                  <c:v>8.0638027191162109</c:v>
                </c:pt>
                <c:pt idx="6456">
                  <c:v>8.0807676315307617</c:v>
                </c:pt>
                <c:pt idx="6457">
                  <c:v>8.0873661041259766</c:v>
                </c:pt>
                <c:pt idx="6458">
                  <c:v>8.0686416625976563</c:v>
                </c:pt>
                <c:pt idx="6459">
                  <c:v>8.0023260116577148</c:v>
                </c:pt>
                <c:pt idx="6460">
                  <c:v>8.0280723571777344</c:v>
                </c:pt>
                <c:pt idx="6461">
                  <c:v>7.9745278358459473</c:v>
                </c:pt>
                <c:pt idx="6462">
                  <c:v>8.0307159423828125</c:v>
                </c:pt>
                <c:pt idx="6463">
                  <c:v>8.0340709686279297</c:v>
                </c:pt>
                <c:pt idx="6464">
                  <c:v>8.0933866500854492</c:v>
                </c:pt>
                <c:pt idx="6465">
                  <c:v>8.0110692977905273</c:v>
                </c:pt>
                <c:pt idx="6466">
                  <c:v>8.0441999435424805</c:v>
                </c:pt>
                <c:pt idx="6467">
                  <c:v>8.0385551452636719</c:v>
                </c:pt>
                <c:pt idx="6468">
                  <c:v>8.0709428787231445</c:v>
                </c:pt>
                <c:pt idx="6469">
                  <c:v>8.0463600158691406</c:v>
                </c:pt>
                <c:pt idx="6470">
                  <c:v>8.0323514938354492</c:v>
                </c:pt>
                <c:pt idx="6471">
                  <c:v>8.0041465759277344</c:v>
                </c:pt>
                <c:pt idx="6472">
                  <c:v>7.9899730682373047</c:v>
                </c:pt>
                <c:pt idx="6473">
                  <c:v>8.0185213088989258</c:v>
                </c:pt>
                <c:pt idx="6474">
                  <c:v>7.9836163520812988</c:v>
                </c:pt>
                <c:pt idx="6475">
                  <c:v>7.9572319984436035</c:v>
                </c:pt>
                <c:pt idx="6476">
                  <c:v>8.0405797958374023</c:v>
                </c:pt>
                <c:pt idx="6477">
                  <c:v>8.0232200622558594</c:v>
                </c:pt>
                <c:pt idx="6478">
                  <c:v>8.0545930862426758</c:v>
                </c:pt>
                <c:pt idx="6479">
                  <c:v>8.0283365249633789</c:v>
                </c:pt>
                <c:pt idx="6480">
                  <c:v>7.9956235885620117</c:v>
                </c:pt>
                <c:pt idx="6481">
                  <c:v>7.933323860168457</c:v>
                </c:pt>
                <c:pt idx="6482">
                  <c:v>8.0277557373046875</c:v>
                </c:pt>
                <c:pt idx="6483">
                  <c:v>7.9878015518188477</c:v>
                </c:pt>
                <c:pt idx="6484">
                  <c:v>7.9479961395263672</c:v>
                </c:pt>
                <c:pt idx="6485">
                  <c:v>7.9046587944030762</c:v>
                </c:pt>
                <c:pt idx="6486">
                  <c:v>7.9111166000366211</c:v>
                </c:pt>
                <c:pt idx="6487">
                  <c:v>7.9749150276184082</c:v>
                </c:pt>
                <c:pt idx="6488">
                  <c:v>7.9533648490905762</c:v>
                </c:pt>
                <c:pt idx="6489">
                  <c:v>7.9703636169433594</c:v>
                </c:pt>
                <c:pt idx="6490">
                  <c:v>8.0043630599975586</c:v>
                </c:pt>
                <c:pt idx="6491">
                  <c:v>7.9998788833618164</c:v>
                </c:pt>
                <c:pt idx="6492">
                  <c:v>8.0172348022460938</c:v>
                </c:pt>
                <c:pt idx="6493">
                  <c:v>7.9704818725585938</c:v>
                </c:pt>
                <c:pt idx="6494">
                  <c:v>7.9860429763793945</c:v>
                </c:pt>
                <c:pt idx="6495">
                  <c:v>8.0209732055664063</c:v>
                </c:pt>
                <c:pt idx="6496">
                  <c:v>7.9720416069030762</c:v>
                </c:pt>
                <c:pt idx="6497">
                  <c:v>8.0312414169311523</c:v>
                </c:pt>
                <c:pt idx="6498">
                  <c:v>7.9958195686340332</c:v>
                </c:pt>
                <c:pt idx="6499">
                  <c:v>8.0055017471313477</c:v>
                </c:pt>
                <c:pt idx="6500">
                  <c:v>7.9784364700317383</c:v>
                </c:pt>
                <c:pt idx="6501">
                  <c:v>7.9403572082519531</c:v>
                </c:pt>
                <c:pt idx="6502">
                  <c:v>8.0702800750732422</c:v>
                </c:pt>
                <c:pt idx="6503">
                  <c:v>8.014500617980957</c:v>
                </c:pt>
                <c:pt idx="6504">
                  <c:v>8.0930776596069336</c:v>
                </c:pt>
                <c:pt idx="6505">
                  <c:v>7.9923563003540039</c:v>
                </c:pt>
                <c:pt idx="6506">
                  <c:v>8.0781497955322266</c:v>
                </c:pt>
                <c:pt idx="6507">
                  <c:v>8.0278768539428711</c:v>
                </c:pt>
                <c:pt idx="6508">
                  <c:v>7.9652390480041504</c:v>
                </c:pt>
                <c:pt idx="6509">
                  <c:v>7.9549102783203125</c:v>
                </c:pt>
                <c:pt idx="6510">
                  <c:v>7.9796524047851563</c:v>
                </c:pt>
                <c:pt idx="6511">
                  <c:v>7.9745569229125977</c:v>
                </c:pt>
                <c:pt idx="6512">
                  <c:v>8.0125751495361328</c:v>
                </c:pt>
                <c:pt idx="6513">
                  <c:v>7.9628982543945313</c:v>
                </c:pt>
                <c:pt idx="6514">
                  <c:v>7.9698271751403809</c:v>
                </c:pt>
                <c:pt idx="6515">
                  <c:v>7.975858211517334</c:v>
                </c:pt>
                <c:pt idx="6516">
                  <c:v>7.963383674621582</c:v>
                </c:pt>
                <c:pt idx="6517">
                  <c:v>8.0911865234375</c:v>
                </c:pt>
                <c:pt idx="6518">
                  <c:v>8.0818948745727539</c:v>
                </c:pt>
                <c:pt idx="6519">
                  <c:v>7.9598608016967773</c:v>
                </c:pt>
                <c:pt idx="6520">
                  <c:v>8.0748825073242188</c:v>
                </c:pt>
                <c:pt idx="6521">
                  <c:v>8.1618070602416992</c:v>
                </c:pt>
                <c:pt idx="6522">
                  <c:v>8.0469655990600586</c:v>
                </c:pt>
                <c:pt idx="6523">
                  <c:v>8.1174421310424805</c:v>
                </c:pt>
                <c:pt idx="6524">
                  <c:v>8.0952024459838867</c:v>
                </c:pt>
                <c:pt idx="6525">
                  <c:v>8.0356559753417969</c:v>
                </c:pt>
                <c:pt idx="6526">
                  <c:v>8.0631828308105469</c:v>
                </c:pt>
                <c:pt idx="6527">
                  <c:v>8.0501594543457031</c:v>
                </c:pt>
                <c:pt idx="6528">
                  <c:v>8.0267410278320313</c:v>
                </c:pt>
                <c:pt idx="6529">
                  <c:v>8.1006288528442383</c:v>
                </c:pt>
                <c:pt idx="6530">
                  <c:v>7.9806833267211914</c:v>
                </c:pt>
                <c:pt idx="6531">
                  <c:v>8.0623865127563477</c:v>
                </c:pt>
                <c:pt idx="6532">
                  <c:v>8.0185976028442383</c:v>
                </c:pt>
                <c:pt idx="6533">
                  <c:v>8.0258636474609375</c:v>
                </c:pt>
                <c:pt idx="6534">
                  <c:v>8.0463123321533203</c:v>
                </c:pt>
                <c:pt idx="6535">
                  <c:v>8.0918216705322266</c:v>
                </c:pt>
                <c:pt idx="6536">
                  <c:v>8.023289680480957</c:v>
                </c:pt>
                <c:pt idx="6537">
                  <c:v>8.0796260833740234</c:v>
                </c:pt>
                <c:pt idx="6538">
                  <c:v>7.9804520606994629</c:v>
                </c:pt>
                <c:pt idx="6539">
                  <c:v>7.9652886390686035</c:v>
                </c:pt>
                <c:pt idx="6540">
                  <c:v>8.0710935592651367</c:v>
                </c:pt>
                <c:pt idx="6541">
                  <c:v>7.9390869140625</c:v>
                </c:pt>
                <c:pt idx="6542">
                  <c:v>7.9293489456176758</c:v>
                </c:pt>
                <c:pt idx="6543">
                  <c:v>7.9864420890808105</c:v>
                </c:pt>
                <c:pt idx="6544">
                  <c:v>7.9777483940124512</c:v>
                </c:pt>
                <c:pt idx="6545">
                  <c:v>7.9172630310058594</c:v>
                </c:pt>
                <c:pt idx="6546">
                  <c:v>7.9942007064819336</c:v>
                </c:pt>
                <c:pt idx="6547">
                  <c:v>8.0434808731079102</c:v>
                </c:pt>
                <c:pt idx="6548">
                  <c:v>8.0837850570678711</c:v>
                </c:pt>
                <c:pt idx="6549">
                  <c:v>8.0599527359008789</c:v>
                </c:pt>
                <c:pt idx="6550">
                  <c:v>8.0903005599975586</c:v>
                </c:pt>
                <c:pt idx="6551">
                  <c:v>8.0661449432373047</c:v>
                </c:pt>
                <c:pt idx="6552">
                  <c:v>8.0998649597167969</c:v>
                </c:pt>
                <c:pt idx="6553">
                  <c:v>8.1349334716796875</c:v>
                </c:pt>
                <c:pt idx="6554">
                  <c:v>8.1687183380126953</c:v>
                </c:pt>
                <c:pt idx="6555">
                  <c:v>8.1088895797729492</c:v>
                </c:pt>
                <c:pt idx="6556">
                  <c:v>8.0980539321899414</c:v>
                </c:pt>
                <c:pt idx="6557">
                  <c:v>8.1731367111206055</c:v>
                </c:pt>
                <c:pt idx="6558">
                  <c:v>8.111262321472168</c:v>
                </c:pt>
                <c:pt idx="6559">
                  <c:v>8.0855035781860352</c:v>
                </c:pt>
                <c:pt idx="6560">
                  <c:v>8.0845346450805664</c:v>
                </c:pt>
                <c:pt idx="6561">
                  <c:v>8.0678491592407227</c:v>
                </c:pt>
                <c:pt idx="6562">
                  <c:v>8.0187797546386719</c:v>
                </c:pt>
                <c:pt idx="6563">
                  <c:v>8.1568727493286133</c:v>
                </c:pt>
                <c:pt idx="6564">
                  <c:v>8.1487360000610352</c:v>
                </c:pt>
                <c:pt idx="6565">
                  <c:v>8.1610679626464844</c:v>
                </c:pt>
                <c:pt idx="6566">
                  <c:v>8.1215124130249023</c:v>
                </c:pt>
                <c:pt idx="6567">
                  <c:v>8.1055803298950195</c:v>
                </c:pt>
                <c:pt idx="6568">
                  <c:v>8.1065616607666016</c:v>
                </c:pt>
                <c:pt idx="6569">
                  <c:v>8.0976667404174805</c:v>
                </c:pt>
                <c:pt idx="6570">
                  <c:v>8.0258998870849609</c:v>
                </c:pt>
                <c:pt idx="6571">
                  <c:v>8.0374412536621094</c:v>
                </c:pt>
                <c:pt idx="6572">
                  <c:v>8.0597906112670898</c:v>
                </c:pt>
                <c:pt idx="6573">
                  <c:v>8.0682497024536133</c:v>
                </c:pt>
                <c:pt idx="6574">
                  <c:v>8.0631837844848633</c:v>
                </c:pt>
                <c:pt idx="6575">
                  <c:v>8.0618343353271484</c:v>
                </c:pt>
                <c:pt idx="6576">
                  <c:v>8.0697727203369141</c:v>
                </c:pt>
                <c:pt idx="6577">
                  <c:v>8.0223369598388672</c:v>
                </c:pt>
                <c:pt idx="6578">
                  <c:v>8.1105775833129883</c:v>
                </c:pt>
                <c:pt idx="6579">
                  <c:v>8.1497373580932617</c:v>
                </c:pt>
                <c:pt idx="6580">
                  <c:v>8.1488723754882813</c:v>
                </c:pt>
                <c:pt idx="6581">
                  <c:v>8.0674600601196289</c:v>
                </c:pt>
                <c:pt idx="6582">
                  <c:v>8.1057977676391602</c:v>
                </c:pt>
                <c:pt idx="6583">
                  <c:v>8.0551872253417969</c:v>
                </c:pt>
                <c:pt idx="6584">
                  <c:v>8.1218910217285156</c:v>
                </c:pt>
                <c:pt idx="6585">
                  <c:v>8.1056156158447266</c:v>
                </c:pt>
                <c:pt idx="6586">
                  <c:v>8.1094322204589844</c:v>
                </c:pt>
                <c:pt idx="6587">
                  <c:v>8.1383075714111328</c:v>
                </c:pt>
                <c:pt idx="6588">
                  <c:v>8.0537128448486328</c:v>
                </c:pt>
                <c:pt idx="6589">
                  <c:v>8.1073837280273438</c:v>
                </c:pt>
                <c:pt idx="6590">
                  <c:v>8.1431150436401367</c:v>
                </c:pt>
                <c:pt idx="6591">
                  <c:v>8.1789884567260742</c:v>
                </c:pt>
                <c:pt idx="6592">
                  <c:v>8.1603384017944336</c:v>
                </c:pt>
                <c:pt idx="6593">
                  <c:v>8.1407480239868164</c:v>
                </c:pt>
                <c:pt idx="6594">
                  <c:v>8.159001350402832</c:v>
                </c:pt>
                <c:pt idx="6595">
                  <c:v>8.2188606262207031</c:v>
                </c:pt>
                <c:pt idx="6596">
                  <c:v>8.1858081817626953</c:v>
                </c:pt>
                <c:pt idx="6597">
                  <c:v>8.2342681884765625</c:v>
                </c:pt>
                <c:pt idx="6598">
                  <c:v>8.1693305969238281</c:v>
                </c:pt>
                <c:pt idx="6599">
                  <c:v>8.1183986663818359</c:v>
                </c:pt>
                <c:pt idx="6600">
                  <c:v>8.125157356262207</c:v>
                </c:pt>
                <c:pt idx="6601">
                  <c:v>8.1278581619262695</c:v>
                </c:pt>
                <c:pt idx="6602">
                  <c:v>8.1102008819580078</c:v>
                </c:pt>
                <c:pt idx="6603">
                  <c:v>8.1007823944091797</c:v>
                </c:pt>
                <c:pt idx="6604">
                  <c:v>8.0761804580688477</c:v>
                </c:pt>
                <c:pt idx="6605">
                  <c:v>8.0484533309936523</c:v>
                </c:pt>
                <c:pt idx="6606">
                  <c:v>8.0909156799316406</c:v>
                </c:pt>
                <c:pt idx="6607">
                  <c:v>8.1261796951293945</c:v>
                </c:pt>
                <c:pt idx="6608">
                  <c:v>8.0988502502441406</c:v>
                </c:pt>
                <c:pt idx="6609">
                  <c:v>8.0666532516479492</c:v>
                </c:pt>
                <c:pt idx="6610">
                  <c:v>8.134425163269043</c:v>
                </c:pt>
                <c:pt idx="6611">
                  <c:v>8.0972671508789063</c:v>
                </c:pt>
                <c:pt idx="6612">
                  <c:v>8.0635766983032227</c:v>
                </c:pt>
                <c:pt idx="6613">
                  <c:v>8.0839004516601563</c:v>
                </c:pt>
                <c:pt idx="6614">
                  <c:v>8.1476726531982422</c:v>
                </c:pt>
                <c:pt idx="6615">
                  <c:v>8.1362590789794922</c:v>
                </c:pt>
                <c:pt idx="6616">
                  <c:v>8.1014175415039063</c:v>
                </c:pt>
                <c:pt idx="6617">
                  <c:v>8.0211172103881836</c:v>
                </c:pt>
                <c:pt idx="6618">
                  <c:v>8.0947093963623047</c:v>
                </c:pt>
                <c:pt idx="6619">
                  <c:v>8.1136550903320313</c:v>
                </c:pt>
                <c:pt idx="6620">
                  <c:v>8.0654430389404297</c:v>
                </c:pt>
                <c:pt idx="6621">
                  <c:v>8.0952081680297852</c:v>
                </c:pt>
                <c:pt idx="6622">
                  <c:v>8.0856475830078125</c:v>
                </c:pt>
                <c:pt idx="6623">
                  <c:v>8.1366004943847656</c:v>
                </c:pt>
                <c:pt idx="6624">
                  <c:v>8.1296710968017578</c:v>
                </c:pt>
                <c:pt idx="6625">
                  <c:v>8.1099910736083984</c:v>
                </c:pt>
                <c:pt idx="6626">
                  <c:v>8.0766010284423828</c:v>
                </c:pt>
                <c:pt idx="6627">
                  <c:v>8.0526666641235352</c:v>
                </c:pt>
                <c:pt idx="6628">
                  <c:v>8.0774993896484375</c:v>
                </c:pt>
                <c:pt idx="6629">
                  <c:v>8.0471811294555664</c:v>
                </c:pt>
                <c:pt idx="6630">
                  <c:v>8.0998392105102539</c:v>
                </c:pt>
                <c:pt idx="6631">
                  <c:v>8.0605936050415039</c:v>
                </c:pt>
                <c:pt idx="6632">
                  <c:v>8.0812654495239258</c:v>
                </c:pt>
                <c:pt idx="6633">
                  <c:v>8.0145397186279297</c:v>
                </c:pt>
                <c:pt idx="6634">
                  <c:v>8.0836343765258789</c:v>
                </c:pt>
                <c:pt idx="6635">
                  <c:v>8.0629968643188477</c:v>
                </c:pt>
                <c:pt idx="6636">
                  <c:v>7.9757442474365234</c:v>
                </c:pt>
                <c:pt idx="6637">
                  <c:v>8.0227479934692383</c:v>
                </c:pt>
                <c:pt idx="6638">
                  <c:v>7.9990205764770508</c:v>
                </c:pt>
                <c:pt idx="6639">
                  <c:v>7.9993085861206055</c:v>
                </c:pt>
                <c:pt idx="6640">
                  <c:v>7.9388527870178223</c:v>
                </c:pt>
                <c:pt idx="6641">
                  <c:v>8.0070114135742188</c:v>
                </c:pt>
                <c:pt idx="6642">
                  <c:v>8.0109548568725586</c:v>
                </c:pt>
                <c:pt idx="6643">
                  <c:v>8.005030632019043</c:v>
                </c:pt>
                <c:pt idx="6644">
                  <c:v>7.9582376480102539</c:v>
                </c:pt>
                <c:pt idx="6645">
                  <c:v>7.9904036521911621</c:v>
                </c:pt>
                <c:pt idx="6646">
                  <c:v>8.0621280670166016</c:v>
                </c:pt>
                <c:pt idx="6647">
                  <c:v>8.0454950332641602</c:v>
                </c:pt>
                <c:pt idx="6648">
                  <c:v>8.0255603790283203</c:v>
                </c:pt>
                <c:pt idx="6649">
                  <c:v>8.0657119750976563</c:v>
                </c:pt>
                <c:pt idx="6650">
                  <c:v>8.1290740966796875</c:v>
                </c:pt>
                <c:pt idx="6651">
                  <c:v>8.0922441482543945</c:v>
                </c:pt>
                <c:pt idx="6652">
                  <c:v>8.081965446472168</c:v>
                </c:pt>
                <c:pt idx="6653">
                  <c:v>8.0918292999267578</c:v>
                </c:pt>
                <c:pt idx="6654">
                  <c:v>8.1239089965820313</c:v>
                </c:pt>
                <c:pt idx="6655">
                  <c:v>8.0801467895507813</c:v>
                </c:pt>
                <c:pt idx="6656">
                  <c:v>8.1130132675170898</c:v>
                </c:pt>
                <c:pt idx="6657">
                  <c:v>8.1049184799194336</c:v>
                </c:pt>
                <c:pt idx="6658">
                  <c:v>8.080571174621582</c:v>
                </c:pt>
                <c:pt idx="6659">
                  <c:v>8.138218879699707</c:v>
                </c:pt>
                <c:pt idx="6660">
                  <c:v>8.192352294921875</c:v>
                </c:pt>
                <c:pt idx="6661">
                  <c:v>8.1323766708374023</c:v>
                </c:pt>
                <c:pt idx="6662">
                  <c:v>8.1126699447631836</c:v>
                </c:pt>
                <c:pt idx="6663">
                  <c:v>8.1127815246582031</c:v>
                </c:pt>
                <c:pt idx="6664">
                  <c:v>8.1739587783813477</c:v>
                </c:pt>
                <c:pt idx="6665">
                  <c:v>8.1658201217651367</c:v>
                </c:pt>
                <c:pt idx="6666">
                  <c:v>8.1893815994262695</c:v>
                </c:pt>
                <c:pt idx="6667">
                  <c:v>8.1089954376220703</c:v>
                </c:pt>
                <c:pt idx="6668">
                  <c:v>8.0519819259643555</c:v>
                </c:pt>
                <c:pt idx="6669">
                  <c:v>8.0958461761474609</c:v>
                </c:pt>
                <c:pt idx="6670">
                  <c:v>8.1261148452758789</c:v>
                </c:pt>
                <c:pt idx="6671">
                  <c:v>8.1124343872070313</c:v>
                </c:pt>
                <c:pt idx="6672">
                  <c:v>8.1291084289550781</c:v>
                </c:pt>
                <c:pt idx="6673">
                  <c:v>8.1170616149902344</c:v>
                </c:pt>
                <c:pt idx="6674">
                  <c:v>8.1207609176635742</c:v>
                </c:pt>
                <c:pt idx="6675">
                  <c:v>8.0381937026977539</c:v>
                </c:pt>
                <c:pt idx="6676">
                  <c:v>8.1503849029541016</c:v>
                </c:pt>
                <c:pt idx="6677">
                  <c:v>8.1231002807617188</c:v>
                </c:pt>
                <c:pt idx="6678">
                  <c:v>8.1270618438720703</c:v>
                </c:pt>
                <c:pt idx="6679">
                  <c:v>8.1571445465087891</c:v>
                </c:pt>
                <c:pt idx="6680">
                  <c:v>8.2017316818237305</c:v>
                </c:pt>
                <c:pt idx="6681">
                  <c:v>8.1853551864624023</c:v>
                </c:pt>
                <c:pt idx="6682">
                  <c:v>8.179840087890625</c:v>
                </c:pt>
                <c:pt idx="6683">
                  <c:v>8.1760969161987305</c:v>
                </c:pt>
                <c:pt idx="6684">
                  <c:v>8.2747898101806641</c:v>
                </c:pt>
                <c:pt idx="6685">
                  <c:v>8.2070817947387695</c:v>
                </c:pt>
                <c:pt idx="6686">
                  <c:v>8.2398567199707031</c:v>
                </c:pt>
                <c:pt idx="6687">
                  <c:v>8.1763439178466797</c:v>
                </c:pt>
                <c:pt idx="6688">
                  <c:v>8.1751165390014648</c:v>
                </c:pt>
                <c:pt idx="6689">
                  <c:v>8.1880226135253906</c:v>
                </c:pt>
                <c:pt idx="6690">
                  <c:v>8.2112884521484375</c:v>
                </c:pt>
                <c:pt idx="6691">
                  <c:v>8.1500511169433594</c:v>
                </c:pt>
                <c:pt idx="6692">
                  <c:v>8.1972751617431641</c:v>
                </c:pt>
                <c:pt idx="6693">
                  <c:v>8.1710672378540039</c:v>
                </c:pt>
                <c:pt idx="6694">
                  <c:v>8.1677398681640625</c:v>
                </c:pt>
                <c:pt idx="6695">
                  <c:v>8.1939277648925781</c:v>
                </c:pt>
                <c:pt idx="6696">
                  <c:v>8.1721620559692383</c:v>
                </c:pt>
                <c:pt idx="6697">
                  <c:v>8.2393245697021484</c:v>
                </c:pt>
                <c:pt idx="6698">
                  <c:v>8.1913948059082031</c:v>
                </c:pt>
                <c:pt idx="6699">
                  <c:v>8.2060279846191406</c:v>
                </c:pt>
                <c:pt idx="6700">
                  <c:v>8.1913232803344727</c:v>
                </c:pt>
                <c:pt idx="6701">
                  <c:v>8.1838827133178711</c:v>
                </c:pt>
                <c:pt idx="6702">
                  <c:v>8.2090978622436523</c:v>
                </c:pt>
                <c:pt idx="6703">
                  <c:v>8.1964139938354492</c:v>
                </c:pt>
                <c:pt idx="6704">
                  <c:v>8.2250690460205078</c:v>
                </c:pt>
                <c:pt idx="6705">
                  <c:v>8.2569894790649414</c:v>
                </c:pt>
                <c:pt idx="6706">
                  <c:v>8.2879791259765625</c:v>
                </c:pt>
                <c:pt idx="6707">
                  <c:v>8.3128623962402344</c:v>
                </c:pt>
                <c:pt idx="6708">
                  <c:v>8.2797050476074219</c:v>
                </c:pt>
                <c:pt idx="6709">
                  <c:v>8.2625761032104492</c:v>
                </c:pt>
                <c:pt idx="6710">
                  <c:v>8.2836904525756836</c:v>
                </c:pt>
                <c:pt idx="6711">
                  <c:v>8.270024299621582</c:v>
                </c:pt>
                <c:pt idx="6712">
                  <c:v>8.1914463043212891</c:v>
                </c:pt>
                <c:pt idx="6713">
                  <c:v>8.212407112121582</c:v>
                </c:pt>
                <c:pt idx="6714">
                  <c:v>8.2412881851196289</c:v>
                </c:pt>
                <c:pt idx="6715">
                  <c:v>8.2467107772827148</c:v>
                </c:pt>
                <c:pt idx="6716">
                  <c:v>8.3159971237182617</c:v>
                </c:pt>
                <c:pt idx="6717">
                  <c:v>8.2854290008544922</c:v>
                </c:pt>
                <c:pt idx="6718">
                  <c:v>8.2936010360717773</c:v>
                </c:pt>
                <c:pt idx="6719">
                  <c:v>8.2881851196289063</c:v>
                </c:pt>
                <c:pt idx="6720">
                  <c:v>8.3243522644042969</c:v>
                </c:pt>
                <c:pt idx="6721">
                  <c:v>8.3000526428222656</c:v>
                </c:pt>
                <c:pt idx="6722">
                  <c:v>8.2762041091918945</c:v>
                </c:pt>
                <c:pt idx="6723">
                  <c:v>8.1574649810791016</c:v>
                </c:pt>
                <c:pt idx="6724">
                  <c:v>8.2170095443725586</c:v>
                </c:pt>
                <c:pt idx="6725">
                  <c:v>8.2041654586791992</c:v>
                </c:pt>
                <c:pt idx="6726">
                  <c:v>8.1764068603515625</c:v>
                </c:pt>
                <c:pt idx="6727">
                  <c:v>8.1572694778442383</c:v>
                </c:pt>
                <c:pt idx="6728">
                  <c:v>8.1321506500244141</c:v>
                </c:pt>
                <c:pt idx="6729">
                  <c:v>8.2240085601806641</c:v>
                </c:pt>
                <c:pt idx="6730">
                  <c:v>8.1555194854736328</c:v>
                </c:pt>
                <c:pt idx="6731">
                  <c:v>8.1608028411865234</c:v>
                </c:pt>
                <c:pt idx="6732">
                  <c:v>8.0983943939208984</c:v>
                </c:pt>
                <c:pt idx="6733">
                  <c:v>8.0720491409301758</c:v>
                </c:pt>
                <c:pt idx="6734">
                  <c:v>8.1214485168457031</c:v>
                </c:pt>
                <c:pt idx="6735">
                  <c:v>8.1310014724731445</c:v>
                </c:pt>
                <c:pt idx="6736">
                  <c:v>8.0802478790283203</c:v>
                </c:pt>
                <c:pt idx="6737">
                  <c:v>8.1792402267456055</c:v>
                </c:pt>
                <c:pt idx="6738">
                  <c:v>8.1599645614624023</c:v>
                </c:pt>
                <c:pt idx="6739">
                  <c:v>8.101750373840332</c:v>
                </c:pt>
                <c:pt idx="6740">
                  <c:v>8.176905632019043</c:v>
                </c:pt>
                <c:pt idx="6741">
                  <c:v>8.2732410430908203</c:v>
                </c:pt>
                <c:pt idx="6742">
                  <c:v>8.2376346588134766</c:v>
                </c:pt>
                <c:pt idx="6743">
                  <c:v>8.2077198028564453</c:v>
                </c:pt>
                <c:pt idx="6744">
                  <c:v>8.1436443328857422</c:v>
                </c:pt>
                <c:pt idx="6745">
                  <c:v>8.1946563720703125</c:v>
                </c:pt>
                <c:pt idx="6746">
                  <c:v>8.2249794006347656</c:v>
                </c:pt>
                <c:pt idx="6747">
                  <c:v>8.2054462432861328</c:v>
                </c:pt>
                <c:pt idx="6748">
                  <c:v>8.3086633682250977</c:v>
                </c:pt>
                <c:pt idx="6749">
                  <c:v>8.2929086685180664</c:v>
                </c:pt>
                <c:pt idx="6750">
                  <c:v>8.2628946304321289</c:v>
                </c:pt>
                <c:pt idx="6751">
                  <c:v>8.239288330078125</c:v>
                </c:pt>
                <c:pt idx="6752">
                  <c:v>8.2059898376464844</c:v>
                </c:pt>
                <c:pt idx="6753">
                  <c:v>8.2883090972900391</c:v>
                </c:pt>
                <c:pt idx="6754">
                  <c:v>8.2492809295654297</c:v>
                </c:pt>
                <c:pt idx="6755">
                  <c:v>8.0792121887207031</c:v>
                </c:pt>
                <c:pt idx="6756">
                  <c:v>8.2296772003173828</c:v>
                </c:pt>
                <c:pt idx="6757">
                  <c:v>8.1205711364746094</c:v>
                </c:pt>
                <c:pt idx="6758">
                  <c:v>8.2504758834838867</c:v>
                </c:pt>
                <c:pt idx="6759">
                  <c:v>8.245722770690918</c:v>
                </c:pt>
                <c:pt idx="6760">
                  <c:v>8.1881446838378906</c:v>
                </c:pt>
                <c:pt idx="6761">
                  <c:v>8.2211818695068359</c:v>
                </c:pt>
                <c:pt idx="6762">
                  <c:v>8.1750850677490234</c:v>
                </c:pt>
                <c:pt idx="6763">
                  <c:v>8.1992588043212891</c:v>
                </c:pt>
                <c:pt idx="6764">
                  <c:v>8.2114906311035156</c:v>
                </c:pt>
                <c:pt idx="6765">
                  <c:v>8.1754856109619141</c:v>
                </c:pt>
                <c:pt idx="6766">
                  <c:v>8.234309196472168</c:v>
                </c:pt>
                <c:pt idx="6767">
                  <c:v>8.299839973449707</c:v>
                </c:pt>
                <c:pt idx="6768">
                  <c:v>8.2060070037841797</c:v>
                </c:pt>
                <c:pt idx="6769">
                  <c:v>8.2075891494750977</c:v>
                </c:pt>
                <c:pt idx="6770">
                  <c:v>8.2451229095458984</c:v>
                </c:pt>
                <c:pt idx="6771">
                  <c:v>8.2782506942749023</c:v>
                </c:pt>
                <c:pt idx="6772">
                  <c:v>8.2619132995605469</c:v>
                </c:pt>
                <c:pt idx="6773">
                  <c:v>8.3404912948608398</c:v>
                </c:pt>
                <c:pt idx="6774">
                  <c:v>8.3434772491455078</c:v>
                </c:pt>
                <c:pt idx="6775">
                  <c:v>8.3980379104614258</c:v>
                </c:pt>
                <c:pt idx="6776">
                  <c:v>8.3457574844360352</c:v>
                </c:pt>
                <c:pt idx="6777">
                  <c:v>8.305790901184082</c:v>
                </c:pt>
                <c:pt idx="6778">
                  <c:v>8.2794742584228516</c:v>
                </c:pt>
                <c:pt idx="6779">
                  <c:v>8.3493318557739258</c:v>
                </c:pt>
                <c:pt idx="6780">
                  <c:v>8.3037805557250977</c:v>
                </c:pt>
                <c:pt idx="6781">
                  <c:v>8.3482913970947266</c:v>
                </c:pt>
                <c:pt idx="6782">
                  <c:v>8.3655757904052734</c:v>
                </c:pt>
                <c:pt idx="6783">
                  <c:v>8.3420133590698242</c:v>
                </c:pt>
                <c:pt idx="6784">
                  <c:v>8.2979745864868164</c:v>
                </c:pt>
                <c:pt idx="6785">
                  <c:v>8.3378143310546875</c:v>
                </c:pt>
                <c:pt idx="6786">
                  <c:v>8.377568244934082</c:v>
                </c:pt>
                <c:pt idx="6787">
                  <c:v>8.3636751174926758</c:v>
                </c:pt>
                <c:pt idx="6788">
                  <c:v>8.3795900344848633</c:v>
                </c:pt>
                <c:pt idx="6789">
                  <c:v>8.386958122253418</c:v>
                </c:pt>
                <c:pt idx="6790">
                  <c:v>8.4254798889160156</c:v>
                </c:pt>
                <c:pt idx="6791">
                  <c:v>8.3628759384155273</c:v>
                </c:pt>
                <c:pt idx="6792">
                  <c:v>8.3562583923339844</c:v>
                </c:pt>
                <c:pt idx="6793">
                  <c:v>8.3441610336303711</c:v>
                </c:pt>
                <c:pt idx="6794">
                  <c:v>8.338623046875</c:v>
                </c:pt>
                <c:pt idx="6795">
                  <c:v>8.2903909683227539</c:v>
                </c:pt>
                <c:pt idx="6796">
                  <c:v>8.3809537887573242</c:v>
                </c:pt>
                <c:pt idx="6797">
                  <c:v>8.4019641876220703</c:v>
                </c:pt>
                <c:pt idx="6798">
                  <c:v>8.3921651840209961</c:v>
                </c:pt>
                <c:pt idx="6799">
                  <c:v>8.4186038970947266</c:v>
                </c:pt>
                <c:pt idx="6800">
                  <c:v>8.3403797149658203</c:v>
                </c:pt>
                <c:pt idx="6801">
                  <c:v>8.3471851348876953</c:v>
                </c:pt>
                <c:pt idx="6802">
                  <c:v>8.2822999954223633</c:v>
                </c:pt>
                <c:pt idx="6803">
                  <c:v>8.2477750778198242</c:v>
                </c:pt>
                <c:pt idx="6804">
                  <c:v>8.3814630508422852</c:v>
                </c:pt>
                <c:pt idx="6805">
                  <c:v>8.3564577102661133</c:v>
                </c:pt>
                <c:pt idx="6806">
                  <c:v>8.3786239624023438</c:v>
                </c:pt>
                <c:pt idx="6807">
                  <c:v>8.3165264129638672</c:v>
                </c:pt>
                <c:pt idx="6808">
                  <c:v>8.3679008483886719</c:v>
                </c:pt>
                <c:pt idx="6809">
                  <c:v>8.3631916046142578</c:v>
                </c:pt>
                <c:pt idx="6810">
                  <c:v>8.3275957107543945</c:v>
                </c:pt>
                <c:pt idx="6811">
                  <c:v>8.3332633972167969</c:v>
                </c:pt>
                <c:pt idx="6812">
                  <c:v>8.37078857421875</c:v>
                </c:pt>
                <c:pt idx="6813">
                  <c:v>8.3375949859619141</c:v>
                </c:pt>
                <c:pt idx="6814">
                  <c:v>8.4036874771118164</c:v>
                </c:pt>
                <c:pt idx="6815">
                  <c:v>8.2765722274780273</c:v>
                </c:pt>
                <c:pt idx="6816">
                  <c:v>8.263585090637207</c:v>
                </c:pt>
                <c:pt idx="6817">
                  <c:v>8.2977094650268555</c:v>
                </c:pt>
                <c:pt idx="6818">
                  <c:v>8.3116817474365234</c:v>
                </c:pt>
                <c:pt idx="6819">
                  <c:v>8.305842399597168</c:v>
                </c:pt>
                <c:pt idx="6820">
                  <c:v>8.314544677734375</c:v>
                </c:pt>
                <c:pt idx="6821">
                  <c:v>8.3297824859619141</c:v>
                </c:pt>
                <c:pt idx="6822">
                  <c:v>8.3267965316772461</c:v>
                </c:pt>
                <c:pt idx="6823">
                  <c:v>8.3447990417480469</c:v>
                </c:pt>
                <c:pt idx="6824">
                  <c:v>8.3041238784790039</c:v>
                </c:pt>
                <c:pt idx="6825">
                  <c:v>8.2893352508544922</c:v>
                </c:pt>
                <c:pt idx="6826">
                  <c:v>8.3562822341918945</c:v>
                </c:pt>
                <c:pt idx="6827">
                  <c:v>8.2924461364746094</c:v>
                </c:pt>
                <c:pt idx="6828">
                  <c:v>8.3585548400878906</c:v>
                </c:pt>
                <c:pt idx="6829">
                  <c:v>8.3889484405517578</c:v>
                </c:pt>
                <c:pt idx="6830">
                  <c:v>8.2801904678344727</c:v>
                </c:pt>
                <c:pt idx="6831">
                  <c:v>8.3192234039306641</c:v>
                </c:pt>
                <c:pt idx="6832">
                  <c:v>8.3058357238769531</c:v>
                </c:pt>
                <c:pt idx="6833">
                  <c:v>8.422062873840332</c:v>
                </c:pt>
                <c:pt idx="6834">
                  <c:v>8.3496208190917969</c:v>
                </c:pt>
                <c:pt idx="6835">
                  <c:v>8.251704216003418</c:v>
                </c:pt>
                <c:pt idx="6836">
                  <c:v>8.3392400741577148</c:v>
                </c:pt>
                <c:pt idx="6837">
                  <c:v>8.3815059661865234</c:v>
                </c:pt>
                <c:pt idx="6838">
                  <c:v>8.3301334381103516</c:v>
                </c:pt>
                <c:pt idx="6839">
                  <c:v>8.3652286529541016</c:v>
                </c:pt>
                <c:pt idx="6840">
                  <c:v>8.3863821029663086</c:v>
                </c:pt>
                <c:pt idx="6841">
                  <c:v>8.3887948989868164</c:v>
                </c:pt>
                <c:pt idx="6842">
                  <c:v>8.4036712646484375</c:v>
                </c:pt>
                <c:pt idx="6843">
                  <c:v>8.4126205444335938</c:v>
                </c:pt>
                <c:pt idx="6844">
                  <c:v>8.4545698165893555</c:v>
                </c:pt>
                <c:pt idx="6845">
                  <c:v>8.3784093856811523</c:v>
                </c:pt>
                <c:pt idx="6846">
                  <c:v>8.4434614181518555</c:v>
                </c:pt>
                <c:pt idx="6847">
                  <c:v>8.2960300445556641</c:v>
                </c:pt>
                <c:pt idx="6848">
                  <c:v>8.3235139846801758</c:v>
                </c:pt>
                <c:pt idx="6849">
                  <c:v>8.4124135971069336</c:v>
                </c:pt>
                <c:pt idx="6850">
                  <c:v>8.3751907348632813</c:v>
                </c:pt>
                <c:pt idx="6851">
                  <c:v>8.4539022445678711</c:v>
                </c:pt>
                <c:pt idx="6852">
                  <c:v>8.4034709930419922</c:v>
                </c:pt>
                <c:pt idx="6853">
                  <c:v>8.4003839492797852</c:v>
                </c:pt>
                <c:pt idx="6854">
                  <c:v>8.3720951080322266</c:v>
                </c:pt>
                <c:pt idx="6855">
                  <c:v>8.4583721160888672</c:v>
                </c:pt>
                <c:pt idx="6856">
                  <c:v>8.3729333877563477</c:v>
                </c:pt>
                <c:pt idx="6857">
                  <c:v>8.3691883087158203</c:v>
                </c:pt>
                <c:pt idx="6858">
                  <c:v>8.4488954544067383</c:v>
                </c:pt>
                <c:pt idx="6859">
                  <c:v>8.463892936706543</c:v>
                </c:pt>
                <c:pt idx="6860">
                  <c:v>8.4725923538208008</c:v>
                </c:pt>
                <c:pt idx="6861">
                  <c:v>8.421809196472168</c:v>
                </c:pt>
                <c:pt idx="6862">
                  <c:v>8.3518447875976563</c:v>
                </c:pt>
                <c:pt idx="6863">
                  <c:v>8.3946666717529297</c:v>
                </c:pt>
                <c:pt idx="6864">
                  <c:v>8.2903280258178711</c:v>
                </c:pt>
                <c:pt idx="6865">
                  <c:v>8.2850065231323242</c:v>
                </c:pt>
                <c:pt idx="6866">
                  <c:v>8.4005680084228516</c:v>
                </c:pt>
                <c:pt idx="6867">
                  <c:v>8.4229364395141602</c:v>
                </c:pt>
                <c:pt idx="6868">
                  <c:v>8.3557500839233398</c:v>
                </c:pt>
                <c:pt idx="6869">
                  <c:v>8.4179229736328125</c:v>
                </c:pt>
                <c:pt idx="6870">
                  <c:v>8.3417692184448242</c:v>
                </c:pt>
                <c:pt idx="6871">
                  <c:v>8.3771753311157227</c:v>
                </c:pt>
                <c:pt idx="6872">
                  <c:v>8.3783607482910156</c:v>
                </c:pt>
                <c:pt idx="6873">
                  <c:v>8.3585872650146484</c:v>
                </c:pt>
                <c:pt idx="6874">
                  <c:v>8.3843564987182617</c:v>
                </c:pt>
                <c:pt idx="6875">
                  <c:v>8.3487768173217773</c:v>
                </c:pt>
                <c:pt idx="6876">
                  <c:v>8.4119663238525391</c:v>
                </c:pt>
                <c:pt idx="6877">
                  <c:v>8.4462919235229492</c:v>
                </c:pt>
                <c:pt idx="6878">
                  <c:v>8.377802848815918</c:v>
                </c:pt>
                <c:pt idx="6879">
                  <c:v>8.4795770645141602</c:v>
                </c:pt>
                <c:pt idx="6880">
                  <c:v>8.4264726638793945</c:v>
                </c:pt>
                <c:pt idx="6881">
                  <c:v>8.3154926300048828</c:v>
                </c:pt>
                <c:pt idx="6882">
                  <c:v>8.3708372116088867</c:v>
                </c:pt>
                <c:pt idx="6883">
                  <c:v>8.381199836730957</c:v>
                </c:pt>
                <c:pt idx="6884">
                  <c:v>8.3871488571166992</c:v>
                </c:pt>
                <c:pt idx="6885">
                  <c:v>8.3960161209106445</c:v>
                </c:pt>
                <c:pt idx="6886">
                  <c:v>8.3849468231201172</c:v>
                </c:pt>
                <c:pt idx="6887">
                  <c:v>8.4014835357666016</c:v>
                </c:pt>
                <c:pt idx="6888">
                  <c:v>8.4383707046508789</c:v>
                </c:pt>
                <c:pt idx="6889">
                  <c:v>8.3652305603027344</c:v>
                </c:pt>
                <c:pt idx="6890">
                  <c:v>8.4493484497070313</c:v>
                </c:pt>
                <c:pt idx="6891">
                  <c:v>8.4458684921264648</c:v>
                </c:pt>
                <c:pt idx="6892">
                  <c:v>8.4126033782958984</c:v>
                </c:pt>
                <c:pt idx="6893">
                  <c:v>8.3986272811889648</c:v>
                </c:pt>
                <c:pt idx="6894">
                  <c:v>8.3923587799072266</c:v>
                </c:pt>
                <c:pt idx="6895">
                  <c:v>8.4171133041381836</c:v>
                </c:pt>
                <c:pt idx="6896">
                  <c:v>8.4915590286254883</c:v>
                </c:pt>
                <c:pt idx="6897">
                  <c:v>8.5227499008178711</c:v>
                </c:pt>
                <c:pt idx="6898">
                  <c:v>8.4602537155151367</c:v>
                </c:pt>
                <c:pt idx="6899">
                  <c:v>8.3930177688598633</c:v>
                </c:pt>
                <c:pt idx="6900">
                  <c:v>8.4527206420898438</c:v>
                </c:pt>
                <c:pt idx="6901">
                  <c:v>8.4595775604248047</c:v>
                </c:pt>
                <c:pt idx="6902">
                  <c:v>8.3816080093383789</c:v>
                </c:pt>
                <c:pt idx="6903">
                  <c:v>8.3776655197143555</c:v>
                </c:pt>
                <c:pt idx="6904">
                  <c:v>8.4239625930786133</c:v>
                </c:pt>
                <c:pt idx="6905">
                  <c:v>8.4741811752319336</c:v>
                </c:pt>
                <c:pt idx="6906">
                  <c:v>8.4226970672607422</c:v>
                </c:pt>
                <c:pt idx="6907">
                  <c:v>8.5185585021972656</c:v>
                </c:pt>
                <c:pt idx="6908">
                  <c:v>8.4727115631103516</c:v>
                </c:pt>
                <c:pt idx="6909">
                  <c:v>8.4262943267822266</c:v>
                </c:pt>
                <c:pt idx="6910">
                  <c:v>8.3823528289794922</c:v>
                </c:pt>
                <c:pt idx="6911">
                  <c:v>8.4629888534545898</c:v>
                </c:pt>
                <c:pt idx="6912">
                  <c:v>8.404510498046875</c:v>
                </c:pt>
                <c:pt idx="6913">
                  <c:v>8.4002037048339844</c:v>
                </c:pt>
                <c:pt idx="6914">
                  <c:v>8.4720783233642578</c:v>
                </c:pt>
                <c:pt idx="6915">
                  <c:v>8.4719581604003906</c:v>
                </c:pt>
                <c:pt idx="6916">
                  <c:v>8.465785026550293</c:v>
                </c:pt>
                <c:pt idx="6917">
                  <c:v>8.3601741790771484</c:v>
                </c:pt>
                <c:pt idx="6918">
                  <c:v>8.4162788391113281</c:v>
                </c:pt>
                <c:pt idx="6919">
                  <c:v>8.4929437637329102</c:v>
                </c:pt>
                <c:pt idx="6920">
                  <c:v>8.4236106872558594</c:v>
                </c:pt>
                <c:pt idx="6921">
                  <c:v>8.4698514938354492</c:v>
                </c:pt>
                <c:pt idx="6922">
                  <c:v>8.4380645751953125</c:v>
                </c:pt>
                <c:pt idx="6923">
                  <c:v>8.353327751159668</c:v>
                </c:pt>
                <c:pt idx="6924">
                  <c:v>8.3155393600463867</c:v>
                </c:pt>
                <c:pt idx="6925">
                  <c:v>8.41961669921875</c:v>
                </c:pt>
                <c:pt idx="6926">
                  <c:v>8.3905525207519531</c:v>
                </c:pt>
                <c:pt idx="6927">
                  <c:v>8.3821878433227539</c:v>
                </c:pt>
                <c:pt idx="6928">
                  <c:v>8.3551321029663086</c:v>
                </c:pt>
                <c:pt idx="6929">
                  <c:v>8.3485088348388672</c:v>
                </c:pt>
                <c:pt idx="6930">
                  <c:v>8.2999305725097656</c:v>
                </c:pt>
                <c:pt idx="6931">
                  <c:v>8.4038982391357422</c:v>
                </c:pt>
                <c:pt idx="6932">
                  <c:v>8.4370498657226563</c:v>
                </c:pt>
                <c:pt idx="6933">
                  <c:v>8.4164161682128906</c:v>
                </c:pt>
                <c:pt idx="6934">
                  <c:v>8.3913612365722656</c:v>
                </c:pt>
                <c:pt idx="6935">
                  <c:v>8.4227266311645508</c:v>
                </c:pt>
                <c:pt idx="6936">
                  <c:v>8.3473262786865234</c:v>
                </c:pt>
                <c:pt idx="6937">
                  <c:v>8.3716707229614258</c:v>
                </c:pt>
                <c:pt idx="6938">
                  <c:v>8.3626194000244141</c:v>
                </c:pt>
                <c:pt idx="6939">
                  <c:v>8.4051332473754883</c:v>
                </c:pt>
                <c:pt idx="6940">
                  <c:v>8.4170808792114258</c:v>
                </c:pt>
                <c:pt idx="6941">
                  <c:v>8.4208450317382813</c:v>
                </c:pt>
                <c:pt idx="6942">
                  <c:v>8.410858154296875</c:v>
                </c:pt>
                <c:pt idx="6943">
                  <c:v>8.3870143890380859</c:v>
                </c:pt>
                <c:pt idx="6944">
                  <c:v>8.4123373031616211</c:v>
                </c:pt>
                <c:pt idx="6945">
                  <c:v>8.4103050231933594</c:v>
                </c:pt>
                <c:pt idx="6946">
                  <c:v>8.3842935562133789</c:v>
                </c:pt>
                <c:pt idx="6947">
                  <c:v>8.49078369140625</c:v>
                </c:pt>
                <c:pt idx="6948">
                  <c:v>8.4897003173828125</c:v>
                </c:pt>
                <c:pt idx="6949">
                  <c:v>8.4604606628417969</c:v>
                </c:pt>
                <c:pt idx="6950">
                  <c:v>8.4682817459106445</c:v>
                </c:pt>
                <c:pt idx="6951">
                  <c:v>8.4161520004272461</c:v>
                </c:pt>
                <c:pt idx="6952">
                  <c:v>8.3401641845703125</c:v>
                </c:pt>
                <c:pt idx="6953">
                  <c:v>8.4644737243652344</c:v>
                </c:pt>
                <c:pt idx="6954">
                  <c:v>8.4822959899902344</c:v>
                </c:pt>
                <c:pt idx="6955">
                  <c:v>8.4994878768920898</c:v>
                </c:pt>
                <c:pt idx="6956">
                  <c:v>8.4847211837768555</c:v>
                </c:pt>
                <c:pt idx="6957">
                  <c:v>8.5945758819580078</c:v>
                </c:pt>
                <c:pt idx="6958">
                  <c:v>8.5468463897705078</c:v>
                </c:pt>
                <c:pt idx="6959">
                  <c:v>8.437408447265625</c:v>
                </c:pt>
                <c:pt idx="6960">
                  <c:v>8.4935712814331055</c:v>
                </c:pt>
                <c:pt idx="6961">
                  <c:v>8.4382381439208984</c:v>
                </c:pt>
                <c:pt idx="6962">
                  <c:v>8.4672880172729492</c:v>
                </c:pt>
                <c:pt idx="6963">
                  <c:v>8.5232400894165039</c:v>
                </c:pt>
                <c:pt idx="6964">
                  <c:v>8.5143098831176758</c:v>
                </c:pt>
                <c:pt idx="6965">
                  <c:v>8.5437068939208984</c:v>
                </c:pt>
                <c:pt idx="6966">
                  <c:v>8.5826787948608398</c:v>
                </c:pt>
                <c:pt idx="6967">
                  <c:v>8.5509185791015625</c:v>
                </c:pt>
                <c:pt idx="6968">
                  <c:v>8.4734230041503906</c:v>
                </c:pt>
                <c:pt idx="6969">
                  <c:v>8.4766378402709961</c:v>
                </c:pt>
                <c:pt idx="6970">
                  <c:v>8.5932283401489258</c:v>
                </c:pt>
                <c:pt idx="6971">
                  <c:v>8.5806245803833008</c:v>
                </c:pt>
                <c:pt idx="6972">
                  <c:v>8.5795259475708008</c:v>
                </c:pt>
                <c:pt idx="6973">
                  <c:v>8.5646581649780273</c:v>
                </c:pt>
                <c:pt idx="6974">
                  <c:v>8.5107336044311523</c:v>
                </c:pt>
                <c:pt idx="6975">
                  <c:v>8.5604257583618164</c:v>
                </c:pt>
                <c:pt idx="6976">
                  <c:v>8.5432662963867188</c:v>
                </c:pt>
                <c:pt idx="6977">
                  <c:v>8.5875234603881836</c:v>
                </c:pt>
                <c:pt idx="6978">
                  <c:v>8.5323829650878906</c:v>
                </c:pt>
                <c:pt idx="6979">
                  <c:v>8.5905380249023438</c:v>
                </c:pt>
                <c:pt idx="6980">
                  <c:v>8.6136417388916016</c:v>
                </c:pt>
                <c:pt idx="6981">
                  <c:v>8.6298847198486328</c:v>
                </c:pt>
                <c:pt idx="6982">
                  <c:v>8.507868766784668</c:v>
                </c:pt>
                <c:pt idx="6983">
                  <c:v>8.595759391784668</c:v>
                </c:pt>
                <c:pt idx="6984">
                  <c:v>8.4699945449829102</c:v>
                </c:pt>
                <c:pt idx="6985">
                  <c:v>8.5330257415771484</c:v>
                </c:pt>
                <c:pt idx="6986">
                  <c:v>8.4782209396362305</c:v>
                </c:pt>
                <c:pt idx="6987">
                  <c:v>8.5619058609008789</c:v>
                </c:pt>
                <c:pt idx="6988">
                  <c:v>8.5382814407348633</c:v>
                </c:pt>
                <c:pt idx="6989">
                  <c:v>8.5407018661499023</c:v>
                </c:pt>
                <c:pt idx="6990">
                  <c:v>8.541163444519043</c:v>
                </c:pt>
                <c:pt idx="6991">
                  <c:v>8.5737085342407227</c:v>
                </c:pt>
                <c:pt idx="6992">
                  <c:v>8.6131668090820313</c:v>
                </c:pt>
                <c:pt idx="6993">
                  <c:v>8.5689029693603516</c:v>
                </c:pt>
                <c:pt idx="6994">
                  <c:v>8.5457782745361328</c:v>
                </c:pt>
                <c:pt idx="6995">
                  <c:v>8.5410614013671875</c:v>
                </c:pt>
                <c:pt idx="6996">
                  <c:v>8.4734163284301758</c:v>
                </c:pt>
                <c:pt idx="6997">
                  <c:v>8.4673404693603516</c:v>
                </c:pt>
                <c:pt idx="6998">
                  <c:v>8.5764894485473633</c:v>
                </c:pt>
                <c:pt idx="6999">
                  <c:v>8.5959501266479492</c:v>
                </c:pt>
                <c:pt idx="7000">
                  <c:v>8.5922689437866211</c:v>
                </c:pt>
                <c:pt idx="7001">
                  <c:v>8.5509347915649414</c:v>
                </c:pt>
                <c:pt idx="7002">
                  <c:v>8.4826574325561523</c:v>
                </c:pt>
                <c:pt idx="7003">
                  <c:v>8.5423774719238281</c:v>
                </c:pt>
                <c:pt idx="7004">
                  <c:v>8.602508544921875</c:v>
                </c:pt>
                <c:pt idx="7005">
                  <c:v>8.5829219818115234</c:v>
                </c:pt>
                <c:pt idx="7006">
                  <c:v>8.568364143371582</c:v>
                </c:pt>
                <c:pt idx="7007">
                  <c:v>8.4615297317504883</c:v>
                </c:pt>
                <c:pt idx="7008">
                  <c:v>8.5283784866333008</c:v>
                </c:pt>
                <c:pt idx="7009">
                  <c:v>8.4642333984375</c:v>
                </c:pt>
                <c:pt idx="7010">
                  <c:v>8.4722909927368164</c:v>
                </c:pt>
                <c:pt idx="7011">
                  <c:v>8.4753818511962891</c:v>
                </c:pt>
                <c:pt idx="7012">
                  <c:v>8.3938751220703125</c:v>
                </c:pt>
                <c:pt idx="7013">
                  <c:v>8.4556159973144531</c:v>
                </c:pt>
                <c:pt idx="7014">
                  <c:v>8.4639101028442383</c:v>
                </c:pt>
                <c:pt idx="7015">
                  <c:v>8.3254756927490234</c:v>
                </c:pt>
                <c:pt idx="7016">
                  <c:v>8.4602651596069336</c:v>
                </c:pt>
                <c:pt idx="7017">
                  <c:v>8.4085178375244141</c:v>
                </c:pt>
                <c:pt idx="7018">
                  <c:v>8.3831682205200195</c:v>
                </c:pt>
                <c:pt idx="7019">
                  <c:v>8.4198570251464844</c:v>
                </c:pt>
                <c:pt idx="7020">
                  <c:v>8.486760139465332</c:v>
                </c:pt>
                <c:pt idx="7021">
                  <c:v>8.4307699203491211</c:v>
                </c:pt>
                <c:pt idx="7022">
                  <c:v>8.4668426513671875</c:v>
                </c:pt>
                <c:pt idx="7023">
                  <c:v>8.4238815307617188</c:v>
                </c:pt>
                <c:pt idx="7024">
                  <c:v>8.436528205871582</c:v>
                </c:pt>
                <c:pt idx="7025">
                  <c:v>8.4738502502441406</c:v>
                </c:pt>
                <c:pt idx="7026">
                  <c:v>8.458709716796875</c:v>
                </c:pt>
                <c:pt idx="7027">
                  <c:v>8.4069089889526367</c:v>
                </c:pt>
                <c:pt idx="7028">
                  <c:v>8.3441562652587891</c:v>
                </c:pt>
                <c:pt idx="7029">
                  <c:v>8.3304605484008789</c:v>
                </c:pt>
                <c:pt idx="7030">
                  <c:v>8.384852409362793</c:v>
                </c:pt>
                <c:pt idx="7031">
                  <c:v>8.3761634826660156</c:v>
                </c:pt>
                <c:pt idx="7032">
                  <c:v>8.4575834274291992</c:v>
                </c:pt>
                <c:pt idx="7033">
                  <c:v>8.4844074249267578</c:v>
                </c:pt>
                <c:pt idx="7034">
                  <c:v>8.4966030120849609</c:v>
                </c:pt>
                <c:pt idx="7035">
                  <c:v>8.473388671875</c:v>
                </c:pt>
                <c:pt idx="7036">
                  <c:v>8.4320497512817383</c:v>
                </c:pt>
                <c:pt idx="7037">
                  <c:v>8.4965581893920898</c:v>
                </c:pt>
                <c:pt idx="7038">
                  <c:v>8.4238882064819336</c:v>
                </c:pt>
                <c:pt idx="7039">
                  <c:v>8.4582109451293945</c:v>
                </c:pt>
                <c:pt idx="7040">
                  <c:v>8.4722385406494141</c:v>
                </c:pt>
                <c:pt idx="7041">
                  <c:v>8.4220209121704102</c:v>
                </c:pt>
                <c:pt idx="7042">
                  <c:v>8.456329345703125</c:v>
                </c:pt>
                <c:pt idx="7043">
                  <c:v>8.4301929473876953</c:v>
                </c:pt>
                <c:pt idx="7044">
                  <c:v>8.3760700225830078</c:v>
                </c:pt>
                <c:pt idx="7045">
                  <c:v>8.4225435256958008</c:v>
                </c:pt>
                <c:pt idx="7046">
                  <c:v>8.4024810791015625</c:v>
                </c:pt>
                <c:pt idx="7047">
                  <c:v>8.3994417190551758</c:v>
                </c:pt>
                <c:pt idx="7048">
                  <c:v>8.4126195907592773</c:v>
                </c:pt>
                <c:pt idx="7049">
                  <c:v>8.4412965774536133</c:v>
                </c:pt>
                <c:pt idx="7050">
                  <c:v>8.4025888442993164</c:v>
                </c:pt>
                <c:pt idx="7051">
                  <c:v>8.428196907043457</c:v>
                </c:pt>
                <c:pt idx="7052">
                  <c:v>8.4517393112182617</c:v>
                </c:pt>
                <c:pt idx="7053">
                  <c:v>8.4749288558959961</c:v>
                </c:pt>
                <c:pt idx="7054">
                  <c:v>8.441584587097168</c:v>
                </c:pt>
                <c:pt idx="7055">
                  <c:v>8.4361820220947266</c:v>
                </c:pt>
                <c:pt idx="7056">
                  <c:v>8.5285167694091797</c:v>
                </c:pt>
                <c:pt idx="7057">
                  <c:v>8.379887580871582</c:v>
                </c:pt>
                <c:pt idx="7058">
                  <c:v>8.371368408203125</c:v>
                </c:pt>
                <c:pt idx="7059">
                  <c:v>8.4085359573364258</c:v>
                </c:pt>
                <c:pt idx="7060">
                  <c:v>8.4464511871337891</c:v>
                </c:pt>
                <c:pt idx="7061">
                  <c:v>8.3959159851074219</c:v>
                </c:pt>
                <c:pt idx="7062">
                  <c:v>8.5193700790405273</c:v>
                </c:pt>
                <c:pt idx="7063">
                  <c:v>8.48291015625</c:v>
                </c:pt>
                <c:pt idx="7064">
                  <c:v>8.4290409088134766</c:v>
                </c:pt>
                <c:pt idx="7065">
                  <c:v>8.3902406692504883</c:v>
                </c:pt>
                <c:pt idx="7066">
                  <c:v>8.4565916061401367</c:v>
                </c:pt>
                <c:pt idx="7067">
                  <c:v>8.4125728607177734</c:v>
                </c:pt>
                <c:pt idx="7068">
                  <c:v>8.4838294982910156</c:v>
                </c:pt>
                <c:pt idx="7069">
                  <c:v>8.4890422821044922</c:v>
                </c:pt>
                <c:pt idx="7070">
                  <c:v>8.4937419891357422</c:v>
                </c:pt>
                <c:pt idx="7071">
                  <c:v>8.4131336212158203</c:v>
                </c:pt>
                <c:pt idx="7072">
                  <c:v>8.4823904037475586</c:v>
                </c:pt>
                <c:pt idx="7073">
                  <c:v>8.4730920791625977</c:v>
                </c:pt>
                <c:pt idx="7074">
                  <c:v>8.5106582641601563</c:v>
                </c:pt>
                <c:pt idx="7075">
                  <c:v>8.4736385345458984</c:v>
                </c:pt>
                <c:pt idx="7076">
                  <c:v>8.4836292266845703</c:v>
                </c:pt>
                <c:pt idx="7077">
                  <c:v>8.5474185943603516</c:v>
                </c:pt>
                <c:pt idx="7078">
                  <c:v>8.5177431106567383</c:v>
                </c:pt>
                <c:pt idx="7079">
                  <c:v>8.5355205535888672</c:v>
                </c:pt>
                <c:pt idx="7080">
                  <c:v>8.5239391326904297</c:v>
                </c:pt>
                <c:pt idx="7081">
                  <c:v>8.3778228759765625</c:v>
                </c:pt>
                <c:pt idx="7082">
                  <c:v>8.4578580856323242</c:v>
                </c:pt>
                <c:pt idx="7083">
                  <c:v>8.4701652526855469</c:v>
                </c:pt>
                <c:pt idx="7084">
                  <c:v>8.4945516586303711</c:v>
                </c:pt>
                <c:pt idx="7085">
                  <c:v>8.4744405746459961</c:v>
                </c:pt>
                <c:pt idx="7086">
                  <c:v>8.5000190734863281</c:v>
                </c:pt>
                <c:pt idx="7087">
                  <c:v>8.5482311248779297</c:v>
                </c:pt>
                <c:pt idx="7088">
                  <c:v>8.5338001251220703</c:v>
                </c:pt>
                <c:pt idx="7089">
                  <c:v>8.5493707656860352</c:v>
                </c:pt>
                <c:pt idx="7090">
                  <c:v>8.5268926620483398</c:v>
                </c:pt>
                <c:pt idx="7091">
                  <c:v>8.4768218994140625</c:v>
                </c:pt>
                <c:pt idx="7092">
                  <c:v>8.5046119689941406</c:v>
                </c:pt>
                <c:pt idx="7093">
                  <c:v>8.5664358139038086</c:v>
                </c:pt>
                <c:pt idx="7094">
                  <c:v>8.4711542129516602</c:v>
                </c:pt>
                <c:pt idx="7095">
                  <c:v>8.4934139251708984</c:v>
                </c:pt>
                <c:pt idx="7096">
                  <c:v>8.4944229125976563</c:v>
                </c:pt>
                <c:pt idx="7097">
                  <c:v>8.3811740875244141</c:v>
                </c:pt>
                <c:pt idx="7098">
                  <c:v>8.4407081604003906</c:v>
                </c:pt>
                <c:pt idx="7099">
                  <c:v>8.46868896484375</c:v>
                </c:pt>
                <c:pt idx="7100">
                  <c:v>8.4431419372558594</c:v>
                </c:pt>
                <c:pt idx="7101">
                  <c:v>8.40606689453125</c:v>
                </c:pt>
                <c:pt idx="7102">
                  <c:v>8.4170932769775391</c:v>
                </c:pt>
                <c:pt idx="7103">
                  <c:v>8.3201637268066406</c:v>
                </c:pt>
                <c:pt idx="7104">
                  <c:v>8.4332523345947266</c:v>
                </c:pt>
                <c:pt idx="7105">
                  <c:v>8.4473161697387695</c:v>
                </c:pt>
                <c:pt idx="7106">
                  <c:v>8.4407987594604492</c:v>
                </c:pt>
                <c:pt idx="7107">
                  <c:v>8.3777074813842773</c:v>
                </c:pt>
                <c:pt idx="7108">
                  <c:v>8.2720708847045898</c:v>
                </c:pt>
                <c:pt idx="7109">
                  <c:v>8.332859992980957</c:v>
                </c:pt>
                <c:pt idx="7110">
                  <c:v>8.309453010559082</c:v>
                </c:pt>
                <c:pt idx="7111">
                  <c:v>8.3813095092773438</c:v>
                </c:pt>
                <c:pt idx="7112">
                  <c:v>8.3833112716674805</c:v>
                </c:pt>
                <c:pt idx="7113">
                  <c:v>8.347285270690918</c:v>
                </c:pt>
                <c:pt idx="7114">
                  <c:v>8.3954496383666992</c:v>
                </c:pt>
                <c:pt idx="7115">
                  <c:v>8.3907384872436523</c:v>
                </c:pt>
                <c:pt idx="7116">
                  <c:v>8.4576845169067383</c:v>
                </c:pt>
                <c:pt idx="7117">
                  <c:v>8.4567842483520508</c:v>
                </c:pt>
                <c:pt idx="7118">
                  <c:v>8.4198513031005859</c:v>
                </c:pt>
                <c:pt idx="7119">
                  <c:v>8.4574642181396484</c:v>
                </c:pt>
                <c:pt idx="7120">
                  <c:v>8.5036859512329102</c:v>
                </c:pt>
                <c:pt idx="7121">
                  <c:v>8.5895185470581055</c:v>
                </c:pt>
                <c:pt idx="7122">
                  <c:v>8.5416526794433594</c:v>
                </c:pt>
                <c:pt idx="7123">
                  <c:v>8.5760860443115234</c:v>
                </c:pt>
                <c:pt idx="7124">
                  <c:v>8.6134862899780273</c:v>
                </c:pt>
                <c:pt idx="7125">
                  <c:v>8.5511093139648438</c:v>
                </c:pt>
                <c:pt idx="7126">
                  <c:v>8.5409355163574219</c:v>
                </c:pt>
                <c:pt idx="7127">
                  <c:v>8.5285663604736328</c:v>
                </c:pt>
                <c:pt idx="7128">
                  <c:v>8.5289287567138672</c:v>
                </c:pt>
                <c:pt idx="7129">
                  <c:v>8.5548009872436523</c:v>
                </c:pt>
                <c:pt idx="7130">
                  <c:v>8.4604835510253906</c:v>
                </c:pt>
                <c:pt idx="7131">
                  <c:v>8.511530876159668</c:v>
                </c:pt>
                <c:pt idx="7132">
                  <c:v>8.5312614440917969</c:v>
                </c:pt>
                <c:pt idx="7133">
                  <c:v>8.6062889099121094</c:v>
                </c:pt>
                <c:pt idx="7134">
                  <c:v>8.5965366363525391</c:v>
                </c:pt>
                <c:pt idx="7135">
                  <c:v>8.5334386825561523</c:v>
                </c:pt>
                <c:pt idx="7136">
                  <c:v>8.5430736541748047</c:v>
                </c:pt>
                <c:pt idx="7137">
                  <c:v>8.511723518371582</c:v>
                </c:pt>
                <c:pt idx="7138">
                  <c:v>8.4237527847290039</c:v>
                </c:pt>
                <c:pt idx="7139">
                  <c:v>8.4601612091064453</c:v>
                </c:pt>
                <c:pt idx="7140">
                  <c:v>8.5147380828857422</c:v>
                </c:pt>
                <c:pt idx="7141">
                  <c:v>8.5262594223022461</c:v>
                </c:pt>
                <c:pt idx="7142">
                  <c:v>8.4910478591918945</c:v>
                </c:pt>
                <c:pt idx="7143">
                  <c:v>8.4469947814941406</c:v>
                </c:pt>
                <c:pt idx="7144">
                  <c:v>8.4972715377807617</c:v>
                </c:pt>
                <c:pt idx="7145">
                  <c:v>8.4533815383911133</c:v>
                </c:pt>
                <c:pt idx="7146">
                  <c:v>8.4461345672607422</c:v>
                </c:pt>
                <c:pt idx="7147">
                  <c:v>8.4281721115112305</c:v>
                </c:pt>
                <c:pt idx="7148">
                  <c:v>8.4074001312255859</c:v>
                </c:pt>
                <c:pt idx="7149">
                  <c:v>8.4739351272583008</c:v>
                </c:pt>
                <c:pt idx="7150">
                  <c:v>8.5325822830200195</c:v>
                </c:pt>
                <c:pt idx="7151">
                  <c:v>8.5391349792480469</c:v>
                </c:pt>
                <c:pt idx="7152">
                  <c:v>8.5330915451049805</c:v>
                </c:pt>
                <c:pt idx="7153">
                  <c:v>8.469609260559082</c:v>
                </c:pt>
                <c:pt idx="7154">
                  <c:v>8.6446981430053711</c:v>
                </c:pt>
                <c:pt idx="7155">
                  <c:v>8.5488996505737305</c:v>
                </c:pt>
                <c:pt idx="7156">
                  <c:v>8.6103286743164063</c:v>
                </c:pt>
                <c:pt idx="7157">
                  <c:v>8.5646352767944336</c:v>
                </c:pt>
                <c:pt idx="7158">
                  <c:v>8.5944900512695313</c:v>
                </c:pt>
                <c:pt idx="7159">
                  <c:v>8.598658561706543</c:v>
                </c:pt>
                <c:pt idx="7160">
                  <c:v>8.5954685211181641</c:v>
                </c:pt>
                <c:pt idx="7161">
                  <c:v>8.6414012908935547</c:v>
                </c:pt>
                <c:pt idx="7162">
                  <c:v>8.581089973449707</c:v>
                </c:pt>
                <c:pt idx="7163">
                  <c:v>8.5844535827636719</c:v>
                </c:pt>
                <c:pt idx="7164">
                  <c:v>8.5668601989746094</c:v>
                </c:pt>
                <c:pt idx="7165">
                  <c:v>8.6218776702880859</c:v>
                </c:pt>
                <c:pt idx="7166">
                  <c:v>8.5843935012817383</c:v>
                </c:pt>
                <c:pt idx="7167">
                  <c:v>8.6565980911254883</c:v>
                </c:pt>
                <c:pt idx="7168">
                  <c:v>8.6815261840820313</c:v>
                </c:pt>
                <c:pt idx="7169">
                  <c:v>8.5795650482177734</c:v>
                </c:pt>
                <c:pt idx="7170">
                  <c:v>8.6703195571899414</c:v>
                </c:pt>
                <c:pt idx="7171">
                  <c:v>8.6198902130126953</c:v>
                </c:pt>
                <c:pt idx="7172">
                  <c:v>8.5296916961669922</c:v>
                </c:pt>
                <c:pt idx="7173">
                  <c:v>8.5831031799316406</c:v>
                </c:pt>
                <c:pt idx="7174">
                  <c:v>8.616703987121582</c:v>
                </c:pt>
                <c:pt idx="7175">
                  <c:v>8.6509189605712891</c:v>
                </c:pt>
                <c:pt idx="7176">
                  <c:v>8.5951147079467773</c:v>
                </c:pt>
                <c:pt idx="7177">
                  <c:v>8.5755863189697266</c:v>
                </c:pt>
                <c:pt idx="7178">
                  <c:v>8.5881481170654297</c:v>
                </c:pt>
                <c:pt idx="7179">
                  <c:v>8.6508607864379883</c:v>
                </c:pt>
                <c:pt idx="7180">
                  <c:v>8.6317615509033203</c:v>
                </c:pt>
                <c:pt idx="7181">
                  <c:v>8.6176509857177734</c:v>
                </c:pt>
                <c:pt idx="7182">
                  <c:v>8.6188955307006836</c:v>
                </c:pt>
                <c:pt idx="7183">
                  <c:v>8.6164093017578125</c:v>
                </c:pt>
                <c:pt idx="7184">
                  <c:v>8.5886392593383789</c:v>
                </c:pt>
                <c:pt idx="7185">
                  <c:v>8.5619125366210938</c:v>
                </c:pt>
                <c:pt idx="7186">
                  <c:v>8.5642318725585938</c:v>
                </c:pt>
                <c:pt idx="7187">
                  <c:v>8.5429744720458984</c:v>
                </c:pt>
                <c:pt idx="7188">
                  <c:v>8.6380624771118164</c:v>
                </c:pt>
                <c:pt idx="7189">
                  <c:v>8.6012849807739258</c:v>
                </c:pt>
                <c:pt idx="7190">
                  <c:v>8.5513153076171875</c:v>
                </c:pt>
                <c:pt idx="7191">
                  <c:v>8.5676116943359375</c:v>
                </c:pt>
                <c:pt idx="7192">
                  <c:v>8.5974187850952148</c:v>
                </c:pt>
                <c:pt idx="7193">
                  <c:v>8.5924186706542969</c:v>
                </c:pt>
                <c:pt idx="7194">
                  <c:v>8.5581302642822266</c:v>
                </c:pt>
                <c:pt idx="7195">
                  <c:v>8.5547094345092773</c:v>
                </c:pt>
                <c:pt idx="7196">
                  <c:v>8.5885086059570313</c:v>
                </c:pt>
                <c:pt idx="7197">
                  <c:v>8.4578838348388672</c:v>
                </c:pt>
                <c:pt idx="7198">
                  <c:v>8.4252138137817383</c:v>
                </c:pt>
                <c:pt idx="7199">
                  <c:v>8.4792299270629883</c:v>
                </c:pt>
                <c:pt idx="7200">
                  <c:v>8.5458450317382813</c:v>
                </c:pt>
                <c:pt idx="7201">
                  <c:v>8.5017738342285156</c:v>
                </c:pt>
                <c:pt idx="7202">
                  <c:v>8.5123186111450195</c:v>
                </c:pt>
                <c:pt idx="7203">
                  <c:v>8.5090875625610352</c:v>
                </c:pt>
                <c:pt idx="7204">
                  <c:v>8.5158119201660156</c:v>
                </c:pt>
                <c:pt idx="7205">
                  <c:v>8.6304140090942383</c:v>
                </c:pt>
                <c:pt idx="7206">
                  <c:v>8.5376062393188477</c:v>
                </c:pt>
                <c:pt idx="7207">
                  <c:v>8.6138238906860352</c:v>
                </c:pt>
                <c:pt idx="7208">
                  <c:v>8.5500087738037109</c:v>
                </c:pt>
                <c:pt idx="7209">
                  <c:v>8.5016279220581055</c:v>
                </c:pt>
                <c:pt idx="7210">
                  <c:v>8.573094367980957</c:v>
                </c:pt>
                <c:pt idx="7211">
                  <c:v>8.6086492538452148</c:v>
                </c:pt>
                <c:pt idx="7212">
                  <c:v>8.5556240081787109</c:v>
                </c:pt>
                <c:pt idx="7213">
                  <c:v>8.4564723968505859</c:v>
                </c:pt>
                <c:pt idx="7214">
                  <c:v>8.5025291442871094</c:v>
                </c:pt>
                <c:pt idx="7215">
                  <c:v>8.5752315521240234</c:v>
                </c:pt>
                <c:pt idx="7216">
                  <c:v>8.4190893173217773</c:v>
                </c:pt>
                <c:pt idx="7217">
                  <c:v>8.5088396072387695</c:v>
                </c:pt>
                <c:pt idx="7218">
                  <c:v>8.4640989303588867</c:v>
                </c:pt>
                <c:pt idx="7219">
                  <c:v>8.4525699615478516</c:v>
                </c:pt>
                <c:pt idx="7220">
                  <c:v>8.5067920684814453</c:v>
                </c:pt>
                <c:pt idx="7221">
                  <c:v>8.5046768188476563</c:v>
                </c:pt>
                <c:pt idx="7222">
                  <c:v>8.5505352020263672</c:v>
                </c:pt>
                <c:pt idx="7223">
                  <c:v>8.5135211944580078</c:v>
                </c:pt>
                <c:pt idx="7224">
                  <c:v>8.5197963714599609</c:v>
                </c:pt>
                <c:pt idx="7225">
                  <c:v>8.506770133972168</c:v>
                </c:pt>
                <c:pt idx="7226">
                  <c:v>8.5368242263793945</c:v>
                </c:pt>
                <c:pt idx="7227">
                  <c:v>8.5821409225463867</c:v>
                </c:pt>
                <c:pt idx="7228">
                  <c:v>8.5232391357421875</c:v>
                </c:pt>
                <c:pt idx="7229">
                  <c:v>8.599644660949707</c:v>
                </c:pt>
                <c:pt idx="7230">
                  <c:v>8.5906438827514648</c:v>
                </c:pt>
                <c:pt idx="7231">
                  <c:v>8.4250125885009766</c:v>
                </c:pt>
                <c:pt idx="7232">
                  <c:v>8.4823369979858398</c:v>
                </c:pt>
                <c:pt idx="7233">
                  <c:v>8.5285625457763672</c:v>
                </c:pt>
                <c:pt idx="7234">
                  <c:v>8.5105266571044922</c:v>
                </c:pt>
                <c:pt idx="7235">
                  <c:v>8.4701213836669922</c:v>
                </c:pt>
                <c:pt idx="7236">
                  <c:v>8.542231559753418</c:v>
                </c:pt>
                <c:pt idx="7237">
                  <c:v>8.5338344573974609</c:v>
                </c:pt>
                <c:pt idx="7238">
                  <c:v>8.5484189987182617</c:v>
                </c:pt>
                <c:pt idx="7239">
                  <c:v>8.4797630310058594</c:v>
                </c:pt>
                <c:pt idx="7240">
                  <c:v>8.4797210693359375</c:v>
                </c:pt>
                <c:pt idx="7241">
                  <c:v>8.5602293014526367</c:v>
                </c:pt>
                <c:pt idx="7242">
                  <c:v>8.554316520690918</c:v>
                </c:pt>
                <c:pt idx="7243">
                  <c:v>8.5565595626831055</c:v>
                </c:pt>
                <c:pt idx="7244">
                  <c:v>8.5608797073364258</c:v>
                </c:pt>
                <c:pt idx="7245">
                  <c:v>8.6322546005249023</c:v>
                </c:pt>
                <c:pt idx="7246">
                  <c:v>8.5825185775756836</c:v>
                </c:pt>
                <c:pt idx="7247">
                  <c:v>8.6311588287353516</c:v>
                </c:pt>
                <c:pt idx="7248">
                  <c:v>8.6578750610351563</c:v>
                </c:pt>
                <c:pt idx="7249">
                  <c:v>8.6072711944580078</c:v>
                </c:pt>
                <c:pt idx="7250">
                  <c:v>8.5843410491943359</c:v>
                </c:pt>
                <c:pt idx="7251">
                  <c:v>8.6633205413818359</c:v>
                </c:pt>
                <c:pt idx="7252">
                  <c:v>8.5764169692993164</c:v>
                </c:pt>
                <c:pt idx="7253">
                  <c:v>8.526123046875</c:v>
                </c:pt>
                <c:pt idx="7254">
                  <c:v>8.4738254547119141</c:v>
                </c:pt>
                <c:pt idx="7255">
                  <c:v>8.4845495223999023</c:v>
                </c:pt>
                <c:pt idx="7256">
                  <c:v>8.5276765823364258</c:v>
                </c:pt>
                <c:pt idx="7257">
                  <c:v>8.4343767166137695</c:v>
                </c:pt>
                <c:pt idx="7258">
                  <c:v>8.4521913528442383</c:v>
                </c:pt>
                <c:pt idx="7259">
                  <c:v>8.5848598480224609</c:v>
                </c:pt>
                <c:pt idx="7260">
                  <c:v>8.577061653137207</c:v>
                </c:pt>
                <c:pt idx="7261">
                  <c:v>8.5003767013549805</c:v>
                </c:pt>
                <c:pt idx="7262">
                  <c:v>8.5287570953369141</c:v>
                </c:pt>
                <c:pt idx="7263">
                  <c:v>8.5950298309326172</c:v>
                </c:pt>
                <c:pt idx="7264">
                  <c:v>8.4978618621826172</c:v>
                </c:pt>
                <c:pt idx="7265">
                  <c:v>8.5498895645141602</c:v>
                </c:pt>
                <c:pt idx="7266">
                  <c:v>8.6250534057617188</c:v>
                </c:pt>
                <c:pt idx="7267">
                  <c:v>8.5361337661743164</c:v>
                </c:pt>
                <c:pt idx="7268">
                  <c:v>8.5851116180419922</c:v>
                </c:pt>
                <c:pt idx="7269">
                  <c:v>8.5711174011230469</c:v>
                </c:pt>
                <c:pt idx="7270">
                  <c:v>8.5845041275024414</c:v>
                </c:pt>
                <c:pt idx="7271">
                  <c:v>8.5182018280029297</c:v>
                </c:pt>
                <c:pt idx="7272">
                  <c:v>8.5170574188232422</c:v>
                </c:pt>
                <c:pt idx="7273">
                  <c:v>8.4722366333007813</c:v>
                </c:pt>
                <c:pt idx="7274">
                  <c:v>8.5279626846313477</c:v>
                </c:pt>
                <c:pt idx="7275">
                  <c:v>8.5706748962402344</c:v>
                </c:pt>
                <c:pt idx="7276">
                  <c:v>8.5123281478881836</c:v>
                </c:pt>
                <c:pt idx="7277">
                  <c:v>8.5381565093994141</c:v>
                </c:pt>
                <c:pt idx="7278">
                  <c:v>8.5935373306274414</c:v>
                </c:pt>
                <c:pt idx="7279">
                  <c:v>8.5741310119628906</c:v>
                </c:pt>
                <c:pt idx="7280">
                  <c:v>8.5482320785522461</c:v>
                </c:pt>
                <c:pt idx="7281">
                  <c:v>8.5556840896606445</c:v>
                </c:pt>
                <c:pt idx="7282">
                  <c:v>8.5090370178222656</c:v>
                </c:pt>
                <c:pt idx="7283">
                  <c:v>8.4752511978149414</c:v>
                </c:pt>
                <c:pt idx="7284">
                  <c:v>8.5216503143310547</c:v>
                </c:pt>
                <c:pt idx="7285">
                  <c:v>8.5264911651611328</c:v>
                </c:pt>
                <c:pt idx="7286">
                  <c:v>8.4960060119628906</c:v>
                </c:pt>
                <c:pt idx="7287">
                  <c:v>8.6049585342407227</c:v>
                </c:pt>
                <c:pt idx="7288">
                  <c:v>8.5442361831665039</c:v>
                </c:pt>
                <c:pt idx="7289">
                  <c:v>8.5433263778686523</c:v>
                </c:pt>
                <c:pt idx="7290">
                  <c:v>8.5766687393188477</c:v>
                </c:pt>
                <c:pt idx="7291">
                  <c:v>8.5541315078735352</c:v>
                </c:pt>
                <c:pt idx="7292">
                  <c:v>8.5222997665405273</c:v>
                </c:pt>
                <c:pt idx="7293">
                  <c:v>8.569645881652832</c:v>
                </c:pt>
                <c:pt idx="7294">
                  <c:v>8.7132320404052734</c:v>
                </c:pt>
                <c:pt idx="7295">
                  <c:v>8.5891647338867188</c:v>
                </c:pt>
                <c:pt idx="7296">
                  <c:v>8.6491184234619141</c:v>
                </c:pt>
                <c:pt idx="7297">
                  <c:v>8.6384811401367188</c:v>
                </c:pt>
                <c:pt idx="7298">
                  <c:v>8.6128273010253906</c:v>
                </c:pt>
                <c:pt idx="7299">
                  <c:v>8.5706586837768555</c:v>
                </c:pt>
                <c:pt idx="7300">
                  <c:v>8.6120834350585938</c:v>
                </c:pt>
                <c:pt idx="7301">
                  <c:v>8.6026906967163086</c:v>
                </c:pt>
                <c:pt idx="7302">
                  <c:v>8.5963964462280273</c:v>
                </c:pt>
                <c:pt idx="7303">
                  <c:v>8.5479154586791992</c:v>
                </c:pt>
                <c:pt idx="7304">
                  <c:v>8.6141786575317383</c:v>
                </c:pt>
                <c:pt idx="7305">
                  <c:v>8.5706777572631836</c:v>
                </c:pt>
                <c:pt idx="7306">
                  <c:v>8.5184078216552734</c:v>
                </c:pt>
                <c:pt idx="7307">
                  <c:v>8.4341201782226563</c:v>
                </c:pt>
                <c:pt idx="7308">
                  <c:v>8.5270824432373047</c:v>
                </c:pt>
                <c:pt idx="7309">
                  <c:v>8.6047611236572266</c:v>
                </c:pt>
                <c:pt idx="7310">
                  <c:v>8.6267356872558594</c:v>
                </c:pt>
                <c:pt idx="7311">
                  <c:v>8.6070070266723633</c:v>
                </c:pt>
                <c:pt idx="7312">
                  <c:v>8.6475448608398438</c:v>
                </c:pt>
                <c:pt idx="7313">
                  <c:v>8.6225976943969727</c:v>
                </c:pt>
                <c:pt idx="7314">
                  <c:v>8.6668539047241211</c:v>
                </c:pt>
                <c:pt idx="7315">
                  <c:v>8.6281414031982422</c:v>
                </c:pt>
                <c:pt idx="7316">
                  <c:v>8.7214574813842773</c:v>
                </c:pt>
                <c:pt idx="7317">
                  <c:v>8.6728267669677734</c:v>
                </c:pt>
                <c:pt idx="7318">
                  <c:v>8.5613746643066406</c:v>
                </c:pt>
                <c:pt idx="7319">
                  <c:v>8.5858030319213867</c:v>
                </c:pt>
                <c:pt idx="7320">
                  <c:v>8.5101099014282227</c:v>
                </c:pt>
                <c:pt idx="7321">
                  <c:v>8.5642538070678711</c:v>
                </c:pt>
                <c:pt idx="7322">
                  <c:v>8.5161705017089844</c:v>
                </c:pt>
                <c:pt idx="7323">
                  <c:v>8.5406551361083984</c:v>
                </c:pt>
                <c:pt idx="7324">
                  <c:v>8.4886751174926758</c:v>
                </c:pt>
                <c:pt idx="7325">
                  <c:v>8.5994024276733398</c:v>
                </c:pt>
                <c:pt idx="7326">
                  <c:v>8.5552167892456055</c:v>
                </c:pt>
                <c:pt idx="7327">
                  <c:v>8.5710239410400391</c:v>
                </c:pt>
                <c:pt idx="7328">
                  <c:v>8.4768171310424805</c:v>
                </c:pt>
                <c:pt idx="7329">
                  <c:v>8.5357522964477539</c:v>
                </c:pt>
                <c:pt idx="7330">
                  <c:v>8.5400609970092773</c:v>
                </c:pt>
                <c:pt idx="7331">
                  <c:v>8.6167888641357422</c:v>
                </c:pt>
                <c:pt idx="7332">
                  <c:v>8.6354646682739258</c:v>
                </c:pt>
                <c:pt idx="7333">
                  <c:v>8.628880500793457</c:v>
                </c:pt>
                <c:pt idx="7334">
                  <c:v>8.6013240814208984</c:v>
                </c:pt>
                <c:pt idx="7335">
                  <c:v>8.6527376174926758</c:v>
                </c:pt>
                <c:pt idx="7336">
                  <c:v>8.6180763244628906</c:v>
                </c:pt>
                <c:pt idx="7337">
                  <c:v>8.6111736297607422</c:v>
                </c:pt>
                <c:pt idx="7338">
                  <c:v>8.5950174331665039</c:v>
                </c:pt>
                <c:pt idx="7339">
                  <c:v>8.6733770370483398</c:v>
                </c:pt>
                <c:pt idx="7340">
                  <c:v>8.6651115417480469</c:v>
                </c:pt>
                <c:pt idx="7341">
                  <c:v>8.6520795822143555</c:v>
                </c:pt>
                <c:pt idx="7342">
                  <c:v>8.6465320587158203</c:v>
                </c:pt>
                <c:pt idx="7343">
                  <c:v>8.6359767913818359</c:v>
                </c:pt>
                <c:pt idx="7344">
                  <c:v>8.732757568359375</c:v>
                </c:pt>
                <c:pt idx="7345">
                  <c:v>8.7002477645874023</c:v>
                </c:pt>
                <c:pt idx="7346">
                  <c:v>8.6958703994750977</c:v>
                </c:pt>
                <c:pt idx="7347">
                  <c:v>8.6667814254760742</c:v>
                </c:pt>
                <c:pt idx="7348">
                  <c:v>8.7269744873046875</c:v>
                </c:pt>
                <c:pt idx="7349">
                  <c:v>8.7067775726318359</c:v>
                </c:pt>
                <c:pt idx="7350">
                  <c:v>8.6795797348022461</c:v>
                </c:pt>
                <c:pt idx="7351">
                  <c:v>8.6709890365600586</c:v>
                </c:pt>
                <c:pt idx="7352">
                  <c:v>8.6957540512084961</c:v>
                </c:pt>
                <c:pt idx="7353">
                  <c:v>8.6946840286254883</c:v>
                </c:pt>
                <c:pt idx="7354">
                  <c:v>8.7041816711425781</c:v>
                </c:pt>
                <c:pt idx="7355">
                  <c:v>8.6574602127075195</c:v>
                </c:pt>
                <c:pt idx="7356">
                  <c:v>8.7245149612426758</c:v>
                </c:pt>
                <c:pt idx="7357">
                  <c:v>8.6768035888671875</c:v>
                </c:pt>
                <c:pt idx="7358">
                  <c:v>8.5957927703857422</c:v>
                </c:pt>
                <c:pt idx="7359">
                  <c:v>8.7132472991943359</c:v>
                </c:pt>
                <c:pt idx="7360">
                  <c:v>8.7237482070922852</c:v>
                </c:pt>
                <c:pt idx="7361">
                  <c:v>8.6533613204956055</c:v>
                </c:pt>
                <c:pt idx="7362">
                  <c:v>8.6205873489379883</c:v>
                </c:pt>
                <c:pt idx="7363">
                  <c:v>8.5433492660522461</c:v>
                </c:pt>
                <c:pt idx="7364">
                  <c:v>8.5649776458740234</c:v>
                </c:pt>
                <c:pt idx="7365">
                  <c:v>8.6820755004882813</c:v>
                </c:pt>
                <c:pt idx="7366">
                  <c:v>8.643702507019043</c:v>
                </c:pt>
                <c:pt idx="7367">
                  <c:v>8.670806884765625</c:v>
                </c:pt>
                <c:pt idx="7368">
                  <c:v>8.6562585830688477</c:v>
                </c:pt>
                <c:pt idx="7369">
                  <c:v>8.6111421585083008</c:v>
                </c:pt>
                <c:pt idx="7370">
                  <c:v>8.598576545715332</c:v>
                </c:pt>
                <c:pt idx="7371">
                  <c:v>8.630061149597168</c:v>
                </c:pt>
                <c:pt idx="7372">
                  <c:v>8.6259737014770508</c:v>
                </c:pt>
                <c:pt idx="7373">
                  <c:v>8.6886062622070313</c:v>
                </c:pt>
                <c:pt idx="7374">
                  <c:v>8.6429843902587891</c:v>
                </c:pt>
                <c:pt idx="7375">
                  <c:v>8.6959295272827148</c:v>
                </c:pt>
                <c:pt idx="7376">
                  <c:v>8.6848573684692383</c:v>
                </c:pt>
                <c:pt idx="7377">
                  <c:v>8.6554622650146484</c:v>
                </c:pt>
                <c:pt idx="7378">
                  <c:v>8.6935634613037109</c:v>
                </c:pt>
                <c:pt idx="7379">
                  <c:v>8.5998411178588867</c:v>
                </c:pt>
                <c:pt idx="7380">
                  <c:v>8.6206226348876953</c:v>
                </c:pt>
                <c:pt idx="7381">
                  <c:v>8.6368846893310547</c:v>
                </c:pt>
                <c:pt idx="7382">
                  <c:v>8.6031742095947266</c:v>
                </c:pt>
                <c:pt idx="7383">
                  <c:v>8.5966615676879883</c:v>
                </c:pt>
                <c:pt idx="7384">
                  <c:v>8.6179265975952148</c:v>
                </c:pt>
                <c:pt idx="7385">
                  <c:v>8.6206254959106445</c:v>
                </c:pt>
                <c:pt idx="7386">
                  <c:v>8.6747236251831055</c:v>
                </c:pt>
                <c:pt idx="7387">
                  <c:v>8.6793184280395508</c:v>
                </c:pt>
                <c:pt idx="7388">
                  <c:v>8.6511859893798828</c:v>
                </c:pt>
                <c:pt idx="7389">
                  <c:v>8.6980657577514648</c:v>
                </c:pt>
                <c:pt idx="7390">
                  <c:v>8.5674028396606445</c:v>
                </c:pt>
                <c:pt idx="7391">
                  <c:v>8.682098388671875</c:v>
                </c:pt>
                <c:pt idx="7392">
                  <c:v>8.749699592590332</c:v>
                </c:pt>
                <c:pt idx="7393">
                  <c:v>8.800023078918457</c:v>
                </c:pt>
                <c:pt idx="7394">
                  <c:v>8.6664934158325195</c:v>
                </c:pt>
                <c:pt idx="7395">
                  <c:v>8.6877231597900391</c:v>
                </c:pt>
                <c:pt idx="7396">
                  <c:v>8.6564445495605469</c:v>
                </c:pt>
                <c:pt idx="7397">
                  <c:v>8.7296428680419922</c:v>
                </c:pt>
                <c:pt idx="7398">
                  <c:v>8.6603546142578125</c:v>
                </c:pt>
                <c:pt idx="7399">
                  <c:v>8.7432518005371094</c:v>
                </c:pt>
                <c:pt idx="7400">
                  <c:v>8.7815914154052734</c:v>
                </c:pt>
                <c:pt idx="7401">
                  <c:v>8.6514444351196289</c:v>
                </c:pt>
                <c:pt idx="7402">
                  <c:v>8.7375164031982422</c:v>
                </c:pt>
                <c:pt idx="7403">
                  <c:v>8.7512121200561523</c:v>
                </c:pt>
                <c:pt idx="7404">
                  <c:v>8.6891069412231445</c:v>
                </c:pt>
                <c:pt idx="7405">
                  <c:v>8.7374658584594727</c:v>
                </c:pt>
                <c:pt idx="7406">
                  <c:v>8.6740589141845703</c:v>
                </c:pt>
                <c:pt idx="7407">
                  <c:v>8.7149715423583984</c:v>
                </c:pt>
                <c:pt idx="7408">
                  <c:v>8.7375125885009766</c:v>
                </c:pt>
                <c:pt idx="7409">
                  <c:v>8.7364912033081055</c:v>
                </c:pt>
                <c:pt idx="7410">
                  <c:v>8.70501708984375</c:v>
                </c:pt>
                <c:pt idx="7411">
                  <c:v>8.6583852767944336</c:v>
                </c:pt>
                <c:pt idx="7412">
                  <c:v>8.7034082412719727</c:v>
                </c:pt>
                <c:pt idx="7413">
                  <c:v>8.6954565048217773</c:v>
                </c:pt>
                <c:pt idx="7414">
                  <c:v>8.6510782241821289</c:v>
                </c:pt>
                <c:pt idx="7415">
                  <c:v>8.6605129241943359</c:v>
                </c:pt>
                <c:pt idx="7416">
                  <c:v>8.6752328872680664</c:v>
                </c:pt>
                <c:pt idx="7417">
                  <c:v>8.6581544876098633</c:v>
                </c:pt>
                <c:pt idx="7418">
                  <c:v>8.6734991073608398</c:v>
                </c:pt>
                <c:pt idx="7419">
                  <c:v>8.6417093276977539</c:v>
                </c:pt>
                <c:pt idx="7420">
                  <c:v>8.6674232482910156</c:v>
                </c:pt>
                <c:pt idx="7421">
                  <c:v>8.5538768768310547</c:v>
                </c:pt>
                <c:pt idx="7422">
                  <c:v>8.6018457412719727</c:v>
                </c:pt>
                <c:pt idx="7423">
                  <c:v>8.7011575698852539</c:v>
                </c:pt>
                <c:pt idx="7424">
                  <c:v>8.6585483551025391</c:v>
                </c:pt>
                <c:pt idx="7425">
                  <c:v>8.6456575393676758</c:v>
                </c:pt>
                <c:pt idx="7426">
                  <c:v>8.8032732009887695</c:v>
                </c:pt>
                <c:pt idx="7427">
                  <c:v>8.7218542098999023</c:v>
                </c:pt>
                <c:pt idx="7428">
                  <c:v>8.7182474136352539</c:v>
                </c:pt>
                <c:pt idx="7429">
                  <c:v>8.7151670455932617</c:v>
                </c:pt>
                <c:pt idx="7430">
                  <c:v>8.6990604400634766</c:v>
                </c:pt>
                <c:pt idx="7431">
                  <c:v>8.6526527404785156</c:v>
                </c:pt>
                <c:pt idx="7432">
                  <c:v>8.6940689086914063</c:v>
                </c:pt>
                <c:pt idx="7433">
                  <c:v>8.6841220855712891</c:v>
                </c:pt>
                <c:pt idx="7434">
                  <c:v>8.7219362258911133</c:v>
                </c:pt>
                <c:pt idx="7435">
                  <c:v>8.7717370986938477</c:v>
                </c:pt>
                <c:pt idx="7436">
                  <c:v>8.7244071960449219</c:v>
                </c:pt>
                <c:pt idx="7437">
                  <c:v>8.7438364028930664</c:v>
                </c:pt>
                <c:pt idx="7438">
                  <c:v>8.8132820129394531</c:v>
                </c:pt>
                <c:pt idx="7439">
                  <c:v>8.7905120849609375</c:v>
                </c:pt>
                <c:pt idx="7440">
                  <c:v>8.8107795715332031</c:v>
                </c:pt>
                <c:pt idx="7441">
                  <c:v>8.7516441345214844</c:v>
                </c:pt>
                <c:pt idx="7442">
                  <c:v>8.7203521728515625</c:v>
                </c:pt>
                <c:pt idx="7443">
                  <c:v>8.7038135528564453</c:v>
                </c:pt>
                <c:pt idx="7444">
                  <c:v>8.7480297088623047</c:v>
                </c:pt>
                <c:pt idx="7445">
                  <c:v>8.7927541732788086</c:v>
                </c:pt>
                <c:pt idx="7446">
                  <c:v>8.8556003570556641</c:v>
                </c:pt>
                <c:pt idx="7447">
                  <c:v>8.8090543746948242</c:v>
                </c:pt>
                <c:pt idx="7448">
                  <c:v>8.7857732772827148</c:v>
                </c:pt>
                <c:pt idx="7449">
                  <c:v>8.7813377380371094</c:v>
                </c:pt>
                <c:pt idx="7450">
                  <c:v>8.719940185546875</c:v>
                </c:pt>
                <c:pt idx="7451">
                  <c:v>8.7518424987792969</c:v>
                </c:pt>
                <c:pt idx="7452">
                  <c:v>8.7893905639648438</c:v>
                </c:pt>
                <c:pt idx="7453">
                  <c:v>8.789794921875</c:v>
                </c:pt>
                <c:pt idx="7454">
                  <c:v>8.7996330261230469</c:v>
                </c:pt>
                <c:pt idx="7455">
                  <c:v>8.8560781478881836</c:v>
                </c:pt>
                <c:pt idx="7456">
                  <c:v>8.8470745086669922</c:v>
                </c:pt>
                <c:pt idx="7457">
                  <c:v>8.8349199295043945</c:v>
                </c:pt>
                <c:pt idx="7458">
                  <c:v>8.8334445953369141</c:v>
                </c:pt>
                <c:pt idx="7459">
                  <c:v>8.8206214904785156</c:v>
                </c:pt>
                <c:pt idx="7460">
                  <c:v>8.8199682235717773</c:v>
                </c:pt>
                <c:pt idx="7461">
                  <c:v>8.8501367568969727</c:v>
                </c:pt>
                <c:pt idx="7462">
                  <c:v>8.8370847702026367</c:v>
                </c:pt>
                <c:pt idx="7463">
                  <c:v>8.7864713668823242</c:v>
                </c:pt>
                <c:pt idx="7464">
                  <c:v>8.7920150756835938</c:v>
                </c:pt>
                <c:pt idx="7465">
                  <c:v>8.7785406112670898</c:v>
                </c:pt>
                <c:pt idx="7466">
                  <c:v>8.7791891098022461</c:v>
                </c:pt>
                <c:pt idx="7467">
                  <c:v>8.8019275665283203</c:v>
                </c:pt>
                <c:pt idx="7468">
                  <c:v>8.7549123764038086</c:v>
                </c:pt>
                <c:pt idx="7469">
                  <c:v>8.8028240203857422</c:v>
                </c:pt>
                <c:pt idx="7470">
                  <c:v>8.8171663284301758</c:v>
                </c:pt>
                <c:pt idx="7471">
                  <c:v>8.6805391311645508</c:v>
                </c:pt>
                <c:pt idx="7472">
                  <c:v>8.6886920928955078</c:v>
                </c:pt>
                <c:pt idx="7473">
                  <c:v>8.8336343765258789</c:v>
                </c:pt>
                <c:pt idx="7474">
                  <c:v>8.7961034774780273</c:v>
                </c:pt>
                <c:pt idx="7475">
                  <c:v>8.7966194152832031</c:v>
                </c:pt>
                <c:pt idx="7476">
                  <c:v>8.7040624618530273</c:v>
                </c:pt>
                <c:pt idx="7477">
                  <c:v>8.7049751281738281</c:v>
                </c:pt>
                <c:pt idx="7478">
                  <c:v>8.8006610870361328</c:v>
                </c:pt>
                <c:pt idx="7479">
                  <c:v>8.6711759567260742</c:v>
                </c:pt>
                <c:pt idx="7480">
                  <c:v>8.6777172088623047</c:v>
                </c:pt>
                <c:pt idx="7481">
                  <c:v>8.7565698623657227</c:v>
                </c:pt>
                <c:pt idx="7482">
                  <c:v>8.6277351379394531</c:v>
                </c:pt>
                <c:pt idx="7483">
                  <c:v>8.6044301986694336</c:v>
                </c:pt>
                <c:pt idx="7484">
                  <c:v>8.6803550720214844</c:v>
                </c:pt>
                <c:pt idx="7485">
                  <c:v>8.6742706298828125</c:v>
                </c:pt>
                <c:pt idx="7486">
                  <c:v>8.6841373443603516</c:v>
                </c:pt>
                <c:pt idx="7487">
                  <c:v>8.7699813842773438</c:v>
                </c:pt>
                <c:pt idx="7488">
                  <c:v>8.7437839508056641</c:v>
                </c:pt>
                <c:pt idx="7489">
                  <c:v>8.6732215881347656</c:v>
                </c:pt>
                <c:pt idx="7490">
                  <c:v>8.7081270217895508</c:v>
                </c:pt>
                <c:pt idx="7491">
                  <c:v>8.7466449737548828</c:v>
                </c:pt>
                <c:pt idx="7492">
                  <c:v>8.7879343032836914</c:v>
                </c:pt>
                <c:pt idx="7493">
                  <c:v>8.8176202774047852</c:v>
                </c:pt>
                <c:pt idx="7494">
                  <c:v>8.8310985565185547</c:v>
                </c:pt>
                <c:pt idx="7495">
                  <c:v>8.7595195770263672</c:v>
                </c:pt>
                <c:pt idx="7496">
                  <c:v>8.8005466461181641</c:v>
                </c:pt>
                <c:pt idx="7497">
                  <c:v>8.8001642227172852</c:v>
                </c:pt>
                <c:pt idx="7498">
                  <c:v>8.8517208099365234</c:v>
                </c:pt>
                <c:pt idx="7499">
                  <c:v>8.8585386276245117</c:v>
                </c:pt>
                <c:pt idx="7500">
                  <c:v>8.9072971343994141</c:v>
                </c:pt>
                <c:pt idx="7501">
                  <c:v>8.840850830078125</c:v>
                </c:pt>
                <c:pt idx="7502">
                  <c:v>8.8207359313964844</c:v>
                </c:pt>
                <c:pt idx="7503">
                  <c:v>8.8423318862915039</c:v>
                </c:pt>
                <c:pt idx="7504">
                  <c:v>8.8267421722412109</c:v>
                </c:pt>
                <c:pt idx="7505">
                  <c:v>8.7913141250610352</c:v>
                </c:pt>
                <c:pt idx="7506">
                  <c:v>8.7683982849121094</c:v>
                </c:pt>
                <c:pt idx="7507">
                  <c:v>8.7844982147216797</c:v>
                </c:pt>
                <c:pt idx="7508">
                  <c:v>8.8298463821411133</c:v>
                </c:pt>
                <c:pt idx="7509">
                  <c:v>8.8720254898071289</c:v>
                </c:pt>
                <c:pt idx="7510">
                  <c:v>8.7756834030151367</c:v>
                </c:pt>
                <c:pt idx="7511">
                  <c:v>8.8782567977905273</c:v>
                </c:pt>
                <c:pt idx="7512">
                  <c:v>8.8778915405273438</c:v>
                </c:pt>
                <c:pt idx="7513">
                  <c:v>8.9141359329223633</c:v>
                </c:pt>
                <c:pt idx="7514">
                  <c:v>8.819178581237793</c:v>
                </c:pt>
                <c:pt idx="7515">
                  <c:v>8.8548345565795898</c:v>
                </c:pt>
                <c:pt idx="7516">
                  <c:v>8.7923669815063477</c:v>
                </c:pt>
                <c:pt idx="7517">
                  <c:v>8.8436117172241211</c:v>
                </c:pt>
                <c:pt idx="7518">
                  <c:v>8.8660287857055664</c:v>
                </c:pt>
                <c:pt idx="7519">
                  <c:v>8.8632211685180664</c:v>
                </c:pt>
                <c:pt idx="7520">
                  <c:v>8.8134174346923828</c:v>
                </c:pt>
                <c:pt idx="7521">
                  <c:v>8.8331089019775391</c:v>
                </c:pt>
                <c:pt idx="7522">
                  <c:v>8.7796201705932617</c:v>
                </c:pt>
                <c:pt idx="7523">
                  <c:v>8.7790241241455078</c:v>
                </c:pt>
                <c:pt idx="7524">
                  <c:v>8.8962059020996094</c:v>
                </c:pt>
                <c:pt idx="7525">
                  <c:v>8.7958555221557617</c:v>
                </c:pt>
                <c:pt idx="7526">
                  <c:v>8.8055839538574219</c:v>
                </c:pt>
                <c:pt idx="7527">
                  <c:v>8.8569984436035156</c:v>
                </c:pt>
                <c:pt idx="7528">
                  <c:v>8.7715082168579102</c:v>
                </c:pt>
                <c:pt idx="7529">
                  <c:v>8.8606691360473633</c:v>
                </c:pt>
                <c:pt idx="7530">
                  <c:v>8.8541908264160156</c:v>
                </c:pt>
                <c:pt idx="7531">
                  <c:v>8.8115196228027344</c:v>
                </c:pt>
                <c:pt idx="7532">
                  <c:v>8.7548999786376953</c:v>
                </c:pt>
                <c:pt idx="7533">
                  <c:v>8.7623090744018555</c:v>
                </c:pt>
                <c:pt idx="7534">
                  <c:v>8.8065366744995117</c:v>
                </c:pt>
                <c:pt idx="7535">
                  <c:v>8.8375492095947266</c:v>
                </c:pt>
                <c:pt idx="7536">
                  <c:v>8.7058353424072266</c:v>
                </c:pt>
                <c:pt idx="7537">
                  <c:v>8.7146062850952148</c:v>
                </c:pt>
                <c:pt idx="7538">
                  <c:v>8.746607780456543</c:v>
                </c:pt>
                <c:pt idx="7539">
                  <c:v>8.7585659027099609</c:v>
                </c:pt>
                <c:pt idx="7540">
                  <c:v>8.7567348480224609</c:v>
                </c:pt>
                <c:pt idx="7541">
                  <c:v>8.8350381851196289</c:v>
                </c:pt>
                <c:pt idx="7542">
                  <c:v>8.7758159637451172</c:v>
                </c:pt>
                <c:pt idx="7543">
                  <c:v>8.8061361312866211</c:v>
                </c:pt>
                <c:pt idx="7544">
                  <c:v>8.8272056579589844</c:v>
                </c:pt>
                <c:pt idx="7545">
                  <c:v>8.799494743347168</c:v>
                </c:pt>
                <c:pt idx="7546">
                  <c:v>8.8047170639038086</c:v>
                </c:pt>
                <c:pt idx="7547">
                  <c:v>8.8512105941772461</c:v>
                </c:pt>
                <c:pt idx="7548">
                  <c:v>8.7822351455688477</c:v>
                </c:pt>
                <c:pt idx="7549">
                  <c:v>8.8364725112915039</c:v>
                </c:pt>
                <c:pt idx="7550">
                  <c:v>8.9145088195800781</c:v>
                </c:pt>
                <c:pt idx="7551">
                  <c:v>8.8523960113525391</c:v>
                </c:pt>
                <c:pt idx="7552">
                  <c:v>8.8768587112426758</c:v>
                </c:pt>
                <c:pt idx="7553">
                  <c:v>8.778986930847168</c:v>
                </c:pt>
                <c:pt idx="7554">
                  <c:v>8.8172206878662109</c:v>
                </c:pt>
                <c:pt idx="7555">
                  <c:v>8.9321928024291992</c:v>
                </c:pt>
                <c:pt idx="7556">
                  <c:v>8.83673095703125</c:v>
                </c:pt>
                <c:pt idx="7557">
                  <c:v>8.8772249221801758</c:v>
                </c:pt>
                <c:pt idx="7558">
                  <c:v>8.7470893859863281</c:v>
                </c:pt>
                <c:pt idx="7559">
                  <c:v>8.8626813888549805</c:v>
                </c:pt>
                <c:pt idx="7560">
                  <c:v>8.8008670806884766</c:v>
                </c:pt>
                <c:pt idx="7561">
                  <c:v>8.9034957885742188</c:v>
                </c:pt>
                <c:pt idx="7562">
                  <c:v>8.8446626663208008</c:v>
                </c:pt>
                <c:pt idx="7563">
                  <c:v>8.8446950912475586</c:v>
                </c:pt>
                <c:pt idx="7564">
                  <c:v>8.8988370895385742</c:v>
                </c:pt>
                <c:pt idx="7565">
                  <c:v>8.8211555480957031</c:v>
                </c:pt>
                <c:pt idx="7566">
                  <c:v>8.8004493713378906</c:v>
                </c:pt>
                <c:pt idx="7567">
                  <c:v>8.7977628707885742</c:v>
                </c:pt>
                <c:pt idx="7568">
                  <c:v>8.797175407409668</c:v>
                </c:pt>
                <c:pt idx="7569">
                  <c:v>8.8583745956420898</c:v>
                </c:pt>
                <c:pt idx="7570">
                  <c:v>8.8317012786865234</c:v>
                </c:pt>
                <c:pt idx="7571">
                  <c:v>8.8335561752319336</c:v>
                </c:pt>
                <c:pt idx="7572">
                  <c:v>8.9123468399047852</c:v>
                </c:pt>
                <c:pt idx="7573">
                  <c:v>8.8975105285644531</c:v>
                </c:pt>
                <c:pt idx="7574">
                  <c:v>8.8317193984985352</c:v>
                </c:pt>
                <c:pt idx="7575">
                  <c:v>8.8236331939697266</c:v>
                </c:pt>
                <c:pt idx="7576">
                  <c:v>8.887995719909668</c:v>
                </c:pt>
                <c:pt idx="7577">
                  <c:v>8.8539590835571289</c:v>
                </c:pt>
                <c:pt idx="7578">
                  <c:v>8.9164714813232422</c:v>
                </c:pt>
                <c:pt idx="7579">
                  <c:v>8.8851566314697266</c:v>
                </c:pt>
                <c:pt idx="7580">
                  <c:v>8.8701944351196289</c:v>
                </c:pt>
                <c:pt idx="7581">
                  <c:v>8.9164829254150391</c:v>
                </c:pt>
                <c:pt idx="7582">
                  <c:v>8.9539766311645508</c:v>
                </c:pt>
                <c:pt idx="7583">
                  <c:v>8.8869466781616211</c:v>
                </c:pt>
                <c:pt idx="7584">
                  <c:v>8.8915977478027344</c:v>
                </c:pt>
                <c:pt idx="7585">
                  <c:v>8.9165153503417969</c:v>
                </c:pt>
                <c:pt idx="7586">
                  <c:v>8.877171516418457</c:v>
                </c:pt>
                <c:pt idx="7587">
                  <c:v>8.8498134613037109</c:v>
                </c:pt>
                <c:pt idx="7588">
                  <c:v>8.7696533203125</c:v>
                </c:pt>
                <c:pt idx="7589">
                  <c:v>8.7858238220214844</c:v>
                </c:pt>
                <c:pt idx="7590">
                  <c:v>8.7722949981689453</c:v>
                </c:pt>
                <c:pt idx="7591">
                  <c:v>8.8894920349121094</c:v>
                </c:pt>
                <c:pt idx="7592">
                  <c:v>8.8297548294067383</c:v>
                </c:pt>
                <c:pt idx="7593">
                  <c:v>8.8944339752197266</c:v>
                </c:pt>
                <c:pt idx="7594">
                  <c:v>8.8631563186645508</c:v>
                </c:pt>
                <c:pt idx="7595">
                  <c:v>8.8139123916625977</c:v>
                </c:pt>
                <c:pt idx="7596">
                  <c:v>8.9019947052001953</c:v>
                </c:pt>
                <c:pt idx="7597">
                  <c:v>8.8805990219116211</c:v>
                </c:pt>
                <c:pt idx="7598">
                  <c:v>8.9110660552978516</c:v>
                </c:pt>
                <c:pt idx="7599">
                  <c:v>8.8789215087890625</c:v>
                </c:pt>
                <c:pt idx="7600">
                  <c:v>8.7517585754394531</c:v>
                </c:pt>
                <c:pt idx="7601">
                  <c:v>8.8485164642333984</c:v>
                </c:pt>
                <c:pt idx="7602">
                  <c:v>8.8593282699584961</c:v>
                </c:pt>
                <c:pt idx="7603">
                  <c:v>8.8634872436523438</c:v>
                </c:pt>
                <c:pt idx="7604">
                  <c:v>8.9096202850341797</c:v>
                </c:pt>
                <c:pt idx="7605">
                  <c:v>8.8467578887939453</c:v>
                </c:pt>
                <c:pt idx="7606">
                  <c:v>8.8848133087158203</c:v>
                </c:pt>
                <c:pt idx="7607">
                  <c:v>8.83612060546875</c:v>
                </c:pt>
                <c:pt idx="7608">
                  <c:v>8.9282875061035156</c:v>
                </c:pt>
                <c:pt idx="7609">
                  <c:v>8.8892822265625</c:v>
                </c:pt>
                <c:pt idx="7610">
                  <c:v>8.8199443817138672</c:v>
                </c:pt>
                <c:pt idx="7611">
                  <c:v>8.8701133728027344</c:v>
                </c:pt>
                <c:pt idx="7612">
                  <c:v>8.7801971435546875</c:v>
                </c:pt>
                <c:pt idx="7613">
                  <c:v>8.9052181243896484</c:v>
                </c:pt>
                <c:pt idx="7614">
                  <c:v>8.8623933792114258</c:v>
                </c:pt>
                <c:pt idx="7615">
                  <c:v>8.8006353378295898</c:v>
                </c:pt>
                <c:pt idx="7616">
                  <c:v>8.8848981857299805</c:v>
                </c:pt>
                <c:pt idx="7617">
                  <c:v>8.8278684616088867</c:v>
                </c:pt>
                <c:pt idx="7618">
                  <c:v>8.8736343383789063</c:v>
                </c:pt>
                <c:pt idx="7619">
                  <c:v>8.8393211364746094</c:v>
                </c:pt>
                <c:pt idx="7620">
                  <c:v>8.9134387969970703</c:v>
                </c:pt>
                <c:pt idx="7621">
                  <c:v>8.8919582366943359</c:v>
                </c:pt>
                <c:pt idx="7622">
                  <c:v>8.887700080871582</c:v>
                </c:pt>
                <c:pt idx="7623">
                  <c:v>8.8601369857788086</c:v>
                </c:pt>
                <c:pt idx="7624">
                  <c:v>8.8766517639160156</c:v>
                </c:pt>
                <c:pt idx="7625">
                  <c:v>8.8683815002441406</c:v>
                </c:pt>
                <c:pt idx="7626">
                  <c:v>8.8664617538452148</c:v>
                </c:pt>
                <c:pt idx="7627">
                  <c:v>8.9046459197998047</c:v>
                </c:pt>
                <c:pt idx="7628">
                  <c:v>8.8890790939331055</c:v>
                </c:pt>
                <c:pt idx="7629">
                  <c:v>8.9004039764404297</c:v>
                </c:pt>
                <c:pt idx="7630">
                  <c:v>8.8889932632446289</c:v>
                </c:pt>
                <c:pt idx="7631">
                  <c:v>8.8939752578735352</c:v>
                </c:pt>
                <c:pt idx="7632">
                  <c:v>8.8652257919311523</c:v>
                </c:pt>
                <c:pt idx="7633">
                  <c:v>8.8106012344360352</c:v>
                </c:pt>
                <c:pt idx="7634">
                  <c:v>8.9027614593505859</c:v>
                </c:pt>
                <c:pt idx="7635">
                  <c:v>8.8041057586669922</c:v>
                </c:pt>
                <c:pt idx="7636">
                  <c:v>8.864654541015625</c:v>
                </c:pt>
                <c:pt idx="7637">
                  <c:v>8.8606300354003906</c:v>
                </c:pt>
                <c:pt idx="7638">
                  <c:v>8.7643499374389648</c:v>
                </c:pt>
                <c:pt idx="7639">
                  <c:v>8.7980222702026367</c:v>
                </c:pt>
                <c:pt idx="7640">
                  <c:v>8.8230209350585938</c:v>
                </c:pt>
                <c:pt idx="7641">
                  <c:v>8.8087005615234375</c:v>
                </c:pt>
                <c:pt idx="7642">
                  <c:v>8.8380422592163086</c:v>
                </c:pt>
                <c:pt idx="7643">
                  <c:v>8.7544269561767578</c:v>
                </c:pt>
                <c:pt idx="7644">
                  <c:v>8.8316526412963867</c:v>
                </c:pt>
                <c:pt idx="7645">
                  <c:v>8.7926445007324219</c:v>
                </c:pt>
                <c:pt idx="7646">
                  <c:v>8.7885379791259766</c:v>
                </c:pt>
                <c:pt idx="7647">
                  <c:v>8.7805557250976563</c:v>
                </c:pt>
                <c:pt idx="7648">
                  <c:v>8.7646551132202148</c:v>
                </c:pt>
                <c:pt idx="7649">
                  <c:v>8.7009048461914063</c:v>
                </c:pt>
                <c:pt idx="7650">
                  <c:v>8.7131614685058594</c:v>
                </c:pt>
                <c:pt idx="7651">
                  <c:v>8.8094577789306641</c:v>
                </c:pt>
                <c:pt idx="7652">
                  <c:v>8.7825126647949219</c:v>
                </c:pt>
                <c:pt idx="7653">
                  <c:v>8.801849365234375</c:v>
                </c:pt>
                <c:pt idx="7654">
                  <c:v>8.7595882415771484</c:v>
                </c:pt>
                <c:pt idx="7655">
                  <c:v>8.7497053146362305</c:v>
                </c:pt>
                <c:pt idx="7656">
                  <c:v>8.7094430923461914</c:v>
                </c:pt>
                <c:pt idx="7657">
                  <c:v>8.7661514282226563</c:v>
                </c:pt>
                <c:pt idx="7658">
                  <c:v>8.7285556793212891</c:v>
                </c:pt>
                <c:pt idx="7659">
                  <c:v>8.8291511535644531</c:v>
                </c:pt>
                <c:pt idx="7660">
                  <c:v>8.9155216217041016</c:v>
                </c:pt>
                <c:pt idx="7661">
                  <c:v>8.8387393951416016</c:v>
                </c:pt>
                <c:pt idx="7662">
                  <c:v>8.7787456512451172</c:v>
                </c:pt>
                <c:pt idx="7663">
                  <c:v>8.7537994384765625</c:v>
                </c:pt>
                <c:pt idx="7664">
                  <c:v>8.7545413970947266</c:v>
                </c:pt>
                <c:pt idx="7665">
                  <c:v>8.8045921325683594</c:v>
                </c:pt>
                <c:pt idx="7666">
                  <c:v>8.9212026596069336</c:v>
                </c:pt>
                <c:pt idx="7667">
                  <c:v>8.8439435958862305</c:v>
                </c:pt>
                <c:pt idx="7668">
                  <c:v>8.8042163848876953</c:v>
                </c:pt>
                <c:pt idx="7669">
                  <c:v>8.7094907760620117</c:v>
                </c:pt>
                <c:pt idx="7670">
                  <c:v>8.7175359725952148</c:v>
                </c:pt>
                <c:pt idx="7671">
                  <c:v>8.6667947769165039</c:v>
                </c:pt>
                <c:pt idx="7672">
                  <c:v>8.6370725631713867</c:v>
                </c:pt>
                <c:pt idx="7673">
                  <c:v>8.6636257171630859</c:v>
                </c:pt>
                <c:pt idx="7674">
                  <c:v>8.6784954071044922</c:v>
                </c:pt>
                <c:pt idx="7675">
                  <c:v>8.6596269607543945</c:v>
                </c:pt>
                <c:pt idx="7676">
                  <c:v>8.6836719512939453</c:v>
                </c:pt>
                <c:pt idx="7677">
                  <c:v>8.7477006912231445</c:v>
                </c:pt>
                <c:pt idx="7678">
                  <c:v>8.7231101989746094</c:v>
                </c:pt>
                <c:pt idx="7679">
                  <c:v>8.639775276184082</c:v>
                </c:pt>
                <c:pt idx="7680">
                  <c:v>8.7380456924438477</c:v>
                </c:pt>
                <c:pt idx="7681">
                  <c:v>8.7034177780151367</c:v>
                </c:pt>
                <c:pt idx="7682">
                  <c:v>8.699376106262207</c:v>
                </c:pt>
                <c:pt idx="7683">
                  <c:v>8.7083826065063477</c:v>
                </c:pt>
                <c:pt idx="7684">
                  <c:v>8.6718969345092773</c:v>
                </c:pt>
                <c:pt idx="7685">
                  <c:v>8.7322549819946289</c:v>
                </c:pt>
                <c:pt idx="7686">
                  <c:v>8.8105106353759766</c:v>
                </c:pt>
                <c:pt idx="7687">
                  <c:v>8.7242507934570313</c:v>
                </c:pt>
                <c:pt idx="7688">
                  <c:v>8.7606887817382813</c:v>
                </c:pt>
                <c:pt idx="7689">
                  <c:v>8.6610612869262695</c:v>
                </c:pt>
                <c:pt idx="7690">
                  <c:v>8.7261133193969727</c:v>
                </c:pt>
                <c:pt idx="7691">
                  <c:v>8.5799589157104492</c:v>
                </c:pt>
                <c:pt idx="7692">
                  <c:v>8.6888513565063477</c:v>
                </c:pt>
                <c:pt idx="7693">
                  <c:v>8.6385202407836914</c:v>
                </c:pt>
                <c:pt idx="7694">
                  <c:v>8.6065235137939453</c:v>
                </c:pt>
                <c:pt idx="7695">
                  <c:v>8.733790397644043</c:v>
                </c:pt>
                <c:pt idx="7696">
                  <c:v>8.7196159362792969</c:v>
                </c:pt>
                <c:pt idx="7697">
                  <c:v>8.6920251846313477</c:v>
                </c:pt>
                <c:pt idx="7698">
                  <c:v>8.7275228500366211</c:v>
                </c:pt>
                <c:pt idx="7699">
                  <c:v>8.7228832244873047</c:v>
                </c:pt>
                <c:pt idx="7700">
                  <c:v>8.6890497207641602</c:v>
                </c:pt>
                <c:pt idx="7701">
                  <c:v>8.708745002746582</c:v>
                </c:pt>
                <c:pt idx="7702">
                  <c:v>8.7421064376831055</c:v>
                </c:pt>
                <c:pt idx="7703">
                  <c:v>8.7634305953979492</c:v>
                </c:pt>
                <c:pt idx="7704">
                  <c:v>8.7098188400268555</c:v>
                </c:pt>
                <c:pt idx="7705">
                  <c:v>8.7307014465332031</c:v>
                </c:pt>
                <c:pt idx="7706">
                  <c:v>8.7591171264648438</c:v>
                </c:pt>
                <c:pt idx="7707">
                  <c:v>8.6953058242797852</c:v>
                </c:pt>
                <c:pt idx="7708">
                  <c:v>8.7441730499267578</c:v>
                </c:pt>
                <c:pt idx="7709">
                  <c:v>8.7343015670776367</c:v>
                </c:pt>
                <c:pt idx="7710">
                  <c:v>8.7031211853027344</c:v>
                </c:pt>
                <c:pt idx="7711">
                  <c:v>8.6923332214355469</c:v>
                </c:pt>
                <c:pt idx="7712">
                  <c:v>8.7263240814208984</c:v>
                </c:pt>
                <c:pt idx="7713">
                  <c:v>8.7258596420288086</c:v>
                </c:pt>
                <c:pt idx="7714">
                  <c:v>8.6871871948242188</c:v>
                </c:pt>
                <c:pt idx="7715">
                  <c:v>8.752467155456543</c:v>
                </c:pt>
                <c:pt idx="7716">
                  <c:v>8.8270645141601563</c:v>
                </c:pt>
                <c:pt idx="7717">
                  <c:v>8.7219791412353516</c:v>
                </c:pt>
                <c:pt idx="7718">
                  <c:v>8.7900762557983398</c:v>
                </c:pt>
                <c:pt idx="7719">
                  <c:v>8.7596626281738281</c:v>
                </c:pt>
                <c:pt idx="7720">
                  <c:v>8.700627326965332</c:v>
                </c:pt>
                <c:pt idx="7721">
                  <c:v>8.8411397933959961</c:v>
                </c:pt>
                <c:pt idx="7722">
                  <c:v>8.7465267181396484</c:v>
                </c:pt>
                <c:pt idx="7723">
                  <c:v>8.7237863540649414</c:v>
                </c:pt>
                <c:pt idx="7724">
                  <c:v>8.7156295776367188</c:v>
                </c:pt>
                <c:pt idx="7725">
                  <c:v>8.7488241195678711</c:v>
                </c:pt>
                <c:pt idx="7726">
                  <c:v>8.7761335372924805</c:v>
                </c:pt>
                <c:pt idx="7727">
                  <c:v>8.7400379180908203</c:v>
                </c:pt>
                <c:pt idx="7728">
                  <c:v>8.7756729125976563</c:v>
                </c:pt>
                <c:pt idx="7729">
                  <c:v>8.7468328475952148</c:v>
                </c:pt>
                <c:pt idx="7730">
                  <c:v>8.6907920837402344</c:v>
                </c:pt>
                <c:pt idx="7731">
                  <c:v>8.694157600402832</c:v>
                </c:pt>
                <c:pt idx="7732">
                  <c:v>8.6967401504516602</c:v>
                </c:pt>
                <c:pt idx="7733">
                  <c:v>8.7157478332519531</c:v>
                </c:pt>
                <c:pt idx="7734">
                  <c:v>8.6939048767089844</c:v>
                </c:pt>
                <c:pt idx="7735">
                  <c:v>8.7394676208496094</c:v>
                </c:pt>
                <c:pt idx="7736">
                  <c:v>8.7703981399536133</c:v>
                </c:pt>
                <c:pt idx="7737">
                  <c:v>8.7071981430053711</c:v>
                </c:pt>
                <c:pt idx="7738">
                  <c:v>8.7219142913818359</c:v>
                </c:pt>
                <c:pt idx="7739">
                  <c:v>8.7702016830444336</c:v>
                </c:pt>
                <c:pt idx="7740">
                  <c:v>8.7185754776000977</c:v>
                </c:pt>
                <c:pt idx="7741">
                  <c:v>8.8064918518066406</c:v>
                </c:pt>
                <c:pt idx="7742">
                  <c:v>8.7597007751464844</c:v>
                </c:pt>
                <c:pt idx="7743">
                  <c:v>8.7549428939819336</c:v>
                </c:pt>
                <c:pt idx="7744">
                  <c:v>8.7179374694824219</c:v>
                </c:pt>
                <c:pt idx="7745">
                  <c:v>8.6965007781982422</c:v>
                </c:pt>
                <c:pt idx="7746">
                  <c:v>8.7937355041503906</c:v>
                </c:pt>
                <c:pt idx="7747">
                  <c:v>8.6647825241088867</c:v>
                </c:pt>
                <c:pt idx="7748">
                  <c:v>8.6558265686035156</c:v>
                </c:pt>
                <c:pt idx="7749">
                  <c:v>8.6227645874023438</c:v>
                </c:pt>
                <c:pt idx="7750">
                  <c:v>8.6906518936157227</c:v>
                </c:pt>
                <c:pt idx="7751">
                  <c:v>8.6797237396240234</c:v>
                </c:pt>
                <c:pt idx="7752">
                  <c:v>8.7682075500488281</c:v>
                </c:pt>
                <c:pt idx="7753">
                  <c:v>8.7244749069213867</c:v>
                </c:pt>
                <c:pt idx="7754">
                  <c:v>8.6921787261962891</c:v>
                </c:pt>
                <c:pt idx="7755">
                  <c:v>8.7179727554321289</c:v>
                </c:pt>
                <c:pt idx="7756">
                  <c:v>8.7659769058227539</c:v>
                </c:pt>
                <c:pt idx="7757">
                  <c:v>8.6559257507324219</c:v>
                </c:pt>
                <c:pt idx="7758">
                  <c:v>8.6412839889526367</c:v>
                </c:pt>
                <c:pt idx="7759">
                  <c:v>8.6804733276367188</c:v>
                </c:pt>
                <c:pt idx="7760">
                  <c:v>8.7139358520507813</c:v>
                </c:pt>
                <c:pt idx="7761">
                  <c:v>8.6467723846435547</c:v>
                </c:pt>
                <c:pt idx="7762">
                  <c:v>8.6777868270874023</c:v>
                </c:pt>
                <c:pt idx="7763">
                  <c:v>8.6737833023071289</c:v>
                </c:pt>
                <c:pt idx="7764">
                  <c:v>8.6623106002807617</c:v>
                </c:pt>
                <c:pt idx="7765">
                  <c:v>8.7197208404541016</c:v>
                </c:pt>
                <c:pt idx="7766">
                  <c:v>8.6124944686889648</c:v>
                </c:pt>
                <c:pt idx="7767">
                  <c:v>8.6542806625366211</c:v>
                </c:pt>
                <c:pt idx="7768">
                  <c:v>8.6863765716552734</c:v>
                </c:pt>
                <c:pt idx="7769">
                  <c:v>8.6872034072875977</c:v>
                </c:pt>
                <c:pt idx="7770">
                  <c:v>8.7469339370727539</c:v>
                </c:pt>
                <c:pt idx="7771">
                  <c:v>8.6624155044555664</c:v>
                </c:pt>
                <c:pt idx="7772">
                  <c:v>8.5699043273925781</c:v>
                </c:pt>
                <c:pt idx="7773">
                  <c:v>8.6523647308349609</c:v>
                </c:pt>
                <c:pt idx="7774">
                  <c:v>8.7108316421508789</c:v>
                </c:pt>
                <c:pt idx="7775">
                  <c:v>8.6529750823974609</c:v>
                </c:pt>
                <c:pt idx="7776">
                  <c:v>8.7320728302001953</c:v>
                </c:pt>
                <c:pt idx="7777">
                  <c:v>8.7228555679321289</c:v>
                </c:pt>
                <c:pt idx="7778">
                  <c:v>8.6776561737060547</c:v>
                </c:pt>
                <c:pt idx="7779">
                  <c:v>8.6764373779296875</c:v>
                </c:pt>
                <c:pt idx="7780">
                  <c:v>8.7329034805297852</c:v>
                </c:pt>
                <c:pt idx="7781">
                  <c:v>8.6352787017822266</c:v>
                </c:pt>
                <c:pt idx="7782">
                  <c:v>8.6418819427490234</c:v>
                </c:pt>
                <c:pt idx="7783">
                  <c:v>8.6268625259399414</c:v>
                </c:pt>
                <c:pt idx="7784">
                  <c:v>8.7136869430541992</c:v>
                </c:pt>
                <c:pt idx="7785">
                  <c:v>8.6153774261474609</c:v>
                </c:pt>
                <c:pt idx="7786">
                  <c:v>8.7310600280761719</c:v>
                </c:pt>
                <c:pt idx="7787">
                  <c:v>8.6890268325805664</c:v>
                </c:pt>
                <c:pt idx="7788">
                  <c:v>8.6062583923339844</c:v>
                </c:pt>
                <c:pt idx="7789">
                  <c:v>8.6741189956665039</c:v>
                </c:pt>
                <c:pt idx="7790">
                  <c:v>8.6815347671508789</c:v>
                </c:pt>
                <c:pt idx="7791">
                  <c:v>8.6431474685668945</c:v>
                </c:pt>
                <c:pt idx="7792">
                  <c:v>8.6993570327758789</c:v>
                </c:pt>
                <c:pt idx="7793">
                  <c:v>8.6879091262817383</c:v>
                </c:pt>
                <c:pt idx="7794">
                  <c:v>8.6107883453369141</c:v>
                </c:pt>
                <c:pt idx="7795">
                  <c:v>8.6850156784057617</c:v>
                </c:pt>
                <c:pt idx="7796">
                  <c:v>8.6356964111328125</c:v>
                </c:pt>
                <c:pt idx="7797">
                  <c:v>8.6857566833496094</c:v>
                </c:pt>
                <c:pt idx="7798">
                  <c:v>8.6612701416015625</c:v>
                </c:pt>
                <c:pt idx="7799">
                  <c:v>8.6713647842407227</c:v>
                </c:pt>
                <c:pt idx="7800">
                  <c:v>8.560908317565918</c:v>
                </c:pt>
                <c:pt idx="7801">
                  <c:v>8.6913747787475586</c:v>
                </c:pt>
                <c:pt idx="7802">
                  <c:v>8.6455316543579102</c:v>
                </c:pt>
                <c:pt idx="7803">
                  <c:v>8.6640625</c:v>
                </c:pt>
                <c:pt idx="7804">
                  <c:v>8.6264591217041016</c:v>
                </c:pt>
                <c:pt idx="7805">
                  <c:v>8.7610816955566406</c:v>
                </c:pt>
                <c:pt idx="7806">
                  <c:v>8.5832271575927734</c:v>
                </c:pt>
                <c:pt idx="7807">
                  <c:v>8.6496181488037109</c:v>
                </c:pt>
                <c:pt idx="7808">
                  <c:v>8.7002162933349609</c:v>
                </c:pt>
                <c:pt idx="7809">
                  <c:v>8.7011795043945313</c:v>
                </c:pt>
                <c:pt idx="7810">
                  <c:v>8.7063617706298828</c:v>
                </c:pt>
                <c:pt idx="7811">
                  <c:v>8.6548500061035156</c:v>
                </c:pt>
                <c:pt idx="7812">
                  <c:v>8.677337646484375</c:v>
                </c:pt>
                <c:pt idx="7813">
                  <c:v>8.7484216690063477</c:v>
                </c:pt>
                <c:pt idx="7814">
                  <c:v>8.6823997497558594</c:v>
                </c:pt>
                <c:pt idx="7815">
                  <c:v>8.5676698684692383</c:v>
                </c:pt>
                <c:pt idx="7816">
                  <c:v>8.6092958450317383</c:v>
                </c:pt>
                <c:pt idx="7817">
                  <c:v>8.6184177398681641</c:v>
                </c:pt>
                <c:pt idx="7818">
                  <c:v>8.5992708206176758</c:v>
                </c:pt>
                <c:pt idx="7819">
                  <c:v>8.6450824737548828</c:v>
                </c:pt>
                <c:pt idx="7820">
                  <c:v>8.592747688293457</c:v>
                </c:pt>
                <c:pt idx="7821">
                  <c:v>8.7043333053588867</c:v>
                </c:pt>
                <c:pt idx="7822">
                  <c:v>8.6680116653442383</c:v>
                </c:pt>
                <c:pt idx="7823">
                  <c:v>8.7067136764526367</c:v>
                </c:pt>
                <c:pt idx="7824">
                  <c:v>8.693267822265625</c:v>
                </c:pt>
                <c:pt idx="7825">
                  <c:v>8.7022905349731445</c:v>
                </c:pt>
                <c:pt idx="7826">
                  <c:v>8.5837221145629883</c:v>
                </c:pt>
                <c:pt idx="7827">
                  <c:v>8.6273536682128906</c:v>
                </c:pt>
                <c:pt idx="7828">
                  <c:v>8.6344165802001953</c:v>
                </c:pt>
                <c:pt idx="7829">
                  <c:v>8.6375751495361328</c:v>
                </c:pt>
                <c:pt idx="7830">
                  <c:v>8.6376190185546875</c:v>
                </c:pt>
                <c:pt idx="7831">
                  <c:v>8.610295295715332</c:v>
                </c:pt>
                <c:pt idx="7832">
                  <c:v>8.6499509811401367</c:v>
                </c:pt>
                <c:pt idx="7833">
                  <c:v>8.7492170333862305</c:v>
                </c:pt>
                <c:pt idx="7834">
                  <c:v>8.7523155212402344</c:v>
                </c:pt>
                <c:pt idx="7835">
                  <c:v>8.7364978790283203</c:v>
                </c:pt>
                <c:pt idx="7836">
                  <c:v>8.6628732681274414</c:v>
                </c:pt>
                <c:pt idx="7837">
                  <c:v>8.6526107788085938</c:v>
                </c:pt>
                <c:pt idx="7838">
                  <c:v>8.6031742095947266</c:v>
                </c:pt>
                <c:pt idx="7839">
                  <c:v>8.681239128112793</c:v>
                </c:pt>
                <c:pt idx="7840">
                  <c:v>8.6528444290161133</c:v>
                </c:pt>
                <c:pt idx="7841">
                  <c:v>8.7514219284057617</c:v>
                </c:pt>
                <c:pt idx="7842">
                  <c:v>8.8153181076049805</c:v>
                </c:pt>
                <c:pt idx="7843">
                  <c:v>8.7568321228027344</c:v>
                </c:pt>
                <c:pt idx="7844">
                  <c:v>8.7330055236816406</c:v>
                </c:pt>
                <c:pt idx="7845">
                  <c:v>8.6699485778808594</c:v>
                </c:pt>
                <c:pt idx="7846">
                  <c:v>8.7328109741210938</c:v>
                </c:pt>
                <c:pt idx="7847">
                  <c:v>8.893254280090332</c:v>
                </c:pt>
                <c:pt idx="7848">
                  <c:v>8.7667522430419922</c:v>
                </c:pt>
                <c:pt idx="7849">
                  <c:v>8.7638254165649414</c:v>
                </c:pt>
                <c:pt idx="7850">
                  <c:v>8.7447357177734375</c:v>
                </c:pt>
                <c:pt idx="7851">
                  <c:v>8.757319450378418</c:v>
                </c:pt>
                <c:pt idx="7852">
                  <c:v>8.7356052398681641</c:v>
                </c:pt>
                <c:pt idx="7853">
                  <c:v>8.7560100555419922</c:v>
                </c:pt>
                <c:pt idx="7854">
                  <c:v>8.6812601089477539</c:v>
                </c:pt>
                <c:pt idx="7855">
                  <c:v>8.726780891418457</c:v>
                </c:pt>
                <c:pt idx="7856">
                  <c:v>8.7711153030395508</c:v>
                </c:pt>
                <c:pt idx="7857">
                  <c:v>8.750575065612793</c:v>
                </c:pt>
                <c:pt idx="7858">
                  <c:v>8.813563346862793</c:v>
                </c:pt>
                <c:pt idx="7859">
                  <c:v>8.7267999649047852</c:v>
                </c:pt>
                <c:pt idx="7860">
                  <c:v>8.7408266067504883</c:v>
                </c:pt>
                <c:pt idx="7861">
                  <c:v>8.6878795623779297</c:v>
                </c:pt>
                <c:pt idx="7862">
                  <c:v>8.6521339416503906</c:v>
                </c:pt>
                <c:pt idx="7863">
                  <c:v>8.6641178131103516</c:v>
                </c:pt>
                <c:pt idx="7864">
                  <c:v>8.7273979187011719</c:v>
                </c:pt>
                <c:pt idx="7865">
                  <c:v>8.7998876571655273</c:v>
                </c:pt>
                <c:pt idx="7866">
                  <c:v>8.7638025283813477</c:v>
                </c:pt>
                <c:pt idx="7867">
                  <c:v>8.7786493301391602</c:v>
                </c:pt>
                <c:pt idx="7868">
                  <c:v>8.8069887161254883</c:v>
                </c:pt>
                <c:pt idx="7869">
                  <c:v>8.6854524612426758</c:v>
                </c:pt>
                <c:pt idx="7870">
                  <c:v>8.7271518707275391</c:v>
                </c:pt>
                <c:pt idx="7871">
                  <c:v>8.741093635559082</c:v>
                </c:pt>
                <c:pt idx="7872">
                  <c:v>8.7944221496582031</c:v>
                </c:pt>
                <c:pt idx="7873">
                  <c:v>8.7746601104736328</c:v>
                </c:pt>
                <c:pt idx="7874">
                  <c:v>8.6984653472900391</c:v>
                </c:pt>
                <c:pt idx="7875">
                  <c:v>8.7112388610839844</c:v>
                </c:pt>
                <c:pt idx="7876">
                  <c:v>8.7120904922485352</c:v>
                </c:pt>
                <c:pt idx="7877">
                  <c:v>8.7134943008422852</c:v>
                </c:pt>
                <c:pt idx="7878">
                  <c:v>8.6889247894287109</c:v>
                </c:pt>
                <c:pt idx="7879">
                  <c:v>8.8621196746826172</c:v>
                </c:pt>
                <c:pt idx="7880">
                  <c:v>8.6567707061767578</c:v>
                </c:pt>
                <c:pt idx="7881">
                  <c:v>8.6611957550048828</c:v>
                </c:pt>
                <c:pt idx="7882">
                  <c:v>8.6931467056274414</c:v>
                </c:pt>
                <c:pt idx="7883">
                  <c:v>8.7442569732666016</c:v>
                </c:pt>
                <c:pt idx="7884">
                  <c:v>8.7394161224365234</c:v>
                </c:pt>
                <c:pt idx="7885">
                  <c:v>8.7363672256469727</c:v>
                </c:pt>
                <c:pt idx="7886">
                  <c:v>8.6669111251831055</c:v>
                </c:pt>
                <c:pt idx="7887">
                  <c:v>8.6991090774536133</c:v>
                </c:pt>
                <c:pt idx="7888">
                  <c:v>8.635197639465332</c:v>
                </c:pt>
                <c:pt idx="7889">
                  <c:v>8.6378498077392578</c:v>
                </c:pt>
                <c:pt idx="7890">
                  <c:v>8.7039098739624023</c:v>
                </c:pt>
                <c:pt idx="7891">
                  <c:v>8.6051559448242188</c:v>
                </c:pt>
                <c:pt idx="7892">
                  <c:v>8.7009258270263672</c:v>
                </c:pt>
                <c:pt idx="7893">
                  <c:v>8.6373996734619141</c:v>
                </c:pt>
                <c:pt idx="7894">
                  <c:v>8.6512994766235352</c:v>
                </c:pt>
                <c:pt idx="7895">
                  <c:v>8.6431055068969727</c:v>
                </c:pt>
                <c:pt idx="7896">
                  <c:v>8.6834917068481445</c:v>
                </c:pt>
                <c:pt idx="7897">
                  <c:v>8.6637554168701172</c:v>
                </c:pt>
                <c:pt idx="7898">
                  <c:v>8.5348186492919922</c:v>
                </c:pt>
                <c:pt idx="7899">
                  <c:v>8.5815067291259766</c:v>
                </c:pt>
                <c:pt idx="7900">
                  <c:v>8.5484199523925781</c:v>
                </c:pt>
                <c:pt idx="7901">
                  <c:v>8.6540250778198242</c:v>
                </c:pt>
                <c:pt idx="7902">
                  <c:v>8.5664262771606445</c:v>
                </c:pt>
                <c:pt idx="7903">
                  <c:v>8.5466108322143555</c:v>
                </c:pt>
                <c:pt idx="7904">
                  <c:v>8.5666828155517578</c:v>
                </c:pt>
                <c:pt idx="7905">
                  <c:v>8.5585756301879883</c:v>
                </c:pt>
                <c:pt idx="7906">
                  <c:v>8.5470666885375977</c:v>
                </c:pt>
                <c:pt idx="7907">
                  <c:v>8.5296163558959961</c:v>
                </c:pt>
                <c:pt idx="7908">
                  <c:v>8.5612754821777344</c:v>
                </c:pt>
                <c:pt idx="7909">
                  <c:v>8.5692272186279297</c:v>
                </c:pt>
                <c:pt idx="7910">
                  <c:v>8.6649208068847656</c:v>
                </c:pt>
                <c:pt idx="7911">
                  <c:v>8.5813770294189453</c:v>
                </c:pt>
                <c:pt idx="7912">
                  <c:v>8.5714235305786133</c:v>
                </c:pt>
                <c:pt idx="7913">
                  <c:v>8.65875244140625</c:v>
                </c:pt>
                <c:pt idx="7914">
                  <c:v>8.6092443466186523</c:v>
                </c:pt>
                <c:pt idx="7915">
                  <c:v>8.6115550994873047</c:v>
                </c:pt>
                <c:pt idx="7916">
                  <c:v>8.6563796997070313</c:v>
                </c:pt>
                <c:pt idx="7917">
                  <c:v>8.6091518402099609</c:v>
                </c:pt>
                <c:pt idx="7918">
                  <c:v>8.6781539916992188</c:v>
                </c:pt>
                <c:pt idx="7919">
                  <c:v>8.6926698684692383</c:v>
                </c:pt>
                <c:pt idx="7920">
                  <c:v>8.6435651779174805</c:v>
                </c:pt>
                <c:pt idx="7921">
                  <c:v>8.6476678848266602</c:v>
                </c:pt>
                <c:pt idx="7922">
                  <c:v>8.589634895324707</c:v>
                </c:pt>
                <c:pt idx="7923">
                  <c:v>8.5870685577392578</c:v>
                </c:pt>
                <c:pt idx="7924">
                  <c:v>8.5749778747558594</c:v>
                </c:pt>
                <c:pt idx="7925">
                  <c:v>8.5836009979248047</c:v>
                </c:pt>
                <c:pt idx="7926">
                  <c:v>8.6066799163818359</c:v>
                </c:pt>
                <c:pt idx="7927">
                  <c:v>8.6477775573730469</c:v>
                </c:pt>
                <c:pt idx="7928">
                  <c:v>8.6824216842651367</c:v>
                </c:pt>
                <c:pt idx="7929">
                  <c:v>8.5893363952636719</c:v>
                </c:pt>
                <c:pt idx="7930">
                  <c:v>8.6670169830322266</c:v>
                </c:pt>
                <c:pt idx="7931">
                  <c:v>8.6596736907958984</c:v>
                </c:pt>
                <c:pt idx="7932">
                  <c:v>8.6134500503540039</c:v>
                </c:pt>
                <c:pt idx="7933">
                  <c:v>8.6707773208618164</c:v>
                </c:pt>
                <c:pt idx="7934">
                  <c:v>8.6086692810058594</c:v>
                </c:pt>
                <c:pt idx="7935">
                  <c:v>8.6342964172363281</c:v>
                </c:pt>
                <c:pt idx="7936">
                  <c:v>8.6158990859985352</c:v>
                </c:pt>
                <c:pt idx="7937">
                  <c:v>8.6644220352172852</c:v>
                </c:pt>
                <c:pt idx="7938">
                  <c:v>8.6504802703857422</c:v>
                </c:pt>
                <c:pt idx="7939">
                  <c:v>8.7054338455200195</c:v>
                </c:pt>
                <c:pt idx="7940">
                  <c:v>8.6921091079711914</c:v>
                </c:pt>
                <c:pt idx="7941">
                  <c:v>8.6136369705200195</c:v>
                </c:pt>
                <c:pt idx="7942">
                  <c:v>8.6686210632324219</c:v>
                </c:pt>
                <c:pt idx="7943">
                  <c:v>8.6392250061035156</c:v>
                </c:pt>
                <c:pt idx="7944">
                  <c:v>8.7307491302490234</c:v>
                </c:pt>
                <c:pt idx="7945">
                  <c:v>8.7916059494018555</c:v>
                </c:pt>
                <c:pt idx="7946">
                  <c:v>8.7782201766967773</c:v>
                </c:pt>
                <c:pt idx="7947">
                  <c:v>8.7998437881469727</c:v>
                </c:pt>
                <c:pt idx="7948">
                  <c:v>8.7381525039672852</c:v>
                </c:pt>
                <c:pt idx="7949">
                  <c:v>8.7608709335327148</c:v>
                </c:pt>
                <c:pt idx="7950">
                  <c:v>8.8096714019775391</c:v>
                </c:pt>
                <c:pt idx="7951">
                  <c:v>8.7093782424926758</c:v>
                </c:pt>
                <c:pt idx="7952">
                  <c:v>8.7294731140136719</c:v>
                </c:pt>
                <c:pt idx="7953">
                  <c:v>8.7172670364379883</c:v>
                </c:pt>
                <c:pt idx="7954">
                  <c:v>8.8363361358642578</c:v>
                </c:pt>
                <c:pt idx="7955">
                  <c:v>8.8168458938598633</c:v>
                </c:pt>
                <c:pt idx="7956">
                  <c:v>8.7414712905883789</c:v>
                </c:pt>
                <c:pt idx="7957">
                  <c:v>8.7473974227905273</c:v>
                </c:pt>
                <c:pt idx="7958">
                  <c:v>8.7287216186523438</c:v>
                </c:pt>
                <c:pt idx="7959">
                  <c:v>8.7391433715820313</c:v>
                </c:pt>
                <c:pt idx="7960">
                  <c:v>8.6868104934692383</c:v>
                </c:pt>
                <c:pt idx="7961">
                  <c:v>8.6814260482788086</c:v>
                </c:pt>
                <c:pt idx="7962">
                  <c:v>8.802495002746582</c:v>
                </c:pt>
                <c:pt idx="7963">
                  <c:v>8.8090305328369141</c:v>
                </c:pt>
                <c:pt idx="7964">
                  <c:v>8.7266845703125</c:v>
                </c:pt>
                <c:pt idx="7965">
                  <c:v>8.7697868347167969</c:v>
                </c:pt>
                <c:pt idx="7966">
                  <c:v>8.7972307205200195</c:v>
                </c:pt>
                <c:pt idx="7967">
                  <c:v>8.7452917098999023</c:v>
                </c:pt>
                <c:pt idx="7968">
                  <c:v>8.7224302291870117</c:v>
                </c:pt>
                <c:pt idx="7969">
                  <c:v>8.7107257843017578</c:v>
                </c:pt>
                <c:pt idx="7970">
                  <c:v>8.7843208312988281</c:v>
                </c:pt>
                <c:pt idx="7971">
                  <c:v>8.7881441116333008</c:v>
                </c:pt>
                <c:pt idx="7972">
                  <c:v>8.7354679107666016</c:v>
                </c:pt>
                <c:pt idx="7973">
                  <c:v>8.7263526916503906</c:v>
                </c:pt>
                <c:pt idx="7974">
                  <c:v>8.7703027725219727</c:v>
                </c:pt>
                <c:pt idx="7975">
                  <c:v>8.7434911727905273</c:v>
                </c:pt>
                <c:pt idx="7976">
                  <c:v>8.7755603790283203</c:v>
                </c:pt>
                <c:pt idx="7977">
                  <c:v>8.7031593322753906</c:v>
                </c:pt>
                <c:pt idx="7978">
                  <c:v>8.7100915908813477</c:v>
                </c:pt>
                <c:pt idx="7979">
                  <c:v>8.7440519332885742</c:v>
                </c:pt>
                <c:pt idx="7980">
                  <c:v>8.7137155532836914</c:v>
                </c:pt>
                <c:pt idx="7981">
                  <c:v>8.6756353378295898</c:v>
                </c:pt>
                <c:pt idx="7982">
                  <c:v>8.7288198471069336</c:v>
                </c:pt>
                <c:pt idx="7983">
                  <c:v>8.8147220611572266</c:v>
                </c:pt>
                <c:pt idx="7984">
                  <c:v>8.7162046432495117</c:v>
                </c:pt>
                <c:pt idx="7985">
                  <c:v>8.7198629379272461</c:v>
                </c:pt>
                <c:pt idx="7986">
                  <c:v>8.7209396362304688</c:v>
                </c:pt>
                <c:pt idx="7987">
                  <c:v>8.7239627838134766</c:v>
                </c:pt>
                <c:pt idx="7988">
                  <c:v>8.7318496704101563</c:v>
                </c:pt>
                <c:pt idx="7989">
                  <c:v>8.7228097915649414</c:v>
                </c:pt>
                <c:pt idx="7990">
                  <c:v>8.7565889358520508</c:v>
                </c:pt>
                <c:pt idx="7991">
                  <c:v>8.8743610382080078</c:v>
                </c:pt>
                <c:pt idx="7992">
                  <c:v>8.7885255813598633</c:v>
                </c:pt>
                <c:pt idx="7993">
                  <c:v>8.8476228713989258</c:v>
                </c:pt>
                <c:pt idx="7994">
                  <c:v>8.8386774063110352</c:v>
                </c:pt>
                <c:pt idx="7995">
                  <c:v>8.8387289047241211</c:v>
                </c:pt>
                <c:pt idx="7996">
                  <c:v>8.8758430480957031</c:v>
                </c:pt>
                <c:pt idx="7997">
                  <c:v>8.9287567138671875</c:v>
                </c:pt>
                <c:pt idx="7998">
                  <c:v>8.8292512893676758</c:v>
                </c:pt>
                <c:pt idx="7999">
                  <c:v>8.8718795776367188</c:v>
                </c:pt>
                <c:pt idx="8000">
                  <c:v>8.8105850219726563</c:v>
                </c:pt>
                <c:pt idx="8001">
                  <c:v>8.7255439758300781</c:v>
                </c:pt>
                <c:pt idx="8002">
                  <c:v>8.7833356857299805</c:v>
                </c:pt>
                <c:pt idx="8003">
                  <c:v>8.755244255065918</c:v>
                </c:pt>
                <c:pt idx="8004">
                  <c:v>8.7888650894165039</c:v>
                </c:pt>
                <c:pt idx="8005">
                  <c:v>8.7934036254882813</c:v>
                </c:pt>
                <c:pt idx="8006">
                  <c:v>8.8388614654541016</c:v>
                </c:pt>
                <c:pt idx="8007">
                  <c:v>8.7909879684448242</c:v>
                </c:pt>
                <c:pt idx="8008">
                  <c:v>8.7774085998535156</c:v>
                </c:pt>
                <c:pt idx="8009">
                  <c:v>8.7713766098022461</c:v>
                </c:pt>
                <c:pt idx="8010">
                  <c:v>8.8071517944335938</c:v>
                </c:pt>
                <c:pt idx="8011">
                  <c:v>8.833094596862793</c:v>
                </c:pt>
                <c:pt idx="8012">
                  <c:v>8.7844724655151367</c:v>
                </c:pt>
                <c:pt idx="8013">
                  <c:v>8.813929557800293</c:v>
                </c:pt>
                <c:pt idx="8014">
                  <c:v>8.8361568450927734</c:v>
                </c:pt>
                <c:pt idx="8015">
                  <c:v>8.7931852340698242</c:v>
                </c:pt>
                <c:pt idx="8016">
                  <c:v>8.7875757217407227</c:v>
                </c:pt>
                <c:pt idx="8017">
                  <c:v>8.7779407501220703</c:v>
                </c:pt>
                <c:pt idx="8018">
                  <c:v>8.7736024856567383</c:v>
                </c:pt>
                <c:pt idx="8019">
                  <c:v>8.7618379592895508</c:v>
                </c:pt>
                <c:pt idx="8020">
                  <c:v>8.7075529098510742</c:v>
                </c:pt>
                <c:pt idx="8021">
                  <c:v>8.7545490264892578</c:v>
                </c:pt>
                <c:pt idx="8022">
                  <c:v>8.6595792770385742</c:v>
                </c:pt>
                <c:pt idx="8023">
                  <c:v>8.758387565612793</c:v>
                </c:pt>
                <c:pt idx="8024">
                  <c:v>8.7929868698120117</c:v>
                </c:pt>
                <c:pt idx="8025">
                  <c:v>8.734858512878418</c:v>
                </c:pt>
                <c:pt idx="8026">
                  <c:v>8.7855119705200195</c:v>
                </c:pt>
                <c:pt idx="8027">
                  <c:v>8.7324199676513672</c:v>
                </c:pt>
                <c:pt idx="8028">
                  <c:v>8.7261457443237305</c:v>
                </c:pt>
                <c:pt idx="8029">
                  <c:v>8.7295284271240234</c:v>
                </c:pt>
                <c:pt idx="8030">
                  <c:v>8.7210235595703125</c:v>
                </c:pt>
                <c:pt idx="8031">
                  <c:v>8.6142549514770508</c:v>
                </c:pt>
                <c:pt idx="8032">
                  <c:v>8.6994667053222656</c:v>
                </c:pt>
                <c:pt idx="8033">
                  <c:v>8.6909189224243164</c:v>
                </c:pt>
                <c:pt idx="8034">
                  <c:v>8.7603092193603516</c:v>
                </c:pt>
                <c:pt idx="8035">
                  <c:v>8.686100959777832</c:v>
                </c:pt>
                <c:pt idx="8036">
                  <c:v>8.7060718536376953</c:v>
                </c:pt>
                <c:pt idx="8037">
                  <c:v>8.7042350769042969</c:v>
                </c:pt>
                <c:pt idx="8038">
                  <c:v>8.7073974609375</c:v>
                </c:pt>
                <c:pt idx="8039">
                  <c:v>8.6551847457885742</c:v>
                </c:pt>
                <c:pt idx="8040">
                  <c:v>8.6805906295776367</c:v>
                </c:pt>
                <c:pt idx="8041">
                  <c:v>8.7413225173950195</c:v>
                </c:pt>
                <c:pt idx="8042">
                  <c:v>8.7890787124633789</c:v>
                </c:pt>
                <c:pt idx="8043">
                  <c:v>8.7727642059326172</c:v>
                </c:pt>
                <c:pt idx="8044">
                  <c:v>8.7275381088256836</c:v>
                </c:pt>
                <c:pt idx="8045">
                  <c:v>8.8855409622192383</c:v>
                </c:pt>
                <c:pt idx="8046">
                  <c:v>8.7471036911010742</c:v>
                </c:pt>
                <c:pt idx="8047">
                  <c:v>8.7780838012695313</c:v>
                </c:pt>
                <c:pt idx="8048">
                  <c:v>8.7727012634277344</c:v>
                </c:pt>
                <c:pt idx="8049">
                  <c:v>8.7786846160888672</c:v>
                </c:pt>
                <c:pt idx="8050">
                  <c:v>8.8790855407714844</c:v>
                </c:pt>
                <c:pt idx="8051">
                  <c:v>8.8855295181274414</c:v>
                </c:pt>
                <c:pt idx="8052">
                  <c:v>8.8219680786132813</c:v>
                </c:pt>
                <c:pt idx="8053">
                  <c:v>8.7469596862792969</c:v>
                </c:pt>
                <c:pt idx="8054">
                  <c:v>8.8560323715209961</c:v>
                </c:pt>
                <c:pt idx="8055">
                  <c:v>8.9214019775390625</c:v>
                </c:pt>
                <c:pt idx="8056">
                  <c:v>8.8334894180297852</c:v>
                </c:pt>
                <c:pt idx="8057">
                  <c:v>8.8137369155883789</c:v>
                </c:pt>
                <c:pt idx="8058">
                  <c:v>8.8129692077636719</c:v>
                </c:pt>
                <c:pt idx="8059">
                  <c:v>8.8355770111083984</c:v>
                </c:pt>
                <c:pt idx="8060">
                  <c:v>8.8063669204711914</c:v>
                </c:pt>
                <c:pt idx="8061">
                  <c:v>8.8014125823974609</c:v>
                </c:pt>
                <c:pt idx="8062">
                  <c:v>8.7952671051025391</c:v>
                </c:pt>
                <c:pt idx="8063">
                  <c:v>8.7203645706176758</c:v>
                </c:pt>
                <c:pt idx="8064">
                  <c:v>8.7917966842651367</c:v>
                </c:pt>
                <c:pt idx="8065">
                  <c:v>8.765838623046875</c:v>
                </c:pt>
                <c:pt idx="8066">
                  <c:v>8.7765359878540039</c:v>
                </c:pt>
                <c:pt idx="8067">
                  <c:v>8.7913503646850586</c:v>
                </c:pt>
                <c:pt idx="8068">
                  <c:v>8.8080959320068359</c:v>
                </c:pt>
                <c:pt idx="8069">
                  <c:v>8.9054088592529297</c:v>
                </c:pt>
                <c:pt idx="8070">
                  <c:v>8.8555908203125</c:v>
                </c:pt>
                <c:pt idx="8071">
                  <c:v>8.8553628921508789</c:v>
                </c:pt>
                <c:pt idx="8072">
                  <c:v>8.828831672668457</c:v>
                </c:pt>
                <c:pt idx="8073">
                  <c:v>8.8339767456054688</c:v>
                </c:pt>
                <c:pt idx="8074">
                  <c:v>8.7682523727416992</c:v>
                </c:pt>
                <c:pt idx="8075">
                  <c:v>8.8342113494873047</c:v>
                </c:pt>
                <c:pt idx="8076">
                  <c:v>8.7854108810424805</c:v>
                </c:pt>
                <c:pt idx="8077">
                  <c:v>8.831639289855957</c:v>
                </c:pt>
                <c:pt idx="8078">
                  <c:v>8.774144172668457</c:v>
                </c:pt>
                <c:pt idx="8079">
                  <c:v>8.823948860168457</c:v>
                </c:pt>
                <c:pt idx="8080">
                  <c:v>8.9059600830078125</c:v>
                </c:pt>
                <c:pt idx="8081">
                  <c:v>8.8738365173339844</c:v>
                </c:pt>
                <c:pt idx="8082">
                  <c:v>8.7749795913696289</c:v>
                </c:pt>
                <c:pt idx="8083">
                  <c:v>8.7318906784057617</c:v>
                </c:pt>
                <c:pt idx="8084">
                  <c:v>8.7275571823120117</c:v>
                </c:pt>
                <c:pt idx="8085">
                  <c:v>8.7385349273681641</c:v>
                </c:pt>
                <c:pt idx="8086">
                  <c:v>8.8407068252563477</c:v>
                </c:pt>
                <c:pt idx="8087">
                  <c:v>8.7781209945678711</c:v>
                </c:pt>
                <c:pt idx="8088">
                  <c:v>8.7138957977294922</c:v>
                </c:pt>
                <c:pt idx="8089">
                  <c:v>8.6695070266723633</c:v>
                </c:pt>
                <c:pt idx="8090">
                  <c:v>8.782008171081543</c:v>
                </c:pt>
                <c:pt idx="8091">
                  <c:v>8.7794008255004883</c:v>
                </c:pt>
                <c:pt idx="8092">
                  <c:v>8.6872539520263672</c:v>
                </c:pt>
                <c:pt idx="8093">
                  <c:v>8.7654170989990234</c:v>
                </c:pt>
                <c:pt idx="8094">
                  <c:v>8.7065210342407227</c:v>
                </c:pt>
                <c:pt idx="8095">
                  <c:v>8.8368892669677734</c:v>
                </c:pt>
                <c:pt idx="8096">
                  <c:v>8.7870273590087891</c:v>
                </c:pt>
                <c:pt idx="8097">
                  <c:v>8.7388010025024414</c:v>
                </c:pt>
                <c:pt idx="8098">
                  <c:v>8.6749076843261719</c:v>
                </c:pt>
                <c:pt idx="8099">
                  <c:v>8.7853612899780273</c:v>
                </c:pt>
                <c:pt idx="8100">
                  <c:v>8.8180065155029297</c:v>
                </c:pt>
                <c:pt idx="8101">
                  <c:v>8.7782382965087891</c:v>
                </c:pt>
                <c:pt idx="8102">
                  <c:v>8.706878662109375</c:v>
                </c:pt>
                <c:pt idx="8103">
                  <c:v>8.8007640838623047</c:v>
                </c:pt>
                <c:pt idx="8104">
                  <c:v>8.7460136413574219</c:v>
                </c:pt>
                <c:pt idx="8105">
                  <c:v>8.8346271514892578</c:v>
                </c:pt>
                <c:pt idx="8106">
                  <c:v>8.6998672485351563</c:v>
                </c:pt>
                <c:pt idx="8107">
                  <c:v>8.7384796142578125</c:v>
                </c:pt>
                <c:pt idx="8108">
                  <c:v>8.7192783355712891</c:v>
                </c:pt>
                <c:pt idx="8109">
                  <c:v>8.7203569412231445</c:v>
                </c:pt>
                <c:pt idx="8110">
                  <c:v>8.7343387603759766</c:v>
                </c:pt>
                <c:pt idx="8111">
                  <c:v>8.7110128402709961</c:v>
                </c:pt>
                <c:pt idx="8112">
                  <c:v>8.7539701461791992</c:v>
                </c:pt>
                <c:pt idx="8113">
                  <c:v>8.7575550079345703</c:v>
                </c:pt>
                <c:pt idx="8114">
                  <c:v>8.7919931411743164</c:v>
                </c:pt>
                <c:pt idx="8115">
                  <c:v>8.7267990112304688</c:v>
                </c:pt>
                <c:pt idx="8116">
                  <c:v>8.786402702331543</c:v>
                </c:pt>
                <c:pt idx="8117">
                  <c:v>8.7631082534790039</c:v>
                </c:pt>
                <c:pt idx="8118">
                  <c:v>8.7609786987304688</c:v>
                </c:pt>
                <c:pt idx="8119">
                  <c:v>8.8173551559448242</c:v>
                </c:pt>
                <c:pt idx="8120">
                  <c:v>8.7713899612426758</c:v>
                </c:pt>
                <c:pt idx="8121">
                  <c:v>8.8075389862060547</c:v>
                </c:pt>
                <c:pt idx="8122">
                  <c:v>8.7752542495727539</c:v>
                </c:pt>
                <c:pt idx="8123">
                  <c:v>8.8295307159423828</c:v>
                </c:pt>
                <c:pt idx="8124">
                  <c:v>8.8285140991210938</c:v>
                </c:pt>
                <c:pt idx="8125">
                  <c:v>8.7842769622802734</c:v>
                </c:pt>
                <c:pt idx="8126">
                  <c:v>8.7531356811523438</c:v>
                </c:pt>
                <c:pt idx="8127">
                  <c:v>8.7722711563110352</c:v>
                </c:pt>
                <c:pt idx="8128">
                  <c:v>8.8235502243041992</c:v>
                </c:pt>
                <c:pt idx="8129">
                  <c:v>8.828984260559082</c:v>
                </c:pt>
                <c:pt idx="8130">
                  <c:v>8.8578767776489258</c:v>
                </c:pt>
                <c:pt idx="8131">
                  <c:v>8.8217926025390625</c:v>
                </c:pt>
                <c:pt idx="8132">
                  <c:v>8.8541784286499023</c:v>
                </c:pt>
                <c:pt idx="8133">
                  <c:v>8.8576421737670898</c:v>
                </c:pt>
                <c:pt idx="8134">
                  <c:v>8.8580741882324219</c:v>
                </c:pt>
                <c:pt idx="8135">
                  <c:v>8.8296937942504883</c:v>
                </c:pt>
                <c:pt idx="8136">
                  <c:v>8.8836374282836914</c:v>
                </c:pt>
                <c:pt idx="8137">
                  <c:v>8.9101791381835938</c:v>
                </c:pt>
                <c:pt idx="8138">
                  <c:v>8.8202295303344727</c:v>
                </c:pt>
                <c:pt idx="8139">
                  <c:v>8.861602783203125</c:v>
                </c:pt>
                <c:pt idx="8140">
                  <c:v>8.8809013366699219</c:v>
                </c:pt>
                <c:pt idx="8141">
                  <c:v>8.8871192932128906</c:v>
                </c:pt>
                <c:pt idx="8142">
                  <c:v>8.9210987091064453</c:v>
                </c:pt>
                <c:pt idx="8143">
                  <c:v>8.905421257019043</c:v>
                </c:pt>
                <c:pt idx="8144">
                  <c:v>8.9310178756713867</c:v>
                </c:pt>
                <c:pt idx="8145">
                  <c:v>8.9218101501464844</c:v>
                </c:pt>
                <c:pt idx="8146">
                  <c:v>8.9354257583618164</c:v>
                </c:pt>
                <c:pt idx="8147">
                  <c:v>8.9056329727172852</c:v>
                </c:pt>
                <c:pt idx="8148">
                  <c:v>8.8362922668457031</c:v>
                </c:pt>
                <c:pt idx="8149">
                  <c:v>8.8773679733276367</c:v>
                </c:pt>
                <c:pt idx="8150">
                  <c:v>8.8370399475097656</c:v>
                </c:pt>
                <c:pt idx="8151">
                  <c:v>8.8444709777832031</c:v>
                </c:pt>
                <c:pt idx="8152">
                  <c:v>8.8444881439208984</c:v>
                </c:pt>
                <c:pt idx="8153">
                  <c:v>8.8482437133789063</c:v>
                </c:pt>
                <c:pt idx="8154">
                  <c:v>8.8608198165893555</c:v>
                </c:pt>
                <c:pt idx="8155">
                  <c:v>8.9023523330688477</c:v>
                </c:pt>
                <c:pt idx="8156">
                  <c:v>8.8036994934082031</c:v>
                </c:pt>
                <c:pt idx="8157">
                  <c:v>8.8820581436157227</c:v>
                </c:pt>
                <c:pt idx="8158">
                  <c:v>8.8895750045776367</c:v>
                </c:pt>
                <c:pt idx="8159">
                  <c:v>8.8788375854492188</c:v>
                </c:pt>
                <c:pt idx="8160">
                  <c:v>8.9090127944946289</c:v>
                </c:pt>
                <c:pt idx="8161">
                  <c:v>8.8822021484375</c:v>
                </c:pt>
                <c:pt idx="8162">
                  <c:v>8.8321952819824219</c:v>
                </c:pt>
                <c:pt idx="8163">
                  <c:v>8.9175863265991211</c:v>
                </c:pt>
                <c:pt idx="8164">
                  <c:v>8.9105911254882813</c:v>
                </c:pt>
                <c:pt idx="8165">
                  <c:v>8.8807668685913086</c:v>
                </c:pt>
                <c:pt idx="8166">
                  <c:v>8.812408447265625</c:v>
                </c:pt>
                <c:pt idx="8167">
                  <c:v>8.8557186126708984</c:v>
                </c:pt>
                <c:pt idx="8168">
                  <c:v>8.8832149505615234</c:v>
                </c:pt>
                <c:pt idx="8169">
                  <c:v>8.7994489669799805</c:v>
                </c:pt>
                <c:pt idx="8170">
                  <c:v>8.8682060241699219</c:v>
                </c:pt>
                <c:pt idx="8171">
                  <c:v>8.8344135284423828</c:v>
                </c:pt>
                <c:pt idx="8172">
                  <c:v>8.778752326965332</c:v>
                </c:pt>
                <c:pt idx="8173">
                  <c:v>8.7304792404174805</c:v>
                </c:pt>
                <c:pt idx="8174">
                  <c:v>8.8173246383666992</c:v>
                </c:pt>
                <c:pt idx="8175">
                  <c:v>8.6738691329956055</c:v>
                </c:pt>
                <c:pt idx="8176">
                  <c:v>8.7144718170166016</c:v>
                </c:pt>
                <c:pt idx="8177">
                  <c:v>8.8013391494750977</c:v>
                </c:pt>
                <c:pt idx="8178">
                  <c:v>8.7997217178344727</c:v>
                </c:pt>
                <c:pt idx="8179">
                  <c:v>8.8124494552612305</c:v>
                </c:pt>
                <c:pt idx="8180">
                  <c:v>8.8703880310058594</c:v>
                </c:pt>
                <c:pt idx="8181">
                  <c:v>8.8117866516113281</c:v>
                </c:pt>
                <c:pt idx="8182">
                  <c:v>8.8333196640014648</c:v>
                </c:pt>
                <c:pt idx="8183">
                  <c:v>8.8141698837280273</c:v>
                </c:pt>
                <c:pt idx="8184">
                  <c:v>8.8186235427856445</c:v>
                </c:pt>
                <c:pt idx="8185">
                  <c:v>8.6901111602783203</c:v>
                </c:pt>
                <c:pt idx="8186">
                  <c:v>8.7725505828857422</c:v>
                </c:pt>
                <c:pt idx="8187">
                  <c:v>8.7624244689941406</c:v>
                </c:pt>
                <c:pt idx="8188">
                  <c:v>8.832005500793457</c:v>
                </c:pt>
                <c:pt idx="8189">
                  <c:v>8.8954296112060547</c:v>
                </c:pt>
                <c:pt idx="8190">
                  <c:v>8.8848323822021484</c:v>
                </c:pt>
                <c:pt idx="8191">
                  <c:v>8.7582740783691406</c:v>
                </c:pt>
                <c:pt idx="8192">
                  <c:v>8.8794775009155273</c:v>
                </c:pt>
                <c:pt idx="8193">
                  <c:v>8.846684455871582</c:v>
                </c:pt>
                <c:pt idx="8194">
                  <c:v>8.8534202575683594</c:v>
                </c:pt>
                <c:pt idx="8195">
                  <c:v>8.8815298080444336</c:v>
                </c:pt>
                <c:pt idx="8196">
                  <c:v>8.8137874603271484</c:v>
                </c:pt>
                <c:pt idx="8197">
                  <c:v>8.8007259368896484</c:v>
                </c:pt>
                <c:pt idx="8198">
                  <c:v>8.8957033157348633</c:v>
                </c:pt>
                <c:pt idx="8199">
                  <c:v>8.8688926696777344</c:v>
                </c:pt>
                <c:pt idx="8200">
                  <c:v>8.89971923828125</c:v>
                </c:pt>
                <c:pt idx="8201">
                  <c:v>8.8766765594482422</c:v>
                </c:pt>
                <c:pt idx="8202">
                  <c:v>8.8834514617919922</c:v>
                </c:pt>
                <c:pt idx="8203">
                  <c:v>8.9231252670288086</c:v>
                </c:pt>
                <c:pt idx="8204">
                  <c:v>8.9456920623779297</c:v>
                </c:pt>
                <c:pt idx="8205">
                  <c:v>8.7729043960571289</c:v>
                </c:pt>
                <c:pt idx="8206">
                  <c:v>8.8657236099243164</c:v>
                </c:pt>
                <c:pt idx="8207">
                  <c:v>8.8540134429931641</c:v>
                </c:pt>
                <c:pt idx="8208">
                  <c:v>8.9302091598510742</c:v>
                </c:pt>
                <c:pt idx="8209">
                  <c:v>8.955622673034668</c:v>
                </c:pt>
                <c:pt idx="8210">
                  <c:v>8.9201202392578125</c:v>
                </c:pt>
                <c:pt idx="8211">
                  <c:v>8.9081392288208008</c:v>
                </c:pt>
                <c:pt idx="8212">
                  <c:v>8.8836574554443359</c:v>
                </c:pt>
                <c:pt idx="8213">
                  <c:v>8.9409503936767578</c:v>
                </c:pt>
                <c:pt idx="8214">
                  <c:v>8.8851146697998047</c:v>
                </c:pt>
                <c:pt idx="8215">
                  <c:v>8.9021596908569336</c:v>
                </c:pt>
                <c:pt idx="8216">
                  <c:v>9.0168972015380859</c:v>
                </c:pt>
                <c:pt idx="8217">
                  <c:v>8.9481878280639648</c:v>
                </c:pt>
                <c:pt idx="8218">
                  <c:v>8.9562978744506836</c:v>
                </c:pt>
                <c:pt idx="8219">
                  <c:v>8.9951858520507813</c:v>
                </c:pt>
                <c:pt idx="8220">
                  <c:v>8.9721736907958984</c:v>
                </c:pt>
                <c:pt idx="8221">
                  <c:v>8.9106874465942383</c:v>
                </c:pt>
                <c:pt idx="8222">
                  <c:v>8.9040088653564453</c:v>
                </c:pt>
                <c:pt idx="8223">
                  <c:v>8.9565916061401367</c:v>
                </c:pt>
                <c:pt idx="8224">
                  <c:v>8.8292675018310547</c:v>
                </c:pt>
                <c:pt idx="8225">
                  <c:v>8.9080905914306641</c:v>
                </c:pt>
                <c:pt idx="8226">
                  <c:v>8.8735370635986328</c:v>
                </c:pt>
                <c:pt idx="8227">
                  <c:v>8.8325214385986328</c:v>
                </c:pt>
                <c:pt idx="8228">
                  <c:v>8.8154306411743164</c:v>
                </c:pt>
                <c:pt idx="8229">
                  <c:v>8.8395252227783203</c:v>
                </c:pt>
                <c:pt idx="8230">
                  <c:v>8.8077278137207031</c:v>
                </c:pt>
                <c:pt idx="8231">
                  <c:v>8.8037891387939453</c:v>
                </c:pt>
                <c:pt idx="8232">
                  <c:v>8.8573875427246094</c:v>
                </c:pt>
                <c:pt idx="8233">
                  <c:v>8.8832225799560547</c:v>
                </c:pt>
                <c:pt idx="8234">
                  <c:v>8.9542961120605469</c:v>
                </c:pt>
                <c:pt idx="8235">
                  <c:v>8.9506998062133789</c:v>
                </c:pt>
                <c:pt idx="8236">
                  <c:v>8.8408451080322266</c:v>
                </c:pt>
                <c:pt idx="8237">
                  <c:v>8.8307619094848633</c:v>
                </c:pt>
                <c:pt idx="8238">
                  <c:v>8.8161039352416992</c:v>
                </c:pt>
                <c:pt idx="8239">
                  <c:v>8.870147705078125</c:v>
                </c:pt>
                <c:pt idx="8240">
                  <c:v>8.9023895263671875</c:v>
                </c:pt>
                <c:pt idx="8241">
                  <c:v>8.8766508102416992</c:v>
                </c:pt>
                <c:pt idx="8242">
                  <c:v>8.9099416732788086</c:v>
                </c:pt>
                <c:pt idx="8243">
                  <c:v>8.8867273330688477</c:v>
                </c:pt>
                <c:pt idx="8244">
                  <c:v>8.8860321044921875</c:v>
                </c:pt>
                <c:pt idx="8245">
                  <c:v>8.8232240676879883</c:v>
                </c:pt>
                <c:pt idx="8246">
                  <c:v>8.7902908325195313</c:v>
                </c:pt>
                <c:pt idx="8247">
                  <c:v>8.8264665603637695</c:v>
                </c:pt>
                <c:pt idx="8248">
                  <c:v>8.9078865051269531</c:v>
                </c:pt>
                <c:pt idx="8249">
                  <c:v>8.8103551864624023</c:v>
                </c:pt>
                <c:pt idx="8250">
                  <c:v>8.8778238296508789</c:v>
                </c:pt>
                <c:pt idx="8251">
                  <c:v>8.805638313293457</c:v>
                </c:pt>
                <c:pt idx="8252">
                  <c:v>8.8724784851074219</c:v>
                </c:pt>
                <c:pt idx="8253">
                  <c:v>8.9873552322387695</c:v>
                </c:pt>
                <c:pt idx="8254">
                  <c:v>8.8880138397216797</c:v>
                </c:pt>
                <c:pt idx="8255">
                  <c:v>8.8915567398071289</c:v>
                </c:pt>
                <c:pt idx="8256">
                  <c:v>8.9432163238525391</c:v>
                </c:pt>
                <c:pt idx="8257">
                  <c:v>8.7717618942260742</c:v>
                </c:pt>
                <c:pt idx="8258">
                  <c:v>8.75469970703125</c:v>
                </c:pt>
                <c:pt idx="8259">
                  <c:v>8.8065996170043945</c:v>
                </c:pt>
                <c:pt idx="8260">
                  <c:v>8.9426288604736328</c:v>
                </c:pt>
                <c:pt idx="8261">
                  <c:v>8.918360710144043</c:v>
                </c:pt>
                <c:pt idx="8262">
                  <c:v>8.8107585906982422</c:v>
                </c:pt>
                <c:pt idx="8263">
                  <c:v>8.7459831237792969</c:v>
                </c:pt>
                <c:pt idx="8264">
                  <c:v>8.8170013427734375</c:v>
                </c:pt>
                <c:pt idx="8265">
                  <c:v>8.8170709609985352</c:v>
                </c:pt>
                <c:pt idx="8266">
                  <c:v>8.7215423583984375</c:v>
                </c:pt>
                <c:pt idx="8267">
                  <c:v>8.7968254089355469</c:v>
                </c:pt>
                <c:pt idx="8268">
                  <c:v>8.7890825271606445</c:v>
                </c:pt>
                <c:pt idx="8269">
                  <c:v>8.8076162338256836</c:v>
                </c:pt>
                <c:pt idx="8270">
                  <c:v>8.8461446762084961</c:v>
                </c:pt>
                <c:pt idx="8271">
                  <c:v>8.9303417205810547</c:v>
                </c:pt>
                <c:pt idx="8272">
                  <c:v>8.8645286560058594</c:v>
                </c:pt>
                <c:pt idx="8273">
                  <c:v>8.8461952209472656</c:v>
                </c:pt>
                <c:pt idx="8274">
                  <c:v>8.8236598968505859</c:v>
                </c:pt>
                <c:pt idx="8275">
                  <c:v>8.8474903106689453</c:v>
                </c:pt>
                <c:pt idx="8276">
                  <c:v>8.8262434005737305</c:v>
                </c:pt>
                <c:pt idx="8277">
                  <c:v>8.7850723266601563</c:v>
                </c:pt>
                <c:pt idx="8278">
                  <c:v>8.8119325637817383</c:v>
                </c:pt>
                <c:pt idx="8279">
                  <c:v>8.7406177520751953</c:v>
                </c:pt>
                <c:pt idx="8280">
                  <c:v>8.8162879943847656</c:v>
                </c:pt>
                <c:pt idx="8281">
                  <c:v>8.7837991714477539</c:v>
                </c:pt>
                <c:pt idx="8282">
                  <c:v>8.7922067642211914</c:v>
                </c:pt>
                <c:pt idx="8283">
                  <c:v>8.7896356582641602</c:v>
                </c:pt>
                <c:pt idx="8284">
                  <c:v>8.8429574966430664</c:v>
                </c:pt>
                <c:pt idx="8285">
                  <c:v>8.8193798065185547</c:v>
                </c:pt>
                <c:pt idx="8286">
                  <c:v>8.805964469909668</c:v>
                </c:pt>
                <c:pt idx="8287">
                  <c:v>8.7920122146606445</c:v>
                </c:pt>
                <c:pt idx="8288">
                  <c:v>8.7223520278930664</c:v>
                </c:pt>
                <c:pt idx="8289">
                  <c:v>8.6866016387939453</c:v>
                </c:pt>
                <c:pt idx="8290">
                  <c:v>8.8278341293334961</c:v>
                </c:pt>
                <c:pt idx="8291">
                  <c:v>8.7633829116821289</c:v>
                </c:pt>
                <c:pt idx="8292">
                  <c:v>8.8281040191650391</c:v>
                </c:pt>
                <c:pt idx="8293">
                  <c:v>8.7962684631347656</c:v>
                </c:pt>
                <c:pt idx="8294">
                  <c:v>8.7955751419067383</c:v>
                </c:pt>
                <c:pt idx="8295">
                  <c:v>8.7346076965332031</c:v>
                </c:pt>
                <c:pt idx="8296">
                  <c:v>8.7555952072143555</c:v>
                </c:pt>
                <c:pt idx="8297">
                  <c:v>8.8304529190063477</c:v>
                </c:pt>
                <c:pt idx="8298">
                  <c:v>8.8176174163818359</c:v>
                </c:pt>
                <c:pt idx="8299">
                  <c:v>8.7307167053222656</c:v>
                </c:pt>
                <c:pt idx="8300">
                  <c:v>8.770482063293457</c:v>
                </c:pt>
                <c:pt idx="8301">
                  <c:v>8.8720541000366211</c:v>
                </c:pt>
                <c:pt idx="8302">
                  <c:v>8.6969184875488281</c:v>
                </c:pt>
                <c:pt idx="8303">
                  <c:v>8.7400350570678711</c:v>
                </c:pt>
                <c:pt idx="8304">
                  <c:v>8.7912979125976563</c:v>
                </c:pt>
                <c:pt idx="8305">
                  <c:v>8.8398103713989258</c:v>
                </c:pt>
                <c:pt idx="8306">
                  <c:v>8.8866977691650391</c:v>
                </c:pt>
                <c:pt idx="8307">
                  <c:v>8.8215599060058594</c:v>
                </c:pt>
                <c:pt idx="8308">
                  <c:v>8.8025112152099609</c:v>
                </c:pt>
                <c:pt idx="8309">
                  <c:v>8.8117952346801758</c:v>
                </c:pt>
                <c:pt idx="8310">
                  <c:v>8.7302732467651367</c:v>
                </c:pt>
                <c:pt idx="8311">
                  <c:v>8.800440788269043</c:v>
                </c:pt>
                <c:pt idx="8312">
                  <c:v>8.7414684295654297</c:v>
                </c:pt>
                <c:pt idx="8313">
                  <c:v>8.7866420745849609</c:v>
                </c:pt>
                <c:pt idx="8314">
                  <c:v>8.8597927093505859</c:v>
                </c:pt>
                <c:pt idx="8315">
                  <c:v>8.7945270538330078</c:v>
                </c:pt>
                <c:pt idx="8316">
                  <c:v>8.7962617874145508</c:v>
                </c:pt>
                <c:pt idx="8317">
                  <c:v>8.7932729721069336</c:v>
                </c:pt>
                <c:pt idx="8318">
                  <c:v>8.8326272964477539</c:v>
                </c:pt>
                <c:pt idx="8319">
                  <c:v>8.8137121200561523</c:v>
                </c:pt>
                <c:pt idx="8320">
                  <c:v>8.788848876953125</c:v>
                </c:pt>
                <c:pt idx="8321">
                  <c:v>8.8336544036865234</c:v>
                </c:pt>
                <c:pt idx="8322">
                  <c:v>8.7912454605102539</c:v>
                </c:pt>
                <c:pt idx="8323">
                  <c:v>8.9305620193481445</c:v>
                </c:pt>
                <c:pt idx="8324">
                  <c:v>8.954035758972168</c:v>
                </c:pt>
                <c:pt idx="8325">
                  <c:v>8.8361358642578125</c:v>
                </c:pt>
                <c:pt idx="8326">
                  <c:v>8.8644657135009766</c:v>
                </c:pt>
                <c:pt idx="8327">
                  <c:v>8.8139228820800781</c:v>
                </c:pt>
                <c:pt idx="8328">
                  <c:v>8.8156232833862305</c:v>
                </c:pt>
                <c:pt idx="8329">
                  <c:v>8.9577569961547852</c:v>
                </c:pt>
                <c:pt idx="8330">
                  <c:v>8.8544225692749023</c:v>
                </c:pt>
                <c:pt idx="8331">
                  <c:v>8.9104337692260742</c:v>
                </c:pt>
                <c:pt idx="8332">
                  <c:v>8.8559112548828125</c:v>
                </c:pt>
                <c:pt idx="8333">
                  <c:v>8.8508415222167969</c:v>
                </c:pt>
                <c:pt idx="8334">
                  <c:v>8.8505449295043945</c:v>
                </c:pt>
                <c:pt idx="8335">
                  <c:v>8.9314174652099609</c:v>
                </c:pt>
                <c:pt idx="8336">
                  <c:v>8.8084573745727539</c:v>
                </c:pt>
                <c:pt idx="8337">
                  <c:v>8.8710470199584961</c:v>
                </c:pt>
                <c:pt idx="8338">
                  <c:v>8.8468446731567383</c:v>
                </c:pt>
                <c:pt idx="8339">
                  <c:v>8.8519010543823242</c:v>
                </c:pt>
                <c:pt idx="8340">
                  <c:v>8.891118049621582</c:v>
                </c:pt>
                <c:pt idx="8341">
                  <c:v>8.8794050216674805</c:v>
                </c:pt>
                <c:pt idx="8342">
                  <c:v>8.8351211547851563</c:v>
                </c:pt>
                <c:pt idx="8343">
                  <c:v>8.8867702484130859</c:v>
                </c:pt>
                <c:pt idx="8344">
                  <c:v>8.8225250244140625</c:v>
                </c:pt>
                <c:pt idx="8345">
                  <c:v>8.8257961273193359</c:v>
                </c:pt>
                <c:pt idx="8346">
                  <c:v>8.8360967636108398</c:v>
                </c:pt>
                <c:pt idx="8347">
                  <c:v>8.7784967422485352</c:v>
                </c:pt>
                <c:pt idx="8348">
                  <c:v>8.7970476150512695</c:v>
                </c:pt>
                <c:pt idx="8349">
                  <c:v>8.8597335815429688</c:v>
                </c:pt>
                <c:pt idx="8350">
                  <c:v>8.8350467681884766</c:v>
                </c:pt>
                <c:pt idx="8351">
                  <c:v>8.8465099334716797</c:v>
                </c:pt>
                <c:pt idx="8352">
                  <c:v>8.8511762619018555</c:v>
                </c:pt>
                <c:pt idx="8353">
                  <c:v>8.7764453887939453</c:v>
                </c:pt>
                <c:pt idx="8354">
                  <c:v>8.8575677871704102</c:v>
                </c:pt>
                <c:pt idx="8355">
                  <c:v>8.8422031402587891</c:v>
                </c:pt>
                <c:pt idx="8356">
                  <c:v>8.8961467742919922</c:v>
                </c:pt>
                <c:pt idx="8357">
                  <c:v>8.8052663803100586</c:v>
                </c:pt>
                <c:pt idx="8358">
                  <c:v>8.7903032302856445</c:v>
                </c:pt>
                <c:pt idx="8359">
                  <c:v>8.8246669769287109</c:v>
                </c:pt>
                <c:pt idx="8360">
                  <c:v>8.7722759246826172</c:v>
                </c:pt>
                <c:pt idx="8361">
                  <c:v>8.8080892562866211</c:v>
                </c:pt>
                <c:pt idx="8362">
                  <c:v>8.8304510116577148</c:v>
                </c:pt>
                <c:pt idx="8363">
                  <c:v>8.9231777191162109</c:v>
                </c:pt>
                <c:pt idx="8364">
                  <c:v>8.8981084823608398</c:v>
                </c:pt>
                <c:pt idx="8365">
                  <c:v>8.9233322143554688</c:v>
                </c:pt>
                <c:pt idx="8366">
                  <c:v>8.8390665054321289</c:v>
                </c:pt>
                <c:pt idx="8367">
                  <c:v>8.8176536560058594</c:v>
                </c:pt>
                <c:pt idx="8368">
                  <c:v>8.9080038070678711</c:v>
                </c:pt>
                <c:pt idx="8369">
                  <c:v>8.9740676879882813</c:v>
                </c:pt>
                <c:pt idx="8370">
                  <c:v>8.964146614074707</c:v>
                </c:pt>
                <c:pt idx="8371">
                  <c:v>8.863804817199707</c:v>
                </c:pt>
                <c:pt idx="8372">
                  <c:v>8.8289861679077148</c:v>
                </c:pt>
                <c:pt idx="8373">
                  <c:v>8.8037605285644531</c:v>
                </c:pt>
                <c:pt idx="8374">
                  <c:v>8.7746906280517578</c:v>
                </c:pt>
                <c:pt idx="8375">
                  <c:v>8.8099288940429688</c:v>
                </c:pt>
                <c:pt idx="8376">
                  <c:v>8.8137702941894531</c:v>
                </c:pt>
                <c:pt idx="8377">
                  <c:v>8.7767724990844727</c:v>
                </c:pt>
                <c:pt idx="8378">
                  <c:v>8.8229894638061523</c:v>
                </c:pt>
                <c:pt idx="8379">
                  <c:v>8.8296880722045898</c:v>
                </c:pt>
                <c:pt idx="8380">
                  <c:v>8.8224649429321289</c:v>
                </c:pt>
                <c:pt idx="8381">
                  <c:v>8.842869758605957</c:v>
                </c:pt>
                <c:pt idx="8382">
                  <c:v>8.808110237121582</c:v>
                </c:pt>
                <c:pt idx="8383">
                  <c:v>8.8289346694946289</c:v>
                </c:pt>
                <c:pt idx="8384">
                  <c:v>8.8788223266601563</c:v>
                </c:pt>
                <c:pt idx="8385">
                  <c:v>8.8501691818237305</c:v>
                </c:pt>
                <c:pt idx="8386">
                  <c:v>8.8364934921264648</c:v>
                </c:pt>
                <c:pt idx="8387">
                  <c:v>8.8674993515014648</c:v>
                </c:pt>
                <c:pt idx="8388">
                  <c:v>8.8609952926635742</c:v>
                </c:pt>
                <c:pt idx="8389">
                  <c:v>8.8837261199951172</c:v>
                </c:pt>
                <c:pt idx="8390">
                  <c:v>8.8348054885864258</c:v>
                </c:pt>
                <c:pt idx="8391">
                  <c:v>8.7942581176757813</c:v>
                </c:pt>
                <c:pt idx="8392">
                  <c:v>8.8136024475097656</c:v>
                </c:pt>
                <c:pt idx="8393">
                  <c:v>8.8496723175048828</c:v>
                </c:pt>
                <c:pt idx="8394">
                  <c:v>8.8474693298339844</c:v>
                </c:pt>
                <c:pt idx="8395">
                  <c:v>8.8801164627075195</c:v>
                </c:pt>
                <c:pt idx="8396">
                  <c:v>8.8287315368652344</c:v>
                </c:pt>
                <c:pt idx="8397">
                  <c:v>8.7402000427246094</c:v>
                </c:pt>
                <c:pt idx="8398">
                  <c:v>8.8476791381835938</c:v>
                </c:pt>
                <c:pt idx="8399">
                  <c:v>8.8307619094848633</c:v>
                </c:pt>
                <c:pt idx="8400">
                  <c:v>8.8545999526977539</c:v>
                </c:pt>
                <c:pt idx="8401">
                  <c:v>8.7788934707641602</c:v>
                </c:pt>
                <c:pt idx="8402">
                  <c:v>8.7203903198242188</c:v>
                </c:pt>
                <c:pt idx="8403">
                  <c:v>8.7744646072387695</c:v>
                </c:pt>
                <c:pt idx="8404">
                  <c:v>8.6853618621826172</c:v>
                </c:pt>
                <c:pt idx="8405">
                  <c:v>8.6993017196655273</c:v>
                </c:pt>
                <c:pt idx="8406">
                  <c:v>8.7445907592773438</c:v>
                </c:pt>
                <c:pt idx="8407">
                  <c:v>8.8328466415405273</c:v>
                </c:pt>
                <c:pt idx="8408">
                  <c:v>8.76824951171875</c:v>
                </c:pt>
                <c:pt idx="8409">
                  <c:v>8.7979269027709961</c:v>
                </c:pt>
                <c:pt idx="8410">
                  <c:v>8.8410911560058594</c:v>
                </c:pt>
                <c:pt idx="8411">
                  <c:v>8.8376522064208984</c:v>
                </c:pt>
                <c:pt idx="8412">
                  <c:v>8.8544340133666992</c:v>
                </c:pt>
                <c:pt idx="8413">
                  <c:v>8.8721790313720703</c:v>
                </c:pt>
                <c:pt idx="8414">
                  <c:v>8.8397302627563477</c:v>
                </c:pt>
                <c:pt idx="8415">
                  <c:v>8.841827392578125</c:v>
                </c:pt>
                <c:pt idx="8416">
                  <c:v>8.9226369857788086</c:v>
                </c:pt>
                <c:pt idx="8417">
                  <c:v>8.8154964447021484</c:v>
                </c:pt>
                <c:pt idx="8418">
                  <c:v>8.8395586013793945</c:v>
                </c:pt>
                <c:pt idx="8419">
                  <c:v>8.7714147567749023</c:v>
                </c:pt>
                <c:pt idx="8420">
                  <c:v>8.8581981658935547</c:v>
                </c:pt>
                <c:pt idx="8421">
                  <c:v>8.8159713745117188</c:v>
                </c:pt>
                <c:pt idx="8422">
                  <c:v>8.770329475402832</c:v>
                </c:pt>
                <c:pt idx="8423">
                  <c:v>8.8937053680419922</c:v>
                </c:pt>
                <c:pt idx="8424">
                  <c:v>8.9018459320068359</c:v>
                </c:pt>
                <c:pt idx="8425">
                  <c:v>8.8022727966308594</c:v>
                </c:pt>
                <c:pt idx="8426">
                  <c:v>8.8734130859375</c:v>
                </c:pt>
                <c:pt idx="8427">
                  <c:v>8.8045539855957031</c:v>
                </c:pt>
                <c:pt idx="8428">
                  <c:v>8.8608007431030273</c:v>
                </c:pt>
                <c:pt idx="8429">
                  <c:v>8.8032970428466797</c:v>
                </c:pt>
                <c:pt idx="8430">
                  <c:v>8.7759933471679688</c:v>
                </c:pt>
                <c:pt idx="8431">
                  <c:v>8.843902587890625</c:v>
                </c:pt>
                <c:pt idx="8432">
                  <c:v>8.8583536148071289</c:v>
                </c:pt>
                <c:pt idx="8433">
                  <c:v>8.8212547302246094</c:v>
                </c:pt>
                <c:pt idx="8434">
                  <c:v>8.8344202041625977</c:v>
                </c:pt>
                <c:pt idx="8435">
                  <c:v>8.8357839584350586</c:v>
                </c:pt>
                <c:pt idx="8436">
                  <c:v>8.8496847152709961</c:v>
                </c:pt>
                <c:pt idx="8437">
                  <c:v>8.7833127975463867</c:v>
                </c:pt>
                <c:pt idx="8438">
                  <c:v>8.8402090072631836</c:v>
                </c:pt>
                <c:pt idx="8439">
                  <c:v>8.8345451354980469</c:v>
                </c:pt>
                <c:pt idx="8440">
                  <c:v>8.9096193313598633</c:v>
                </c:pt>
                <c:pt idx="8441">
                  <c:v>8.8151273727416992</c:v>
                </c:pt>
                <c:pt idx="8442">
                  <c:v>8.9271144866943359</c:v>
                </c:pt>
                <c:pt idx="8443">
                  <c:v>8.7768898010253906</c:v>
                </c:pt>
                <c:pt idx="8444">
                  <c:v>8.8356695175170898</c:v>
                </c:pt>
                <c:pt idx="8445">
                  <c:v>8.8072366714477539</c:v>
                </c:pt>
                <c:pt idx="8446">
                  <c:v>8.8167953491210938</c:v>
                </c:pt>
                <c:pt idx="8447">
                  <c:v>8.7726478576660156</c:v>
                </c:pt>
                <c:pt idx="8448">
                  <c:v>8.8197059631347656</c:v>
                </c:pt>
                <c:pt idx="8449">
                  <c:v>8.8054561614990234</c:v>
                </c:pt>
                <c:pt idx="8450">
                  <c:v>8.7582426071166992</c:v>
                </c:pt>
                <c:pt idx="8451">
                  <c:v>8.7811717987060547</c:v>
                </c:pt>
                <c:pt idx="8452">
                  <c:v>8.7863035202026367</c:v>
                </c:pt>
                <c:pt idx="8453">
                  <c:v>8.8441276550292969</c:v>
                </c:pt>
                <c:pt idx="8454">
                  <c:v>8.7978067398071289</c:v>
                </c:pt>
                <c:pt idx="8455">
                  <c:v>8.7791109085083008</c:v>
                </c:pt>
                <c:pt idx="8456">
                  <c:v>8.7937812805175781</c:v>
                </c:pt>
                <c:pt idx="8457">
                  <c:v>8.7853918075561523</c:v>
                </c:pt>
                <c:pt idx="8458">
                  <c:v>8.8984251022338867</c:v>
                </c:pt>
                <c:pt idx="8459">
                  <c:v>8.845311164855957</c:v>
                </c:pt>
                <c:pt idx="8460">
                  <c:v>8.8404035568237305</c:v>
                </c:pt>
                <c:pt idx="8461">
                  <c:v>8.8746938705444336</c:v>
                </c:pt>
                <c:pt idx="8462">
                  <c:v>8.816431999206543</c:v>
                </c:pt>
                <c:pt idx="8463">
                  <c:v>8.8809680938720703</c:v>
                </c:pt>
                <c:pt idx="8464">
                  <c:v>8.8953666687011719</c:v>
                </c:pt>
                <c:pt idx="8465">
                  <c:v>8.8522739410400391</c:v>
                </c:pt>
                <c:pt idx="8466">
                  <c:v>8.900486946105957</c:v>
                </c:pt>
                <c:pt idx="8467">
                  <c:v>8.9245357513427734</c:v>
                </c:pt>
                <c:pt idx="8468">
                  <c:v>8.8638114929199219</c:v>
                </c:pt>
                <c:pt idx="8469">
                  <c:v>8.9316644668579102</c:v>
                </c:pt>
                <c:pt idx="8470">
                  <c:v>8.9500141143798828</c:v>
                </c:pt>
                <c:pt idx="8471">
                  <c:v>8.9669761657714844</c:v>
                </c:pt>
                <c:pt idx="8472">
                  <c:v>8.9113626480102539</c:v>
                </c:pt>
                <c:pt idx="8473">
                  <c:v>8.9240560531616211</c:v>
                </c:pt>
                <c:pt idx="8474">
                  <c:v>8.935643196105957</c:v>
                </c:pt>
                <c:pt idx="8475">
                  <c:v>8.9951543807983398</c:v>
                </c:pt>
                <c:pt idx="8476">
                  <c:v>8.8511686325073242</c:v>
                </c:pt>
                <c:pt idx="8477">
                  <c:v>8.8693904876708984</c:v>
                </c:pt>
                <c:pt idx="8478">
                  <c:v>8.931330680847168</c:v>
                </c:pt>
                <c:pt idx="8479">
                  <c:v>8.9997453689575195</c:v>
                </c:pt>
                <c:pt idx="8480">
                  <c:v>8.9459915161132813</c:v>
                </c:pt>
                <c:pt idx="8481">
                  <c:v>8.892237663269043</c:v>
                </c:pt>
                <c:pt idx="8482">
                  <c:v>8.8353796005249023</c:v>
                </c:pt>
                <c:pt idx="8483">
                  <c:v>8.9785947799682617</c:v>
                </c:pt>
                <c:pt idx="8484">
                  <c:v>8.8899831771850586</c:v>
                </c:pt>
                <c:pt idx="8485">
                  <c:v>8.9232301712036133</c:v>
                </c:pt>
                <c:pt idx="8486">
                  <c:v>8.9000253677368164</c:v>
                </c:pt>
                <c:pt idx="8487">
                  <c:v>8.8639717102050781</c:v>
                </c:pt>
                <c:pt idx="8488">
                  <c:v>8.9067811965942383</c:v>
                </c:pt>
                <c:pt idx="8489">
                  <c:v>8.8993988037109375</c:v>
                </c:pt>
                <c:pt idx="8490">
                  <c:v>8.852290153503418</c:v>
                </c:pt>
                <c:pt idx="8491">
                  <c:v>8.8124265670776367</c:v>
                </c:pt>
                <c:pt idx="8492">
                  <c:v>8.8014345169067383</c:v>
                </c:pt>
                <c:pt idx="8493">
                  <c:v>8.8977079391479492</c:v>
                </c:pt>
                <c:pt idx="8494">
                  <c:v>8.9789752960205078</c:v>
                </c:pt>
                <c:pt idx="8495">
                  <c:v>8.9297561645507813</c:v>
                </c:pt>
                <c:pt idx="8496">
                  <c:v>8.9473190307617188</c:v>
                </c:pt>
                <c:pt idx="8497">
                  <c:v>8.9173383712768555</c:v>
                </c:pt>
                <c:pt idx="8498">
                  <c:v>8.9818115234375</c:v>
                </c:pt>
                <c:pt idx="8499">
                  <c:v>8.9641532897949219</c:v>
                </c:pt>
                <c:pt idx="8500">
                  <c:v>8.9853954315185547</c:v>
                </c:pt>
                <c:pt idx="8501">
                  <c:v>8.9575700759887695</c:v>
                </c:pt>
                <c:pt idx="8502">
                  <c:v>8.9040727615356445</c:v>
                </c:pt>
                <c:pt idx="8503">
                  <c:v>8.9506359100341797</c:v>
                </c:pt>
                <c:pt idx="8504">
                  <c:v>8.8736982345581055</c:v>
                </c:pt>
                <c:pt idx="8505">
                  <c:v>8.8967533111572266</c:v>
                </c:pt>
                <c:pt idx="8506">
                  <c:v>8.8207788467407227</c:v>
                </c:pt>
                <c:pt idx="8507">
                  <c:v>8.8191795349121094</c:v>
                </c:pt>
                <c:pt idx="8508">
                  <c:v>8.8561878204345703</c:v>
                </c:pt>
                <c:pt idx="8509">
                  <c:v>8.9644670486450195</c:v>
                </c:pt>
                <c:pt idx="8510">
                  <c:v>8.7993173599243164</c:v>
                </c:pt>
                <c:pt idx="8511">
                  <c:v>8.8462963104248047</c:v>
                </c:pt>
                <c:pt idx="8512">
                  <c:v>8.8142566680908203</c:v>
                </c:pt>
                <c:pt idx="8513">
                  <c:v>8.8477964401245117</c:v>
                </c:pt>
                <c:pt idx="8514">
                  <c:v>8.8131704330444336</c:v>
                </c:pt>
                <c:pt idx="8515">
                  <c:v>8.7894401550292969</c:v>
                </c:pt>
                <c:pt idx="8516">
                  <c:v>8.8417892456054688</c:v>
                </c:pt>
                <c:pt idx="8517">
                  <c:v>8.8998184204101563</c:v>
                </c:pt>
                <c:pt idx="8518">
                  <c:v>8.7805461883544922</c:v>
                </c:pt>
                <c:pt idx="8519">
                  <c:v>8.8239288330078125</c:v>
                </c:pt>
                <c:pt idx="8520">
                  <c:v>8.8142499923706055</c:v>
                </c:pt>
                <c:pt idx="8521">
                  <c:v>8.8328123092651367</c:v>
                </c:pt>
                <c:pt idx="8522">
                  <c:v>8.9239091873168945</c:v>
                </c:pt>
                <c:pt idx="8523">
                  <c:v>8.8664827346801758</c:v>
                </c:pt>
                <c:pt idx="8524">
                  <c:v>8.7935380935668945</c:v>
                </c:pt>
                <c:pt idx="8525">
                  <c:v>8.8490972518920898</c:v>
                </c:pt>
                <c:pt idx="8526">
                  <c:v>8.8957738876342773</c:v>
                </c:pt>
                <c:pt idx="8527">
                  <c:v>8.8325319290161133</c:v>
                </c:pt>
                <c:pt idx="8528">
                  <c:v>8.901331901550293</c:v>
                </c:pt>
                <c:pt idx="8529">
                  <c:v>8.8767900466918945</c:v>
                </c:pt>
                <c:pt idx="8530">
                  <c:v>8.8855314254760742</c:v>
                </c:pt>
                <c:pt idx="8531">
                  <c:v>8.8834800720214844</c:v>
                </c:pt>
                <c:pt idx="8532">
                  <c:v>8.9963788986206055</c:v>
                </c:pt>
                <c:pt idx="8533">
                  <c:v>8.9181709289550781</c:v>
                </c:pt>
                <c:pt idx="8534">
                  <c:v>8.9516916275024414</c:v>
                </c:pt>
                <c:pt idx="8535">
                  <c:v>8.9024391174316406</c:v>
                </c:pt>
                <c:pt idx="8536">
                  <c:v>8.8097524642944336</c:v>
                </c:pt>
                <c:pt idx="8537">
                  <c:v>8.8908901214599609</c:v>
                </c:pt>
                <c:pt idx="8538">
                  <c:v>8.8848857879638672</c:v>
                </c:pt>
                <c:pt idx="8539">
                  <c:v>8.915410041809082</c:v>
                </c:pt>
                <c:pt idx="8540">
                  <c:v>8.9539194107055664</c:v>
                </c:pt>
                <c:pt idx="8541">
                  <c:v>8.9068021774291992</c:v>
                </c:pt>
                <c:pt idx="8542">
                  <c:v>8.8583211898803711</c:v>
                </c:pt>
                <c:pt idx="8543">
                  <c:v>8.9215822219848633</c:v>
                </c:pt>
                <c:pt idx="8544">
                  <c:v>8.8181705474853516</c:v>
                </c:pt>
                <c:pt idx="8545">
                  <c:v>8.9300565719604492</c:v>
                </c:pt>
                <c:pt idx="8546">
                  <c:v>8.8447074890136719</c:v>
                </c:pt>
                <c:pt idx="8547">
                  <c:v>8.8550214767456055</c:v>
                </c:pt>
                <c:pt idx="8548">
                  <c:v>8.9498252868652344</c:v>
                </c:pt>
                <c:pt idx="8549">
                  <c:v>8.9056110382080078</c:v>
                </c:pt>
                <c:pt idx="8550">
                  <c:v>8.8926897048950195</c:v>
                </c:pt>
                <c:pt idx="8551">
                  <c:v>8.8215255737304688</c:v>
                </c:pt>
                <c:pt idx="8552">
                  <c:v>8.9103240966796875</c:v>
                </c:pt>
                <c:pt idx="8553">
                  <c:v>8.9305276870727539</c:v>
                </c:pt>
                <c:pt idx="8554">
                  <c:v>8.8525667190551758</c:v>
                </c:pt>
                <c:pt idx="8555">
                  <c:v>8.8991413116455078</c:v>
                </c:pt>
                <c:pt idx="8556">
                  <c:v>8.8602828979492188</c:v>
                </c:pt>
                <c:pt idx="8557">
                  <c:v>8.8631114959716797</c:v>
                </c:pt>
                <c:pt idx="8558">
                  <c:v>8.8369064331054688</c:v>
                </c:pt>
                <c:pt idx="8559">
                  <c:v>8.8871355056762695</c:v>
                </c:pt>
                <c:pt idx="8560">
                  <c:v>8.9634180068969727</c:v>
                </c:pt>
                <c:pt idx="8561">
                  <c:v>8.8353281021118164</c:v>
                </c:pt>
                <c:pt idx="8562">
                  <c:v>8.8411779403686523</c:v>
                </c:pt>
                <c:pt idx="8563">
                  <c:v>8.8818578720092773</c:v>
                </c:pt>
                <c:pt idx="8564">
                  <c:v>8.8610420227050781</c:v>
                </c:pt>
                <c:pt idx="8565">
                  <c:v>8.8429040908813477</c:v>
                </c:pt>
                <c:pt idx="8566">
                  <c:v>8.871851921081543</c:v>
                </c:pt>
                <c:pt idx="8567">
                  <c:v>8.9299821853637695</c:v>
                </c:pt>
                <c:pt idx="8568">
                  <c:v>8.8921051025390625</c:v>
                </c:pt>
                <c:pt idx="8569">
                  <c:v>8.890528678894043</c:v>
                </c:pt>
                <c:pt idx="8570">
                  <c:v>8.9154129028320313</c:v>
                </c:pt>
                <c:pt idx="8571">
                  <c:v>8.8345603942871094</c:v>
                </c:pt>
                <c:pt idx="8572">
                  <c:v>8.8915882110595703</c:v>
                </c:pt>
                <c:pt idx="8573">
                  <c:v>8.8292922973632813</c:v>
                </c:pt>
                <c:pt idx="8574">
                  <c:v>8.7922248840332031</c:v>
                </c:pt>
                <c:pt idx="8575">
                  <c:v>8.8532609939575195</c:v>
                </c:pt>
                <c:pt idx="8576">
                  <c:v>8.8472404479980469</c:v>
                </c:pt>
                <c:pt idx="8577">
                  <c:v>8.7314958572387695</c:v>
                </c:pt>
                <c:pt idx="8578">
                  <c:v>8.7920866012573242</c:v>
                </c:pt>
                <c:pt idx="8579">
                  <c:v>8.8232183456420898</c:v>
                </c:pt>
                <c:pt idx="8580">
                  <c:v>8.875239372253418</c:v>
                </c:pt>
                <c:pt idx="8581">
                  <c:v>8.8520574569702148</c:v>
                </c:pt>
                <c:pt idx="8582">
                  <c:v>8.8594741821289063</c:v>
                </c:pt>
                <c:pt idx="8583">
                  <c:v>8.8545007705688477</c:v>
                </c:pt>
                <c:pt idx="8584">
                  <c:v>8.8690509796142578</c:v>
                </c:pt>
                <c:pt idx="8585">
                  <c:v>8.8745326995849609</c:v>
                </c:pt>
                <c:pt idx="8586">
                  <c:v>8.877629280090332</c:v>
                </c:pt>
                <c:pt idx="8587">
                  <c:v>8.9345254898071289</c:v>
                </c:pt>
                <c:pt idx="8588">
                  <c:v>8.8336677551269531</c:v>
                </c:pt>
                <c:pt idx="8589">
                  <c:v>8.9058856964111328</c:v>
                </c:pt>
                <c:pt idx="8590">
                  <c:v>8.8596811294555664</c:v>
                </c:pt>
                <c:pt idx="8591">
                  <c:v>8.8556718826293945</c:v>
                </c:pt>
                <c:pt idx="8592">
                  <c:v>8.8168087005615234</c:v>
                </c:pt>
                <c:pt idx="8593">
                  <c:v>8.8876781463623047</c:v>
                </c:pt>
                <c:pt idx="8594">
                  <c:v>8.9953069686889648</c:v>
                </c:pt>
                <c:pt idx="8595">
                  <c:v>8.8486051559448242</c:v>
                </c:pt>
                <c:pt idx="8596">
                  <c:v>8.8731813430786133</c:v>
                </c:pt>
                <c:pt idx="8597">
                  <c:v>8.8745574951171875</c:v>
                </c:pt>
                <c:pt idx="8598">
                  <c:v>8.8017635345458984</c:v>
                </c:pt>
                <c:pt idx="8599">
                  <c:v>8.8569374084472656</c:v>
                </c:pt>
                <c:pt idx="8600">
                  <c:v>8.8598880767822266</c:v>
                </c:pt>
                <c:pt idx="8601">
                  <c:v>8.8779916763305664</c:v>
                </c:pt>
                <c:pt idx="8602">
                  <c:v>8.8229694366455078</c:v>
                </c:pt>
                <c:pt idx="8603">
                  <c:v>8.8075103759765625</c:v>
                </c:pt>
                <c:pt idx="8604">
                  <c:v>8.7978010177612305</c:v>
                </c:pt>
                <c:pt idx="8605">
                  <c:v>8.828221321105957</c:v>
                </c:pt>
                <c:pt idx="8606">
                  <c:v>8.8488540649414063</c:v>
                </c:pt>
                <c:pt idx="8607">
                  <c:v>8.9261274337768555</c:v>
                </c:pt>
                <c:pt idx="8608">
                  <c:v>8.8490762710571289</c:v>
                </c:pt>
                <c:pt idx="8609">
                  <c:v>8.8866796493530273</c:v>
                </c:pt>
                <c:pt idx="8610">
                  <c:v>8.8884382247924805</c:v>
                </c:pt>
                <c:pt idx="8611">
                  <c:v>8.9436807632446289</c:v>
                </c:pt>
                <c:pt idx="8612">
                  <c:v>8.9606304168701172</c:v>
                </c:pt>
                <c:pt idx="8613">
                  <c:v>8.9314041137695313</c:v>
                </c:pt>
                <c:pt idx="8614">
                  <c:v>8.9253740310668945</c:v>
                </c:pt>
                <c:pt idx="8615">
                  <c:v>8.9218053817749023</c:v>
                </c:pt>
                <c:pt idx="8616">
                  <c:v>8.9177980422973633</c:v>
                </c:pt>
                <c:pt idx="8617">
                  <c:v>8.9508247375488281</c:v>
                </c:pt>
                <c:pt idx="8618">
                  <c:v>8.9147558212280273</c:v>
                </c:pt>
                <c:pt idx="8619">
                  <c:v>8.8376684188842773</c:v>
                </c:pt>
                <c:pt idx="8620">
                  <c:v>8.9085397720336914</c:v>
                </c:pt>
                <c:pt idx="8621">
                  <c:v>8.9049816131591797</c:v>
                </c:pt>
                <c:pt idx="8622">
                  <c:v>8.8907108306884766</c:v>
                </c:pt>
                <c:pt idx="8623">
                  <c:v>8.893254280090332</c:v>
                </c:pt>
                <c:pt idx="8624">
                  <c:v>8.8920307159423828</c:v>
                </c:pt>
                <c:pt idx="8625">
                  <c:v>8.8760242462158203</c:v>
                </c:pt>
                <c:pt idx="8626">
                  <c:v>8.8043394088745117</c:v>
                </c:pt>
                <c:pt idx="8627">
                  <c:v>8.9227848052978516</c:v>
                </c:pt>
                <c:pt idx="8628">
                  <c:v>8.8770275115966797</c:v>
                </c:pt>
                <c:pt idx="8629">
                  <c:v>8.9076786041259766</c:v>
                </c:pt>
                <c:pt idx="8630">
                  <c:v>8.9184885025024414</c:v>
                </c:pt>
                <c:pt idx="8631">
                  <c:v>8.8218374252319336</c:v>
                </c:pt>
                <c:pt idx="8632">
                  <c:v>8.7954368591308594</c:v>
                </c:pt>
                <c:pt idx="8633">
                  <c:v>8.8591680526733398</c:v>
                </c:pt>
                <c:pt idx="8634">
                  <c:v>8.8753185272216797</c:v>
                </c:pt>
                <c:pt idx="8635">
                  <c:v>8.8835315704345703</c:v>
                </c:pt>
                <c:pt idx="8636">
                  <c:v>8.8142986297607422</c:v>
                </c:pt>
                <c:pt idx="8637">
                  <c:v>8.8281364440917969</c:v>
                </c:pt>
                <c:pt idx="8638">
                  <c:v>8.8658809661865234</c:v>
                </c:pt>
                <c:pt idx="8639">
                  <c:v>8.934758186340332</c:v>
                </c:pt>
                <c:pt idx="8640">
                  <c:v>8.7958841323852539</c:v>
                </c:pt>
                <c:pt idx="8641">
                  <c:v>8.8180379867553711</c:v>
                </c:pt>
                <c:pt idx="8642">
                  <c:v>8.8396339416503906</c:v>
                </c:pt>
                <c:pt idx="8643">
                  <c:v>8.8858041763305664</c:v>
                </c:pt>
                <c:pt idx="8644">
                  <c:v>8.8812799453735352</c:v>
                </c:pt>
                <c:pt idx="8645">
                  <c:v>8.833404541015625</c:v>
                </c:pt>
                <c:pt idx="8646">
                  <c:v>8.9187173843383789</c:v>
                </c:pt>
                <c:pt idx="8647">
                  <c:v>8.9224357604980469</c:v>
                </c:pt>
                <c:pt idx="8648">
                  <c:v>8.9151191711425781</c:v>
                </c:pt>
                <c:pt idx="8649">
                  <c:v>8.8692598342895508</c:v>
                </c:pt>
                <c:pt idx="8650">
                  <c:v>8.9132299423217773</c:v>
                </c:pt>
                <c:pt idx="8651">
                  <c:v>8.8913116455078125</c:v>
                </c:pt>
                <c:pt idx="8652">
                  <c:v>8.8972959518432617</c:v>
                </c:pt>
                <c:pt idx="8653">
                  <c:v>8.9337167739868164</c:v>
                </c:pt>
                <c:pt idx="8654">
                  <c:v>8.8860578536987305</c:v>
                </c:pt>
                <c:pt idx="8655">
                  <c:v>8.9018373489379883</c:v>
                </c:pt>
                <c:pt idx="8656">
                  <c:v>8.9138689041137695</c:v>
                </c:pt>
                <c:pt idx="8657">
                  <c:v>8.9435129165649414</c:v>
                </c:pt>
                <c:pt idx="8658">
                  <c:v>8.8800725936889648</c:v>
                </c:pt>
                <c:pt idx="8659">
                  <c:v>8.8214082717895508</c:v>
                </c:pt>
                <c:pt idx="8660">
                  <c:v>8.852752685546875</c:v>
                </c:pt>
                <c:pt idx="8661">
                  <c:v>8.8476676940917969</c:v>
                </c:pt>
                <c:pt idx="8662">
                  <c:v>8.8298816680908203</c:v>
                </c:pt>
                <c:pt idx="8663">
                  <c:v>8.8741683959960938</c:v>
                </c:pt>
                <c:pt idx="8664">
                  <c:v>8.865351676940918</c:v>
                </c:pt>
                <c:pt idx="8665">
                  <c:v>8.8313970565795898</c:v>
                </c:pt>
                <c:pt idx="8666">
                  <c:v>8.9345741271972656</c:v>
                </c:pt>
                <c:pt idx="8667">
                  <c:v>8.9363212585449219</c:v>
                </c:pt>
                <c:pt idx="8668">
                  <c:v>8.8539533615112305</c:v>
                </c:pt>
                <c:pt idx="8669">
                  <c:v>8.9416990280151367</c:v>
                </c:pt>
                <c:pt idx="8670">
                  <c:v>8.9132146835327148</c:v>
                </c:pt>
                <c:pt idx="8671">
                  <c:v>8.8402318954467773</c:v>
                </c:pt>
                <c:pt idx="8672">
                  <c:v>8.8147516250610352</c:v>
                </c:pt>
                <c:pt idx="8673">
                  <c:v>8.8289318084716797</c:v>
                </c:pt>
                <c:pt idx="8674">
                  <c:v>8.7724313735961914</c:v>
                </c:pt>
                <c:pt idx="8675">
                  <c:v>8.830078125</c:v>
                </c:pt>
                <c:pt idx="8676">
                  <c:v>8.816436767578125</c:v>
                </c:pt>
                <c:pt idx="8677">
                  <c:v>8.8584871292114258</c:v>
                </c:pt>
                <c:pt idx="8678">
                  <c:v>8.8019046783447266</c:v>
                </c:pt>
                <c:pt idx="8679">
                  <c:v>8.7509002685546875</c:v>
                </c:pt>
                <c:pt idx="8680">
                  <c:v>8.8458623886108398</c:v>
                </c:pt>
                <c:pt idx="8681">
                  <c:v>8.854762077331543</c:v>
                </c:pt>
                <c:pt idx="8682">
                  <c:v>8.824981689453125</c:v>
                </c:pt>
                <c:pt idx="8683">
                  <c:v>8.7721939086914063</c:v>
                </c:pt>
                <c:pt idx="8684">
                  <c:v>8.7669715881347656</c:v>
                </c:pt>
                <c:pt idx="8685">
                  <c:v>8.7094202041625977</c:v>
                </c:pt>
                <c:pt idx="8686">
                  <c:v>8.7402019500732422</c:v>
                </c:pt>
                <c:pt idx="8687">
                  <c:v>8.7388639450073242</c:v>
                </c:pt>
                <c:pt idx="8688">
                  <c:v>8.7674398422241211</c:v>
                </c:pt>
                <c:pt idx="8689">
                  <c:v>8.8177499771118164</c:v>
                </c:pt>
                <c:pt idx="8690">
                  <c:v>8.8632526397705078</c:v>
                </c:pt>
                <c:pt idx="8691">
                  <c:v>8.904911994934082</c:v>
                </c:pt>
                <c:pt idx="8692">
                  <c:v>8.8895854949951172</c:v>
                </c:pt>
                <c:pt idx="8693">
                  <c:v>8.9336957931518555</c:v>
                </c:pt>
                <c:pt idx="8694">
                  <c:v>8.8669357299804688</c:v>
                </c:pt>
                <c:pt idx="8695">
                  <c:v>8.897705078125</c:v>
                </c:pt>
                <c:pt idx="8696">
                  <c:v>8.9359846115112305</c:v>
                </c:pt>
                <c:pt idx="8697">
                  <c:v>8.9373273849487305</c:v>
                </c:pt>
                <c:pt idx="8698">
                  <c:v>8.9186944961547852</c:v>
                </c:pt>
                <c:pt idx="8699">
                  <c:v>8.8079566955566406</c:v>
                </c:pt>
                <c:pt idx="8700">
                  <c:v>8.931889533996582</c:v>
                </c:pt>
                <c:pt idx="8701">
                  <c:v>8.9446077346801758</c:v>
                </c:pt>
                <c:pt idx="8702">
                  <c:v>8.9379701614379883</c:v>
                </c:pt>
                <c:pt idx="8703">
                  <c:v>8.9496364593505859</c:v>
                </c:pt>
                <c:pt idx="8704">
                  <c:v>8.8369579315185547</c:v>
                </c:pt>
                <c:pt idx="8705">
                  <c:v>8.8430795669555664</c:v>
                </c:pt>
                <c:pt idx="8706">
                  <c:v>8.8434543609619141</c:v>
                </c:pt>
                <c:pt idx="8707">
                  <c:v>8.8336143493652344</c:v>
                </c:pt>
                <c:pt idx="8708">
                  <c:v>8.7993021011352539</c:v>
                </c:pt>
                <c:pt idx="8709">
                  <c:v>8.8171091079711914</c:v>
                </c:pt>
                <c:pt idx="8710">
                  <c:v>8.7854213714599609</c:v>
                </c:pt>
                <c:pt idx="8711">
                  <c:v>8.776219367980957</c:v>
                </c:pt>
                <c:pt idx="8712">
                  <c:v>8.8178291320800781</c:v>
                </c:pt>
                <c:pt idx="8713">
                  <c:v>8.7699928283691406</c:v>
                </c:pt>
                <c:pt idx="8714">
                  <c:v>8.8075761795043945</c:v>
                </c:pt>
                <c:pt idx="8715">
                  <c:v>8.8454017639160156</c:v>
                </c:pt>
                <c:pt idx="8716">
                  <c:v>8.9020719528198242</c:v>
                </c:pt>
                <c:pt idx="8717">
                  <c:v>8.8438358306884766</c:v>
                </c:pt>
                <c:pt idx="8718">
                  <c:v>8.8955650329589844</c:v>
                </c:pt>
                <c:pt idx="8719">
                  <c:v>8.8724851608276367</c:v>
                </c:pt>
                <c:pt idx="8720">
                  <c:v>8.8927459716796875</c:v>
                </c:pt>
                <c:pt idx="8721">
                  <c:v>8.7919254302978516</c:v>
                </c:pt>
                <c:pt idx="8722">
                  <c:v>8.8293819427490234</c:v>
                </c:pt>
                <c:pt idx="8723">
                  <c:v>8.8182706832885742</c:v>
                </c:pt>
                <c:pt idx="8724">
                  <c:v>8.7634143829345703</c:v>
                </c:pt>
                <c:pt idx="8725">
                  <c:v>8.8183431625366211</c:v>
                </c:pt>
                <c:pt idx="8726">
                  <c:v>8.7890691757202148</c:v>
                </c:pt>
                <c:pt idx="8727">
                  <c:v>8.8420009613037109</c:v>
                </c:pt>
                <c:pt idx="8728">
                  <c:v>8.8343601226806641</c:v>
                </c:pt>
                <c:pt idx="8729">
                  <c:v>8.7944955825805664</c:v>
                </c:pt>
                <c:pt idx="8730">
                  <c:v>8.9089794158935547</c:v>
                </c:pt>
                <c:pt idx="8731">
                  <c:v>8.8422651290893555</c:v>
                </c:pt>
                <c:pt idx="8732">
                  <c:v>8.8544378280639648</c:v>
                </c:pt>
                <c:pt idx="8733">
                  <c:v>8.8085117340087891</c:v>
                </c:pt>
                <c:pt idx="8734">
                  <c:v>8.8449172973632813</c:v>
                </c:pt>
                <c:pt idx="8735">
                  <c:v>8.7803592681884766</c:v>
                </c:pt>
                <c:pt idx="8736">
                  <c:v>8.7724857330322266</c:v>
                </c:pt>
                <c:pt idx="8737">
                  <c:v>8.848973274230957</c:v>
                </c:pt>
                <c:pt idx="8738">
                  <c:v>8.8676509857177734</c:v>
                </c:pt>
                <c:pt idx="8739">
                  <c:v>8.8398323059082031</c:v>
                </c:pt>
                <c:pt idx="8740">
                  <c:v>8.9653034210205078</c:v>
                </c:pt>
                <c:pt idx="8741">
                  <c:v>9.030543327331543</c:v>
                </c:pt>
                <c:pt idx="8742">
                  <c:v>8.9649105072021484</c:v>
                </c:pt>
                <c:pt idx="8743">
                  <c:v>8.9809207916259766</c:v>
                </c:pt>
                <c:pt idx="8744">
                  <c:v>9.0050497055053711</c:v>
                </c:pt>
                <c:pt idx="8745">
                  <c:v>8.9646444320678711</c:v>
                </c:pt>
                <c:pt idx="8746">
                  <c:v>8.8792057037353516</c:v>
                </c:pt>
                <c:pt idx="8747">
                  <c:v>8.9329214096069336</c:v>
                </c:pt>
                <c:pt idx="8748">
                  <c:v>8.8782663345336914</c:v>
                </c:pt>
                <c:pt idx="8749">
                  <c:v>8.9329509735107422</c:v>
                </c:pt>
                <c:pt idx="8750">
                  <c:v>8.971858024597168</c:v>
                </c:pt>
                <c:pt idx="8751">
                  <c:v>9.0180044174194336</c:v>
                </c:pt>
                <c:pt idx="8752">
                  <c:v>8.9700660705566406</c:v>
                </c:pt>
                <c:pt idx="8753">
                  <c:v>8.9856557846069336</c:v>
                </c:pt>
                <c:pt idx="8754">
                  <c:v>9.0604085922241211</c:v>
                </c:pt>
                <c:pt idx="8755">
                  <c:v>8.9263372421264648</c:v>
                </c:pt>
                <c:pt idx="8756">
                  <c:v>8.9964981079101563</c:v>
                </c:pt>
                <c:pt idx="8757">
                  <c:v>8.9905796051025391</c:v>
                </c:pt>
                <c:pt idx="8758">
                  <c:v>8.9846944808959961</c:v>
                </c:pt>
                <c:pt idx="8759">
                  <c:v>8.9016742706298828</c:v>
                </c:pt>
                <c:pt idx="8760">
                  <c:v>8.9931888580322266</c:v>
                </c:pt>
                <c:pt idx="8761">
                  <c:v>8.9804487228393555</c:v>
                </c:pt>
                <c:pt idx="8762">
                  <c:v>8.9364566802978516</c:v>
                </c:pt>
                <c:pt idx="8763">
                  <c:v>8.9378881454467773</c:v>
                </c:pt>
                <c:pt idx="8764">
                  <c:v>8.9581623077392578</c:v>
                </c:pt>
                <c:pt idx="8765">
                  <c:v>8.8756437301635742</c:v>
                </c:pt>
                <c:pt idx="8766">
                  <c:v>8.9924993515014648</c:v>
                </c:pt>
                <c:pt idx="8767">
                  <c:v>8.8972330093383789</c:v>
                </c:pt>
                <c:pt idx="8768">
                  <c:v>8.9881258010864258</c:v>
                </c:pt>
                <c:pt idx="8769">
                  <c:v>9.0190143585205078</c:v>
                </c:pt>
                <c:pt idx="8770">
                  <c:v>8.9421310424804688</c:v>
                </c:pt>
                <c:pt idx="8771">
                  <c:v>8.9493284225463867</c:v>
                </c:pt>
                <c:pt idx="8772">
                  <c:v>8.9960136413574219</c:v>
                </c:pt>
                <c:pt idx="8773">
                  <c:v>9.0019979476928711</c:v>
                </c:pt>
                <c:pt idx="8774">
                  <c:v>9.0447111129760742</c:v>
                </c:pt>
                <c:pt idx="8775">
                  <c:v>8.9781532287597656</c:v>
                </c:pt>
                <c:pt idx="8776">
                  <c:v>8.9427394866943359</c:v>
                </c:pt>
                <c:pt idx="8777">
                  <c:v>9.0282201766967773</c:v>
                </c:pt>
                <c:pt idx="8778">
                  <c:v>8.9955768585205078</c:v>
                </c:pt>
                <c:pt idx="8779">
                  <c:v>8.9865427017211914</c:v>
                </c:pt>
                <c:pt idx="8780">
                  <c:v>9.0050983428955078</c:v>
                </c:pt>
                <c:pt idx="8781">
                  <c:v>9.0558862686157227</c:v>
                </c:pt>
                <c:pt idx="8782">
                  <c:v>8.9481296539306641</c:v>
                </c:pt>
                <c:pt idx="8783">
                  <c:v>8.8837718963623047</c:v>
                </c:pt>
                <c:pt idx="8784">
                  <c:v>8.9808559417724609</c:v>
                </c:pt>
                <c:pt idx="8785">
                  <c:v>8.895172119140625</c:v>
                </c:pt>
                <c:pt idx="8786">
                  <c:v>8.9193630218505859</c:v>
                </c:pt>
                <c:pt idx="8787">
                  <c:v>8.9824934005737305</c:v>
                </c:pt>
                <c:pt idx="8788">
                  <c:v>8.9631576538085938</c:v>
                </c:pt>
                <c:pt idx="8789">
                  <c:v>9.0548286437988281</c:v>
                </c:pt>
                <c:pt idx="8790">
                  <c:v>8.9439573287963867</c:v>
                </c:pt>
                <c:pt idx="8791">
                  <c:v>8.9432125091552734</c:v>
                </c:pt>
                <c:pt idx="8792">
                  <c:v>8.9302406311035156</c:v>
                </c:pt>
                <c:pt idx="8793">
                  <c:v>8.98333740234375</c:v>
                </c:pt>
                <c:pt idx="8794">
                  <c:v>8.9238834381103516</c:v>
                </c:pt>
                <c:pt idx="8795">
                  <c:v>8.9681329727172852</c:v>
                </c:pt>
                <c:pt idx="8796">
                  <c:v>8.9938373565673828</c:v>
                </c:pt>
                <c:pt idx="8797">
                  <c:v>9.0123786926269531</c:v>
                </c:pt>
                <c:pt idx="8798">
                  <c:v>8.940037727355957</c:v>
                </c:pt>
                <c:pt idx="8799">
                  <c:v>8.9169378280639648</c:v>
                </c:pt>
                <c:pt idx="8800">
                  <c:v>8.9546394348144531</c:v>
                </c:pt>
                <c:pt idx="8801">
                  <c:v>8.9352254867553711</c:v>
                </c:pt>
                <c:pt idx="8802">
                  <c:v>8.9556941986083984</c:v>
                </c:pt>
                <c:pt idx="8803">
                  <c:v>8.9822225570678711</c:v>
                </c:pt>
                <c:pt idx="8804">
                  <c:v>8.8647804260253906</c:v>
                </c:pt>
                <c:pt idx="8805">
                  <c:v>8.8746919631958008</c:v>
                </c:pt>
                <c:pt idx="8806">
                  <c:v>8.9758358001708984</c:v>
                </c:pt>
                <c:pt idx="8807">
                  <c:v>8.9751119613647461</c:v>
                </c:pt>
                <c:pt idx="8808">
                  <c:v>9.0105800628662109</c:v>
                </c:pt>
                <c:pt idx="8809">
                  <c:v>9.0187053680419922</c:v>
                </c:pt>
                <c:pt idx="8810">
                  <c:v>9.0250101089477539</c:v>
                </c:pt>
                <c:pt idx="8811">
                  <c:v>8.9927797317504883</c:v>
                </c:pt>
                <c:pt idx="8812">
                  <c:v>8.9842233657836914</c:v>
                </c:pt>
                <c:pt idx="8813">
                  <c:v>9.0517721176147461</c:v>
                </c:pt>
                <c:pt idx="8814">
                  <c:v>9.0296096801757813</c:v>
                </c:pt>
                <c:pt idx="8815">
                  <c:v>8.9852666854858398</c:v>
                </c:pt>
                <c:pt idx="8816">
                  <c:v>8.941497802734375</c:v>
                </c:pt>
                <c:pt idx="8817">
                  <c:v>9.0074834823608398</c:v>
                </c:pt>
                <c:pt idx="8818">
                  <c:v>9.0171022415161133</c:v>
                </c:pt>
                <c:pt idx="8819">
                  <c:v>9.028742790222168</c:v>
                </c:pt>
                <c:pt idx="8820">
                  <c:v>8.9962997436523438</c:v>
                </c:pt>
                <c:pt idx="8821">
                  <c:v>8.916499137878418</c:v>
                </c:pt>
                <c:pt idx="8822">
                  <c:v>8.9496908187866211</c:v>
                </c:pt>
                <c:pt idx="8823">
                  <c:v>8.8605995178222656</c:v>
                </c:pt>
                <c:pt idx="8824">
                  <c:v>8.9548444747924805</c:v>
                </c:pt>
                <c:pt idx="8825">
                  <c:v>8.9126577377319336</c:v>
                </c:pt>
                <c:pt idx="8826">
                  <c:v>8.8862953186035156</c:v>
                </c:pt>
                <c:pt idx="8827">
                  <c:v>8.8431005477905273</c:v>
                </c:pt>
                <c:pt idx="8828">
                  <c:v>8.9128990173339844</c:v>
                </c:pt>
                <c:pt idx="8829">
                  <c:v>8.9445743560791016</c:v>
                </c:pt>
                <c:pt idx="8830">
                  <c:v>8.9290018081665039</c:v>
                </c:pt>
                <c:pt idx="8831">
                  <c:v>8.9069967269897461</c:v>
                </c:pt>
                <c:pt idx="8832">
                  <c:v>8.9412078857421875</c:v>
                </c:pt>
                <c:pt idx="8833">
                  <c:v>8.898106575012207</c:v>
                </c:pt>
                <c:pt idx="8834">
                  <c:v>8.9991521835327148</c:v>
                </c:pt>
                <c:pt idx="8835">
                  <c:v>9.0583038330078125</c:v>
                </c:pt>
                <c:pt idx="8836">
                  <c:v>9.0044727325439453</c:v>
                </c:pt>
                <c:pt idx="8837">
                  <c:v>9.0074100494384766</c:v>
                </c:pt>
                <c:pt idx="8838">
                  <c:v>9.0929784774780273</c:v>
                </c:pt>
                <c:pt idx="8839">
                  <c:v>8.9882020950317383</c:v>
                </c:pt>
                <c:pt idx="8840">
                  <c:v>8.9193954467773438</c:v>
                </c:pt>
                <c:pt idx="8841">
                  <c:v>8.9421701431274414</c:v>
                </c:pt>
                <c:pt idx="8842">
                  <c:v>8.9352569580078125</c:v>
                </c:pt>
                <c:pt idx="8843">
                  <c:v>8.8517074584960938</c:v>
                </c:pt>
                <c:pt idx="8844">
                  <c:v>8.9708223342895508</c:v>
                </c:pt>
                <c:pt idx="8845">
                  <c:v>8.9087915420532227</c:v>
                </c:pt>
                <c:pt idx="8846">
                  <c:v>8.9602880477905273</c:v>
                </c:pt>
                <c:pt idx="8847">
                  <c:v>8.9372959136962891</c:v>
                </c:pt>
                <c:pt idx="8848">
                  <c:v>9.0219030380249023</c:v>
                </c:pt>
                <c:pt idx="8849">
                  <c:v>8.9471988677978516</c:v>
                </c:pt>
                <c:pt idx="8850">
                  <c:v>8.9586038589477539</c:v>
                </c:pt>
                <c:pt idx="8851">
                  <c:v>8.9292945861816406</c:v>
                </c:pt>
                <c:pt idx="8852">
                  <c:v>8.9746370315551758</c:v>
                </c:pt>
                <c:pt idx="8853">
                  <c:v>9.0345735549926758</c:v>
                </c:pt>
                <c:pt idx="8854">
                  <c:v>8.8876285552978516</c:v>
                </c:pt>
                <c:pt idx="8855">
                  <c:v>8.9561052322387695</c:v>
                </c:pt>
                <c:pt idx="8856">
                  <c:v>8.8804569244384766</c:v>
                </c:pt>
                <c:pt idx="8857">
                  <c:v>8.9185771942138672</c:v>
                </c:pt>
                <c:pt idx="8858">
                  <c:v>8.9453744888305664</c:v>
                </c:pt>
                <c:pt idx="8859">
                  <c:v>8.9273462295532227</c:v>
                </c:pt>
                <c:pt idx="8860">
                  <c:v>8.9550924301147461</c:v>
                </c:pt>
                <c:pt idx="8861">
                  <c:v>8.9438199996948242</c:v>
                </c:pt>
                <c:pt idx="8862">
                  <c:v>9.0079164505004883</c:v>
                </c:pt>
                <c:pt idx="8863">
                  <c:v>9.0168142318725586</c:v>
                </c:pt>
                <c:pt idx="8864">
                  <c:v>8.8696870803833008</c:v>
                </c:pt>
                <c:pt idx="8865">
                  <c:v>8.8675298690795898</c:v>
                </c:pt>
                <c:pt idx="8866">
                  <c:v>8.9856700897216797</c:v>
                </c:pt>
                <c:pt idx="8867">
                  <c:v>8.9124670028686523</c:v>
                </c:pt>
                <c:pt idx="8868">
                  <c:v>8.89190673828125</c:v>
                </c:pt>
                <c:pt idx="8869">
                  <c:v>8.890406608581543</c:v>
                </c:pt>
                <c:pt idx="8870">
                  <c:v>8.867314338684082</c:v>
                </c:pt>
                <c:pt idx="8871">
                  <c:v>8.8480911254882813</c:v>
                </c:pt>
                <c:pt idx="8872">
                  <c:v>8.7980213165283203</c:v>
                </c:pt>
                <c:pt idx="8873">
                  <c:v>8.8794307708740234</c:v>
                </c:pt>
                <c:pt idx="8874">
                  <c:v>8.8195991516113281</c:v>
                </c:pt>
                <c:pt idx="8875">
                  <c:v>8.8442678451538086</c:v>
                </c:pt>
                <c:pt idx="8876">
                  <c:v>8.9422969818115234</c:v>
                </c:pt>
                <c:pt idx="8877">
                  <c:v>8.8906593322753906</c:v>
                </c:pt>
                <c:pt idx="8878">
                  <c:v>8.8347110748291016</c:v>
                </c:pt>
                <c:pt idx="8879">
                  <c:v>8.8646764755249023</c:v>
                </c:pt>
                <c:pt idx="8880">
                  <c:v>8.9150447845458984</c:v>
                </c:pt>
                <c:pt idx="8881">
                  <c:v>8.8343143463134766</c:v>
                </c:pt>
                <c:pt idx="8882">
                  <c:v>8.8758163452148438</c:v>
                </c:pt>
                <c:pt idx="8883">
                  <c:v>8.8592758178710938</c:v>
                </c:pt>
                <c:pt idx="8884">
                  <c:v>8.9295186996459961</c:v>
                </c:pt>
                <c:pt idx="8885">
                  <c:v>8.8805665969848633</c:v>
                </c:pt>
                <c:pt idx="8886">
                  <c:v>9.0201225280761719</c:v>
                </c:pt>
                <c:pt idx="8887">
                  <c:v>8.8570642471313477</c:v>
                </c:pt>
                <c:pt idx="8888">
                  <c:v>8.9348936080932617</c:v>
                </c:pt>
                <c:pt idx="8889">
                  <c:v>8.8959264755249023</c:v>
                </c:pt>
                <c:pt idx="8890">
                  <c:v>8.9969425201416016</c:v>
                </c:pt>
                <c:pt idx="8891">
                  <c:v>8.9430570602416992</c:v>
                </c:pt>
                <c:pt idx="8892">
                  <c:v>8.9156055450439453</c:v>
                </c:pt>
                <c:pt idx="8893">
                  <c:v>8.8799352645874023</c:v>
                </c:pt>
                <c:pt idx="8894">
                  <c:v>8.8957862854003906</c:v>
                </c:pt>
                <c:pt idx="8895">
                  <c:v>8.8945455551147461</c:v>
                </c:pt>
                <c:pt idx="8896">
                  <c:v>8.9273643493652344</c:v>
                </c:pt>
                <c:pt idx="8897">
                  <c:v>8.9330673217773438</c:v>
                </c:pt>
                <c:pt idx="8898">
                  <c:v>8.8912639617919922</c:v>
                </c:pt>
                <c:pt idx="8899">
                  <c:v>8.9063549041748047</c:v>
                </c:pt>
                <c:pt idx="8900">
                  <c:v>8.9086389541625977</c:v>
                </c:pt>
                <c:pt idx="8901">
                  <c:v>8.9044589996337891</c:v>
                </c:pt>
                <c:pt idx="8902">
                  <c:v>8.8923101425170898</c:v>
                </c:pt>
                <c:pt idx="8903">
                  <c:v>8.92108154296875</c:v>
                </c:pt>
                <c:pt idx="8904">
                  <c:v>8.8231277465820313</c:v>
                </c:pt>
                <c:pt idx="8905">
                  <c:v>8.8359413146972656</c:v>
                </c:pt>
                <c:pt idx="8906">
                  <c:v>8.8821229934692383</c:v>
                </c:pt>
                <c:pt idx="8907">
                  <c:v>8.8914279937744141</c:v>
                </c:pt>
                <c:pt idx="8908">
                  <c:v>8.8427667617797852</c:v>
                </c:pt>
                <c:pt idx="8909">
                  <c:v>8.8592395782470703</c:v>
                </c:pt>
                <c:pt idx="8910">
                  <c:v>8.8939695358276367</c:v>
                </c:pt>
                <c:pt idx="8911">
                  <c:v>8.8291912078857422</c:v>
                </c:pt>
                <c:pt idx="8912">
                  <c:v>8.8859052658081055</c:v>
                </c:pt>
                <c:pt idx="8913">
                  <c:v>8.848444938659668</c:v>
                </c:pt>
                <c:pt idx="8914">
                  <c:v>8.8768644332885742</c:v>
                </c:pt>
                <c:pt idx="8915">
                  <c:v>8.8440418243408203</c:v>
                </c:pt>
                <c:pt idx="8916">
                  <c:v>8.8082637786865234</c:v>
                </c:pt>
                <c:pt idx="8917">
                  <c:v>8.8374423980712891</c:v>
                </c:pt>
                <c:pt idx="8918">
                  <c:v>8.7999477386474609</c:v>
                </c:pt>
                <c:pt idx="8919">
                  <c:v>8.9384269714355469</c:v>
                </c:pt>
                <c:pt idx="8920">
                  <c:v>8.9043636322021484</c:v>
                </c:pt>
                <c:pt idx="8921">
                  <c:v>8.8265438079833984</c:v>
                </c:pt>
                <c:pt idx="8922">
                  <c:v>8.8167400360107422</c:v>
                </c:pt>
                <c:pt idx="8923">
                  <c:v>8.8708972930908203</c:v>
                </c:pt>
                <c:pt idx="8924">
                  <c:v>8.8114919662475586</c:v>
                </c:pt>
                <c:pt idx="8925">
                  <c:v>8.939396858215332</c:v>
                </c:pt>
                <c:pt idx="8926">
                  <c:v>8.8858318328857422</c:v>
                </c:pt>
                <c:pt idx="8927">
                  <c:v>8.8728399276733398</c:v>
                </c:pt>
                <c:pt idx="8928">
                  <c:v>8.8554801940917969</c:v>
                </c:pt>
                <c:pt idx="8929">
                  <c:v>8.850977897644043</c:v>
                </c:pt>
                <c:pt idx="8930">
                  <c:v>8.8597431182861328</c:v>
                </c:pt>
                <c:pt idx="8931">
                  <c:v>8.8463106155395508</c:v>
                </c:pt>
                <c:pt idx="8932">
                  <c:v>8.854100227355957</c:v>
                </c:pt>
                <c:pt idx="8933">
                  <c:v>8.8974981307983398</c:v>
                </c:pt>
                <c:pt idx="8934">
                  <c:v>8.8982505798339844</c:v>
                </c:pt>
                <c:pt idx="8935">
                  <c:v>8.8188991546630859</c:v>
                </c:pt>
                <c:pt idx="8936">
                  <c:v>8.864837646484375</c:v>
                </c:pt>
                <c:pt idx="8937">
                  <c:v>9.0043344497680664</c:v>
                </c:pt>
                <c:pt idx="8938">
                  <c:v>9.0268392562866211</c:v>
                </c:pt>
                <c:pt idx="8939">
                  <c:v>8.9640073776245117</c:v>
                </c:pt>
                <c:pt idx="8940">
                  <c:v>9.0213623046875</c:v>
                </c:pt>
                <c:pt idx="8941">
                  <c:v>8.9638185501098633</c:v>
                </c:pt>
                <c:pt idx="8942">
                  <c:v>9.0078544616699219</c:v>
                </c:pt>
                <c:pt idx="8943">
                  <c:v>8.922297477722168</c:v>
                </c:pt>
                <c:pt idx="8944">
                  <c:v>8.9803667068481445</c:v>
                </c:pt>
                <c:pt idx="8945">
                  <c:v>8.9078836441040039</c:v>
                </c:pt>
                <c:pt idx="8946">
                  <c:v>8.8795385360717773</c:v>
                </c:pt>
                <c:pt idx="8947">
                  <c:v>8.861668586730957</c:v>
                </c:pt>
                <c:pt idx="8948">
                  <c:v>8.8976802825927734</c:v>
                </c:pt>
                <c:pt idx="8949">
                  <c:v>8.9119939804077148</c:v>
                </c:pt>
                <c:pt idx="8950">
                  <c:v>8.9824724197387695</c:v>
                </c:pt>
                <c:pt idx="8951">
                  <c:v>8.9129085540771484</c:v>
                </c:pt>
                <c:pt idx="8952">
                  <c:v>8.9058465957641602</c:v>
                </c:pt>
                <c:pt idx="8953">
                  <c:v>8.8604183197021484</c:v>
                </c:pt>
                <c:pt idx="8954">
                  <c:v>8.8765935897827148</c:v>
                </c:pt>
                <c:pt idx="8955">
                  <c:v>8.9119243621826172</c:v>
                </c:pt>
                <c:pt idx="8956">
                  <c:v>8.8526325225830078</c:v>
                </c:pt>
                <c:pt idx="8957">
                  <c:v>8.8605661392211914</c:v>
                </c:pt>
                <c:pt idx="8958">
                  <c:v>8.8835048675537109</c:v>
                </c:pt>
                <c:pt idx="8959">
                  <c:v>8.9295816421508789</c:v>
                </c:pt>
                <c:pt idx="8960">
                  <c:v>8.8944549560546875</c:v>
                </c:pt>
                <c:pt idx="8961">
                  <c:v>8.7973165512084961</c:v>
                </c:pt>
                <c:pt idx="8962">
                  <c:v>8.7822780609130859</c:v>
                </c:pt>
                <c:pt idx="8963">
                  <c:v>8.7329959869384766</c:v>
                </c:pt>
                <c:pt idx="8964">
                  <c:v>8.843785285949707</c:v>
                </c:pt>
                <c:pt idx="8965">
                  <c:v>8.9280509948730469</c:v>
                </c:pt>
                <c:pt idx="8966">
                  <c:v>8.9328756332397461</c:v>
                </c:pt>
                <c:pt idx="8967">
                  <c:v>8.8860006332397461</c:v>
                </c:pt>
                <c:pt idx="8968">
                  <c:v>8.8943624496459961</c:v>
                </c:pt>
                <c:pt idx="8969">
                  <c:v>8.8246908187866211</c:v>
                </c:pt>
                <c:pt idx="8970">
                  <c:v>8.9122581481933594</c:v>
                </c:pt>
                <c:pt idx="8971">
                  <c:v>8.8988666534423828</c:v>
                </c:pt>
                <c:pt idx="8972">
                  <c:v>8.8787307739257813</c:v>
                </c:pt>
                <c:pt idx="8973">
                  <c:v>8.8839960098266602</c:v>
                </c:pt>
                <c:pt idx="8974">
                  <c:v>8.8779525756835938</c:v>
                </c:pt>
                <c:pt idx="8975">
                  <c:v>8.8981142044067383</c:v>
                </c:pt>
                <c:pt idx="8976">
                  <c:v>8.8609600067138672</c:v>
                </c:pt>
                <c:pt idx="8977">
                  <c:v>8.8805608749389648</c:v>
                </c:pt>
                <c:pt idx="8978">
                  <c:v>8.8608102798461914</c:v>
                </c:pt>
                <c:pt idx="8979">
                  <c:v>8.8929548263549805</c:v>
                </c:pt>
                <c:pt idx="8980">
                  <c:v>8.9125461578369141</c:v>
                </c:pt>
                <c:pt idx="8981">
                  <c:v>8.9396476745605469</c:v>
                </c:pt>
                <c:pt idx="8982">
                  <c:v>8.8415365219116211</c:v>
                </c:pt>
                <c:pt idx="8983">
                  <c:v>8.8772697448730469</c:v>
                </c:pt>
                <c:pt idx="8984">
                  <c:v>8.8754186630249023</c:v>
                </c:pt>
                <c:pt idx="8985">
                  <c:v>8.7943258285522461</c:v>
                </c:pt>
                <c:pt idx="8986">
                  <c:v>8.8166484832763672</c:v>
                </c:pt>
                <c:pt idx="8987">
                  <c:v>8.9415054321289063</c:v>
                </c:pt>
                <c:pt idx="8988">
                  <c:v>8.9455833435058594</c:v>
                </c:pt>
                <c:pt idx="8989">
                  <c:v>8.9098243713378906</c:v>
                </c:pt>
                <c:pt idx="8990">
                  <c:v>8.9233865737915039</c:v>
                </c:pt>
                <c:pt idx="8991">
                  <c:v>8.9025888442993164</c:v>
                </c:pt>
                <c:pt idx="8992">
                  <c:v>8.9276618957519531</c:v>
                </c:pt>
                <c:pt idx="8993">
                  <c:v>8.9429149627685547</c:v>
                </c:pt>
                <c:pt idx="8994">
                  <c:v>8.8829011917114258</c:v>
                </c:pt>
                <c:pt idx="8995">
                  <c:v>8.760340690612793</c:v>
                </c:pt>
                <c:pt idx="8996">
                  <c:v>8.775975227355957</c:v>
                </c:pt>
                <c:pt idx="8997">
                  <c:v>8.7450132369995117</c:v>
                </c:pt>
                <c:pt idx="8998">
                  <c:v>8.7310647964477539</c:v>
                </c:pt>
                <c:pt idx="8999">
                  <c:v>8.8570785522460938</c:v>
                </c:pt>
                <c:pt idx="9000">
                  <c:v>8.8535070419311523</c:v>
                </c:pt>
                <c:pt idx="9001">
                  <c:v>8.8069648742675781</c:v>
                </c:pt>
                <c:pt idx="9002">
                  <c:v>8.7917518615722656</c:v>
                </c:pt>
                <c:pt idx="9003">
                  <c:v>8.7238388061523438</c:v>
                </c:pt>
                <c:pt idx="9004">
                  <c:v>8.6856927871704102</c:v>
                </c:pt>
                <c:pt idx="9005">
                  <c:v>8.669097900390625</c:v>
                </c:pt>
                <c:pt idx="9006">
                  <c:v>8.7379283905029297</c:v>
                </c:pt>
                <c:pt idx="9007">
                  <c:v>8.7021608352661133</c:v>
                </c:pt>
                <c:pt idx="9008">
                  <c:v>8.7063722610473633</c:v>
                </c:pt>
                <c:pt idx="9009">
                  <c:v>8.7413454055786133</c:v>
                </c:pt>
                <c:pt idx="9010">
                  <c:v>8.7153091430664063</c:v>
                </c:pt>
                <c:pt idx="9011">
                  <c:v>8.7031927108764648</c:v>
                </c:pt>
                <c:pt idx="9012">
                  <c:v>8.7614049911499023</c:v>
                </c:pt>
                <c:pt idx="9013">
                  <c:v>8.7440156936645508</c:v>
                </c:pt>
                <c:pt idx="9014">
                  <c:v>8.7104415893554688</c:v>
                </c:pt>
                <c:pt idx="9015">
                  <c:v>8.7047519683837891</c:v>
                </c:pt>
                <c:pt idx="9016">
                  <c:v>8.70611572265625</c:v>
                </c:pt>
                <c:pt idx="9017">
                  <c:v>8.6414947509765625</c:v>
                </c:pt>
                <c:pt idx="9018">
                  <c:v>8.6769094467163086</c:v>
                </c:pt>
                <c:pt idx="9019">
                  <c:v>8.6315240859985352</c:v>
                </c:pt>
                <c:pt idx="9020">
                  <c:v>8.7203741073608398</c:v>
                </c:pt>
                <c:pt idx="9021">
                  <c:v>8.6254863739013672</c:v>
                </c:pt>
                <c:pt idx="9022">
                  <c:v>8.6495933532714844</c:v>
                </c:pt>
                <c:pt idx="9023">
                  <c:v>8.6752386093139648</c:v>
                </c:pt>
                <c:pt idx="9024">
                  <c:v>8.632868766784668</c:v>
                </c:pt>
                <c:pt idx="9025">
                  <c:v>8.5880727767944336</c:v>
                </c:pt>
                <c:pt idx="9026">
                  <c:v>8.5699882507324219</c:v>
                </c:pt>
                <c:pt idx="9027">
                  <c:v>8.6914730072021484</c:v>
                </c:pt>
                <c:pt idx="9028">
                  <c:v>8.6037664413452148</c:v>
                </c:pt>
                <c:pt idx="9029">
                  <c:v>8.4951744079589844</c:v>
                </c:pt>
                <c:pt idx="9030">
                  <c:v>8.5530633926391602</c:v>
                </c:pt>
                <c:pt idx="9031">
                  <c:v>8.5395622253417969</c:v>
                </c:pt>
                <c:pt idx="9032">
                  <c:v>8.5468196868896484</c:v>
                </c:pt>
                <c:pt idx="9033">
                  <c:v>8.480137825012207</c:v>
                </c:pt>
                <c:pt idx="9034">
                  <c:v>8.4881629943847656</c:v>
                </c:pt>
                <c:pt idx="9035">
                  <c:v>8.5333433151245117</c:v>
                </c:pt>
                <c:pt idx="9036">
                  <c:v>8.4853610992431641</c:v>
                </c:pt>
                <c:pt idx="9037">
                  <c:v>8.5110950469970703</c:v>
                </c:pt>
                <c:pt idx="9038">
                  <c:v>8.4769906997680664</c:v>
                </c:pt>
                <c:pt idx="9039">
                  <c:v>8.4446554183959961</c:v>
                </c:pt>
                <c:pt idx="9040">
                  <c:v>8.466644287109375</c:v>
                </c:pt>
                <c:pt idx="9041">
                  <c:v>8.3548202514648438</c:v>
                </c:pt>
                <c:pt idx="9042">
                  <c:v>8.3422508239746094</c:v>
                </c:pt>
                <c:pt idx="9043">
                  <c:v>8.3588829040527344</c:v>
                </c:pt>
                <c:pt idx="9044">
                  <c:v>8.3456916809082031</c:v>
                </c:pt>
                <c:pt idx="9045">
                  <c:v>8.2918109893798828</c:v>
                </c:pt>
                <c:pt idx="9046">
                  <c:v>8.2367277145385742</c:v>
                </c:pt>
                <c:pt idx="9047">
                  <c:v>8.2001399993896484</c:v>
                </c:pt>
                <c:pt idx="9048">
                  <c:v>8.2557697296142578</c:v>
                </c:pt>
                <c:pt idx="9049">
                  <c:v>8.1476516723632813</c:v>
                </c:pt>
                <c:pt idx="9050">
                  <c:v>8.2982215881347656</c:v>
                </c:pt>
                <c:pt idx="9051">
                  <c:v>8.21844482421875</c:v>
                </c:pt>
                <c:pt idx="9052">
                  <c:v>8.1770153045654297</c:v>
                </c:pt>
                <c:pt idx="9053">
                  <c:v>8.1623172760009766</c:v>
                </c:pt>
                <c:pt idx="9054">
                  <c:v>8.1460056304931641</c:v>
                </c:pt>
                <c:pt idx="9055">
                  <c:v>7.9971156120300293</c:v>
                </c:pt>
                <c:pt idx="9056">
                  <c:v>7.9542727470397949</c:v>
                </c:pt>
                <c:pt idx="9057">
                  <c:v>7.9058938026428223</c:v>
                </c:pt>
                <c:pt idx="9058">
                  <c:v>7.7581005096435547</c:v>
                </c:pt>
                <c:pt idx="9059">
                  <c:v>7.6093306541442871</c:v>
                </c:pt>
                <c:pt idx="9060">
                  <c:v>7.4603519439697266</c:v>
                </c:pt>
                <c:pt idx="9061">
                  <c:v>-0.11229225248098373</c:v>
                </c:pt>
                <c:pt idx="9062">
                  <c:v>-0.65395832061767578</c:v>
                </c:pt>
                <c:pt idx="9063">
                  <c:v>-0.83937329053878784</c:v>
                </c:pt>
                <c:pt idx="9064">
                  <c:v>-0.8126789927482605</c:v>
                </c:pt>
                <c:pt idx="9065">
                  <c:v>-0.77592754364013672</c:v>
                </c:pt>
                <c:pt idx="9066">
                  <c:v>-0.86312448978424072</c:v>
                </c:pt>
                <c:pt idx="9067">
                  <c:v>-0.84345167875289917</c:v>
                </c:pt>
                <c:pt idx="9068">
                  <c:v>-0.81236886978149414</c:v>
                </c:pt>
                <c:pt idx="9069">
                  <c:v>-0.84240490198135376</c:v>
                </c:pt>
                <c:pt idx="9070">
                  <c:v>-0.85042238235473633</c:v>
                </c:pt>
                <c:pt idx="9071">
                  <c:v>-0.79832357168197632</c:v>
                </c:pt>
                <c:pt idx="9072">
                  <c:v>-0.76347112655639648</c:v>
                </c:pt>
                <c:pt idx="9073">
                  <c:v>-0.77254396677017212</c:v>
                </c:pt>
                <c:pt idx="9074">
                  <c:v>-0.7205965518951416</c:v>
                </c:pt>
                <c:pt idx="9075">
                  <c:v>-0.87589782476425171</c:v>
                </c:pt>
                <c:pt idx="9076">
                  <c:v>-0.84428131580352783</c:v>
                </c:pt>
                <c:pt idx="9077">
                  <c:v>-0.82094061374664307</c:v>
                </c:pt>
                <c:pt idx="9078">
                  <c:v>-0.82986843585968018</c:v>
                </c:pt>
                <c:pt idx="9079">
                  <c:v>-0.80135279893875122</c:v>
                </c:pt>
                <c:pt idx="9080">
                  <c:v>-0.81604313850402832</c:v>
                </c:pt>
                <c:pt idx="9081">
                  <c:v>-0.74572426080703735</c:v>
                </c:pt>
                <c:pt idx="9082">
                  <c:v>-0.7843814492225647</c:v>
                </c:pt>
                <c:pt idx="9083">
                  <c:v>-0.7972838282585144</c:v>
                </c:pt>
                <c:pt idx="9084">
                  <c:v>-0.68320780992507935</c:v>
                </c:pt>
                <c:pt idx="9085">
                  <c:v>-0.83342796564102173</c:v>
                </c:pt>
                <c:pt idx="9086">
                  <c:v>-0.76771658658981323</c:v>
                </c:pt>
                <c:pt idx="9087">
                  <c:v>-0.80932003259658813</c:v>
                </c:pt>
                <c:pt idx="9088">
                  <c:v>-0.8804619312286377</c:v>
                </c:pt>
                <c:pt idx="9089">
                  <c:v>-0.84360945224761963</c:v>
                </c:pt>
                <c:pt idx="9090">
                  <c:v>-0.76655334234237671</c:v>
                </c:pt>
                <c:pt idx="9091">
                  <c:v>-0.72568172216415405</c:v>
                </c:pt>
                <c:pt idx="9092">
                  <c:v>-0.71568644046783447</c:v>
                </c:pt>
                <c:pt idx="9093">
                  <c:v>-0.75059670209884644</c:v>
                </c:pt>
                <c:pt idx="9094">
                  <c:v>-0.7341076135635376</c:v>
                </c:pt>
                <c:pt idx="9095">
                  <c:v>-0.73030191659927368</c:v>
                </c:pt>
                <c:pt idx="9096">
                  <c:v>-0.69226670265197754</c:v>
                </c:pt>
                <c:pt idx="9097">
                  <c:v>-0.68780314922332764</c:v>
                </c:pt>
                <c:pt idx="9098">
                  <c:v>-0.71635979413986206</c:v>
                </c:pt>
                <c:pt idx="9099">
                  <c:v>-0.63859713077545166</c:v>
                </c:pt>
                <c:pt idx="9100">
                  <c:v>-0.68044400215148926</c:v>
                </c:pt>
                <c:pt idx="9101">
                  <c:v>-0.71802473068237305</c:v>
                </c:pt>
                <c:pt idx="9102">
                  <c:v>-0.71627187728881836</c:v>
                </c:pt>
                <c:pt idx="9103">
                  <c:v>-0.62119358777999878</c:v>
                </c:pt>
                <c:pt idx="9104">
                  <c:v>-0.63240331411361694</c:v>
                </c:pt>
                <c:pt idx="9105">
                  <c:v>-0.69171887636184692</c:v>
                </c:pt>
                <c:pt idx="9106">
                  <c:v>-0.78712230920791626</c:v>
                </c:pt>
                <c:pt idx="9107">
                  <c:v>-0.65843415260314941</c:v>
                </c:pt>
                <c:pt idx="9108">
                  <c:v>-0.69539982080459595</c:v>
                </c:pt>
                <c:pt idx="9109">
                  <c:v>-0.62129920721054077</c:v>
                </c:pt>
                <c:pt idx="9110">
                  <c:v>-0.67789053916931152</c:v>
                </c:pt>
                <c:pt idx="9111">
                  <c:v>-0.76703906059265137</c:v>
                </c:pt>
                <c:pt idx="9112">
                  <c:v>-0.68260270357131958</c:v>
                </c:pt>
                <c:pt idx="9113">
                  <c:v>-0.76105588674545288</c:v>
                </c:pt>
                <c:pt idx="9114">
                  <c:v>-0.75109755992889404</c:v>
                </c:pt>
                <c:pt idx="9115">
                  <c:v>-0.66762131452560425</c:v>
                </c:pt>
                <c:pt idx="9116">
                  <c:v>-0.63329386711120605</c:v>
                </c:pt>
                <c:pt idx="9117">
                  <c:v>-0.71183061599731445</c:v>
                </c:pt>
                <c:pt idx="9118">
                  <c:v>-0.70461797714233398</c:v>
                </c:pt>
                <c:pt idx="9119">
                  <c:v>-0.68214577436447144</c:v>
                </c:pt>
                <c:pt idx="9120">
                  <c:v>-0.67336511611938477</c:v>
                </c:pt>
                <c:pt idx="9121">
                  <c:v>-0.71341156959533691</c:v>
                </c:pt>
                <c:pt idx="9122">
                  <c:v>-0.69515860080718994</c:v>
                </c:pt>
                <c:pt idx="9123">
                  <c:v>-0.71123200654983521</c:v>
                </c:pt>
                <c:pt idx="9124">
                  <c:v>-0.71006309986114502</c:v>
                </c:pt>
                <c:pt idx="9125">
                  <c:v>-0.61513698101043701</c:v>
                </c:pt>
                <c:pt idx="9126">
                  <c:v>-0.68884021043777466</c:v>
                </c:pt>
                <c:pt idx="9127">
                  <c:v>-0.60725313425064087</c:v>
                </c:pt>
                <c:pt idx="9128">
                  <c:v>-0.58731865882873535</c:v>
                </c:pt>
                <c:pt idx="9129">
                  <c:v>-0.70567339658737183</c:v>
                </c:pt>
                <c:pt idx="9130">
                  <c:v>-0.7791668176651001</c:v>
                </c:pt>
                <c:pt idx="9131">
                  <c:v>-0.65873026847839355</c:v>
                </c:pt>
                <c:pt idx="9132">
                  <c:v>-0.65105205774307251</c:v>
                </c:pt>
                <c:pt idx="9133">
                  <c:v>-0.69876247644424438</c:v>
                </c:pt>
                <c:pt idx="9134">
                  <c:v>-0.58563107252120972</c:v>
                </c:pt>
                <c:pt idx="9135">
                  <c:v>-0.58141881227493286</c:v>
                </c:pt>
                <c:pt idx="9136">
                  <c:v>-0.64108604192733765</c:v>
                </c:pt>
                <c:pt idx="9137">
                  <c:v>-0.60862445831298828</c:v>
                </c:pt>
                <c:pt idx="9138">
                  <c:v>-0.59132915735244751</c:v>
                </c:pt>
                <c:pt idx="9139">
                  <c:v>-0.63167393207550049</c:v>
                </c:pt>
                <c:pt idx="9140">
                  <c:v>-0.60678601264953613</c:v>
                </c:pt>
                <c:pt idx="9141">
                  <c:v>-0.59214824438095093</c:v>
                </c:pt>
                <c:pt idx="9142">
                  <c:v>-0.64545869827270508</c:v>
                </c:pt>
                <c:pt idx="9143">
                  <c:v>-0.63867485523223877</c:v>
                </c:pt>
                <c:pt idx="9144">
                  <c:v>-0.63814365863800049</c:v>
                </c:pt>
                <c:pt idx="9145">
                  <c:v>-0.60349708795547485</c:v>
                </c:pt>
                <c:pt idx="9146">
                  <c:v>-0.58298957347869873</c:v>
                </c:pt>
                <c:pt idx="9147">
                  <c:v>-0.5328713059425354</c:v>
                </c:pt>
                <c:pt idx="9148">
                  <c:v>-0.55777359008789063</c:v>
                </c:pt>
                <c:pt idx="9149">
                  <c:v>-0.60403555631637573</c:v>
                </c:pt>
                <c:pt idx="9150">
                  <c:v>-0.62367427349090576</c:v>
                </c:pt>
                <c:pt idx="9151">
                  <c:v>-0.59872245788574219</c:v>
                </c:pt>
                <c:pt idx="9152">
                  <c:v>-0.62769520282745361</c:v>
                </c:pt>
                <c:pt idx="9153">
                  <c:v>-0.58553910255432129</c:v>
                </c:pt>
                <c:pt idx="9154">
                  <c:v>-0.5262373685836792</c:v>
                </c:pt>
                <c:pt idx="9155">
                  <c:v>-0.52963906526565552</c:v>
                </c:pt>
                <c:pt idx="9156">
                  <c:v>-0.52803200483322144</c:v>
                </c:pt>
                <c:pt idx="9157">
                  <c:v>-0.56958842277526855</c:v>
                </c:pt>
                <c:pt idx="9158">
                  <c:v>-0.48032137751579285</c:v>
                </c:pt>
                <c:pt idx="9159">
                  <c:v>-0.56838428974151611</c:v>
                </c:pt>
                <c:pt idx="9160">
                  <c:v>-0.5702667236328125</c:v>
                </c:pt>
                <c:pt idx="9161">
                  <c:v>-0.53340637683868408</c:v>
                </c:pt>
                <c:pt idx="9162">
                  <c:v>-0.51817011833190918</c:v>
                </c:pt>
                <c:pt idx="9163">
                  <c:v>-0.52490782737731934</c:v>
                </c:pt>
                <c:pt idx="9164">
                  <c:v>-0.59929066896438599</c:v>
                </c:pt>
                <c:pt idx="9165">
                  <c:v>-0.58529549837112427</c:v>
                </c:pt>
                <c:pt idx="9166">
                  <c:v>-0.57020127773284912</c:v>
                </c:pt>
                <c:pt idx="9167">
                  <c:v>-0.59892553091049194</c:v>
                </c:pt>
                <c:pt idx="9168">
                  <c:v>-0.69193863868713379</c:v>
                </c:pt>
                <c:pt idx="9169">
                  <c:v>-0.69078081846237183</c:v>
                </c:pt>
                <c:pt idx="9170">
                  <c:v>-0.73390573263168335</c:v>
                </c:pt>
                <c:pt idx="9171">
                  <c:v>-0.67163103818893433</c:v>
                </c:pt>
                <c:pt idx="9172">
                  <c:v>-0.71304154396057129</c:v>
                </c:pt>
                <c:pt idx="9173">
                  <c:v>-0.68170398473739624</c:v>
                </c:pt>
                <c:pt idx="9174">
                  <c:v>-0.65322113037109375</c:v>
                </c:pt>
                <c:pt idx="9175">
                  <c:v>-0.70238590240478516</c:v>
                </c:pt>
                <c:pt idx="9176">
                  <c:v>-0.6397782564163208</c:v>
                </c:pt>
                <c:pt idx="9177">
                  <c:v>-0.67767775058746338</c:v>
                </c:pt>
                <c:pt idx="9178">
                  <c:v>-0.6786273717880249</c:v>
                </c:pt>
                <c:pt idx="9179">
                  <c:v>-0.66077762842178345</c:v>
                </c:pt>
                <c:pt idx="9180">
                  <c:v>-0.58014214038848877</c:v>
                </c:pt>
                <c:pt idx="9181">
                  <c:v>-0.68972444534301758</c:v>
                </c:pt>
                <c:pt idx="9182">
                  <c:v>-0.58842486143112183</c:v>
                </c:pt>
                <c:pt idx="9183">
                  <c:v>-0.74359595775604248</c:v>
                </c:pt>
                <c:pt idx="9184">
                  <c:v>-0.59822440147399902</c:v>
                </c:pt>
                <c:pt idx="9185">
                  <c:v>-0.56389236450195313</c:v>
                </c:pt>
                <c:pt idx="9186">
                  <c:v>-0.67330217361450195</c:v>
                </c:pt>
                <c:pt idx="9187">
                  <c:v>-0.61928689479827881</c:v>
                </c:pt>
                <c:pt idx="9188">
                  <c:v>-0.6802249550819397</c:v>
                </c:pt>
                <c:pt idx="9189">
                  <c:v>-0.68081331253051758</c:v>
                </c:pt>
                <c:pt idx="9190">
                  <c:v>-0.68725836277008057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351-46FC-BCEC-4E614A5B2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0870736"/>
        <c:axId val="760865640"/>
      </c:scatterChart>
      <c:valAx>
        <c:axId val="760870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760865640"/>
        <c:crosses val="autoZero"/>
        <c:crossBetween val="midCat"/>
      </c:valAx>
      <c:valAx>
        <c:axId val="760865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7608707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438782028130174"/>
          <c:y val="0.25559175817167773"/>
          <c:w val="0.24078140006664719"/>
          <c:h val="0.269744035848949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2149E-F6CE-46AD-9452-B66B6C9D94B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866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3CFDF-BAD1-4BCB-BB31-9829EA202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892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3842907C-D0AA-4C58-9F94-58B40AD65B2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1D76769E-C829-4283-B80E-CB90D995C2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2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1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582807"/>
            <a:ext cx="7772400" cy="1199704"/>
          </a:xfrm>
        </p:spPr>
        <p:txBody>
          <a:bodyPr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2" name="Group 14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Shap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/>
            </a:p>
          </p:txBody>
        </p:sp>
        <p:sp>
          <p:nvSpPr>
            <p:cNvPr id="8" name="Shap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/>
            </a:p>
          </p:txBody>
        </p:sp>
        <p:sp>
          <p:nvSpPr>
            <p:cNvPr id="11" name="Shap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6C6DD78-51D7-49E8-8017-E33CF86745B6}" type="datetime2">
              <a:rPr lang="en-US" smtClean="0"/>
              <a:t>Friday, January 17, 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5292C34-3E5E-4BA5-AF54-F1601B144FB0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2" descr="https://ep-dep-dt.web.cern.ch/sites/ep-dep-dt.web.cern.ch/files/EP-DT_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" y="5832644"/>
            <a:ext cx="4088797" cy="9404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693DC-5A54-4683-AD02-77A788C9A007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  <p:pic>
        <p:nvPicPr>
          <p:cNvPr id="7" name="Picture 2" descr="https://ep-dep-dt.web.cern.ch/sites/ep-dep-dt.web.cern.ch/files/EP-DT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" y="6259651"/>
            <a:ext cx="2232248" cy="5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A385B-D5FE-4F30-9C68-3F0B6E1B1232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  <p:pic>
        <p:nvPicPr>
          <p:cNvPr id="7" name="Picture 2" descr="https://ep-dep-dt.web.cern.ch/sites/ep-dep-dt.web.cern.ch/files/EP-DT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" y="6259651"/>
            <a:ext cx="2232248" cy="5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026" name="Picture 2" descr="https://ep-dep-dt.web.cern.ch/sites/ep-dep-dt.web.cern.ch/files/EP-DT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" y="6259651"/>
            <a:ext cx="2232248" cy="5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888512"/>
            <a:ext cx="4572000" cy="1454888"/>
          </a:xfrm>
        </p:spPr>
        <p:txBody>
          <a:bodyPr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4DC9-9EAE-4A1F-A1FA-3B63BE3A646C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/>
          </a:p>
        </p:txBody>
      </p:sp>
      <p:pic>
        <p:nvPicPr>
          <p:cNvPr id="9" name="Picture 2" descr="https://ep-dep-dt.web.cern.ch/sites/ep-dep-dt.web.cern.ch/files/EP-DT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" y="6259651"/>
            <a:ext cx="2232248" cy="5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C643-6C25-47F9-A385-A6A2B720BA88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72430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72430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3412-D656-43FC-9A0C-5FC83692B1CE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https://ep-dep-dt.web.cern.ch/sites/ep-dep-dt.web.cern.ch/files/EP-DT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" y="6259651"/>
            <a:ext cx="2232248" cy="5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67A2-EFDC-4B9A-B65F-A4834882488E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2C541-F513-4D34-8BE3-4DCC5334E02A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 descr="https://ep-dep-dt.web.cern.ch/sites/ep-dep-dt.web.cern.ch/files/EP-DT_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" y="6259651"/>
            <a:ext cx="2232248" cy="5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34000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F0F1AAF-7521-4530-8E55-589DCF3BE273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371568"/>
            <a:ext cx="7162800" cy="648232"/>
          </a:xfrm>
          <a:noFill/>
        </p:spPr>
        <p:txBody>
          <a:bodyPr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F6E2661-92A7-4904-91A7-72F0B2F6CF76}" type="datetime2">
              <a:rPr lang="en-US" smtClean="0"/>
              <a:t>Friday, January 17, 2020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07688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hap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9" name="Shap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/>
          </a:p>
        </p:txBody>
      </p:sp>
      <p:pic>
        <p:nvPicPr>
          <p:cNvPr id="14" name="Picture 2" descr="https://ep-dep-dt.web.cern.ch/sites/ep-dep-dt.web.cern.ch/files/EP-DT_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" y="6259651"/>
            <a:ext cx="2232248" cy="5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2" name="Shap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>
              <a:defRPr sz="1000">
                <a:solidFill>
                  <a:schemeClr val="tx1"/>
                </a:solidFill>
              </a:defRPr>
            </a:lvl1pPr>
            <a:extLst/>
          </a:lstStyle>
          <a:p>
            <a:fld id="{81CA9939-84D4-484C-B4E8-E962F0F19B87}" type="datetime2">
              <a:rPr lang="en-US" smtClean="0"/>
              <a:t>Friday, January 17, 2020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>
                <a:solidFill>
                  <a:schemeClr val="tx1"/>
                </a:solidFill>
              </a:defRPr>
            </a:lvl1pPr>
            <a:extLst/>
          </a:lstStyle>
          <a:p>
            <a:pPr algn="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 b="0">
                <a:solidFill>
                  <a:schemeClr val="tx1"/>
                </a:solidFill>
              </a:defRPr>
            </a:lvl1pPr>
            <a:extLst/>
          </a:lstStyle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 sz="1000" b="0">
              <a:solidFill>
                <a:schemeClr val="tx1"/>
              </a:solidFill>
            </a:endParaRPr>
          </a:p>
        </p:txBody>
      </p:sp>
      <p:pic>
        <p:nvPicPr>
          <p:cNvPr id="11" name="Picture 2" descr="https://ep-dep-dt.web.cern.ch/sites/ep-dep-dt.web.cern.ch/files/EP-DT_logo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" y="6259651"/>
            <a:ext cx="2232248" cy="5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5000"/>
        <a:buFont typeface="Wingdings 3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maxrad.web.cern.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971600" y="367377"/>
            <a:ext cx="7772400" cy="1829761"/>
          </a:xfrm>
        </p:spPr>
        <p:txBody>
          <a:bodyPr>
            <a:normAutofit fontScale="90000"/>
          </a:bodyPr>
          <a:lstStyle/>
          <a:p>
            <a:r>
              <a:rPr lang="en-GB" sz="2700" b="0" dirty="0">
                <a:effectLst/>
              </a:rPr>
              <a:t>An ongoing campaign for the radiation testing of structural and thermal </a:t>
            </a:r>
            <a:r>
              <a:rPr lang="en-GB" sz="2700" b="0">
                <a:effectLst/>
              </a:rPr>
              <a:t>materials </a:t>
            </a:r>
            <a:r>
              <a:rPr lang="en-GB" sz="2700" b="0" smtClean="0">
                <a:effectLst/>
              </a:rPr>
              <a:t>at CERN EP-DT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331640" y="4581128"/>
            <a:ext cx="7772400" cy="1199704"/>
          </a:xfrm>
        </p:spPr>
        <p:txBody>
          <a:bodyPr>
            <a:normAutofit/>
          </a:bodyPr>
          <a:lstStyle/>
          <a:p>
            <a:r>
              <a:rPr lang="en-US" sz="1600" dirty="0" smtClean="0"/>
              <a:t>Nicola Pacifico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09A8-C873-4851-AA19-6973B16EF070}" type="datetime2">
              <a:rPr lang="en-US" smtClean="0"/>
              <a:t>Friday, January 17, 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mtClean="0"/>
              <a:pPr/>
              <a:t>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728950"/>
            <a:ext cx="2880320" cy="3120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Choice of the irradiation facility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124744"/>
            <a:ext cx="80922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TANSTAAFL: “There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ain’t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such thing as a free lunch” (R. A. Heinlein)</a:t>
            </a:r>
          </a:p>
          <a:p>
            <a:endParaRPr lang="en-US" dirty="0"/>
          </a:p>
          <a:p>
            <a:r>
              <a:rPr lang="en-US" dirty="0" smtClean="0"/>
              <a:t>TANSTAAIIF: There </a:t>
            </a:r>
            <a:r>
              <a:rPr lang="en-US" dirty="0" err="1" smtClean="0"/>
              <a:t>ain’t</a:t>
            </a:r>
            <a:r>
              <a:rPr lang="en-US" dirty="0" smtClean="0"/>
              <a:t> no such thing as an “ideal” irradiation facility.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509120"/>
            <a:ext cx="8339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* Note: only 20-70 MeV proton sources are considered – the </a:t>
            </a: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few</a:t>
            </a:r>
            <a:r>
              <a:rPr lang="en-US" sz="1600" i="1" dirty="0" smtClean="0"/>
              <a:t> (worldwide) GeV proton sources cannot handle a material characterization campaign.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65577"/>
              </p:ext>
            </p:extLst>
          </p:nvPr>
        </p:nvGraphicFramePr>
        <p:xfrm>
          <a:off x="457200" y="2132856"/>
          <a:ext cx="8363273" cy="2225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38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Gamma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Protons 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Neutrons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Electrons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Large volume irradiation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Reasonable irradiation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Representative</a:t>
                      </a:r>
                      <a:r>
                        <a:rPr lang="en-US" baseline="0" dirty="0" smtClean="0"/>
                        <a:t> radiation 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Lack</a:t>
                      </a:r>
                      <a:r>
                        <a:rPr lang="en-US" baseline="0" dirty="0" smtClean="0"/>
                        <a:t> of material activation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Irradiation</a:t>
                      </a:r>
                      <a:r>
                        <a:rPr lang="en-US" baseline="0" dirty="0" smtClean="0"/>
                        <a:t> depth uniformity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19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432" y="548680"/>
            <a:ext cx="8229600" cy="517057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Generic R&amp;D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sz="1600" dirty="0" smtClean="0"/>
              <a:t>Identify the characteristic(s) of the material of interest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sz="1600" dirty="0" smtClean="0"/>
              <a:t>Identify a </a:t>
            </a:r>
            <a:r>
              <a:rPr lang="en-US" sz="1600" u="sng" dirty="0" smtClean="0"/>
              <a:t>test standard</a:t>
            </a:r>
            <a:r>
              <a:rPr lang="en-US" sz="1600" dirty="0" smtClean="0"/>
              <a:t> (ISO, ASTM, etc.) for the characterization of the chosen quantity.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sz="1600" dirty="0" smtClean="0"/>
              <a:t>Verify that the test samples are compatible with the irradiation (e.g. avoid thick samples, high Z support materials)</a:t>
            </a:r>
          </a:p>
          <a:p>
            <a:pPr marL="393192" lvl="1" indent="0">
              <a:buNone/>
            </a:pPr>
            <a:endParaRPr lang="en-US" sz="1600" dirty="0"/>
          </a:p>
          <a:p>
            <a:pPr marL="480060" indent="-342900"/>
            <a:r>
              <a:rPr lang="en-US" sz="1800" dirty="0" smtClean="0"/>
              <a:t>Targeted development – 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want to use this material in my assembly</a:t>
            </a:r>
            <a:endParaRPr lang="en-US" sz="1800" dirty="0" smtClean="0"/>
          </a:p>
          <a:p>
            <a:pPr marL="393192" lvl="1" indent="0">
              <a:buNone/>
            </a:pPr>
            <a:r>
              <a:rPr lang="en-US" sz="1400" b="1" dirty="0" smtClean="0"/>
              <a:t>Do I know what am I testing?</a:t>
            </a:r>
          </a:p>
          <a:p>
            <a:pPr marL="393192" lvl="1" indent="0">
              <a:buNone/>
            </a:pPr>
            <a:r>
              <a:rPr lang="en-US" sz="1400" dirty="0" smtClean="0"/>
              <a:t>Example 1: Does the material contain silver, or zinc, and I want to use it in a HL-LHC environment? =&gt; </a:t>
            </a:r>
            <a:r>
              <a:rPr lang="en-US" sz="1400" dirty="0" smtClean="0">
                <a:solidFill>
                  <a:srgbClr val="FF0000"/>
                </a:solidFill>
              </a:rPr>
              <a:t>Significant activation</a:t>
            </a:r>
            <a:r>
              <a:rPr lang="en-US" sz="1400" dirty="0">
                <a:solidFill>
                  <a:srgbClr val="FF0000"/>
                </a:solidFill>
              </a:rPr>
              <a:t/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/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/>
              <a:t>Example 2: I have found a nice thermally conductive glue: it contains Boron Nitride.</a:t>
            </a:r>
            <a:br>
              <a:rPr lang="en-US" sz="1400" dirty="0" smtClean="0"/>
            </a:br>
            <a:r>
              <a:rPr lang="en-US" sz="1400" dirty="0" smtClean="0"/>
              <a:t>Boron has a high neutron cross section. =&gt; High absorption in the glue (</a:t>
            </a:r>
            <a:r>
              <a:rPr lang="en-US" sz="1400" dirty="0" smtClean="0">
                <a:solidFill>
                  <a:srgbClr val="FF0000"/>
                </a:solidFill>
              </a:rPr>
              <a:t>higher doses</a:t>
            </a:r>
            <a:r>
              <a:rPr lang="en-US" sz="1400" dirty="0" smtClean="0"/>
              <a:t>), potential increase in temperature.</a:t>
            </a:r>
          </a:p>
          <a:p>
            <a:pPr marL="393192" lvl="1" indent="0">
              <a:buNone/>
            </a:pPr>
            <a:endParaRPr lang="en-US" sz="1400" dirty="0"/>
          </a:p>
          <a:p>
            <a:pPr marL="393192" lvl="1" indent="0">
              <a:buNone/>
            </a:pPr>
            <a:r>
              <a:rPr lang="en-US" sz="1400" b="1" dirty="0" smtClean="0"/>
              <a:t>How will the material interact with the rest of the assembly? </a:t>
            </a:r>
          </a:p>
          <a:p>
            <a:pPr marL="393192" lvl="1" indent="0">
              <a:buNone/>
            </a:pPr>
            <a:r>
              <a:rPr lang="en-US" sz="1400" dirty="0" smtClean="0"/>
              <a:t>Examples: CT mismatches, young modulus, hardness, etc.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4632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should I test for?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5457967"/>
            <a:ext cx="8339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Following the material characterization, the overall assembly should be irradiated and tested with a field as close as possible to the final one (e.g. a mixture of GeV protons and neutrons)</a:t>
            </a:r>
          </a:p>
        </p:txBody>
      </p:sp>
    </p:spTree>
    <p:extLst>
      <p:ext uri="{BB962C8B-B14F-4D97-AF65-F5344CB8AC3E}">
        <p14:creationId xmlns:p14="http://schemas.microsoft.com/office/powerpoint/2010/main" val="29745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5554960" cy="5098572"/>
          </a:xfrm>
        </p:spPr>
        <p:txBody>
          <a:bodyPr>
            <a:norm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Temperature: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High dose rate irradiation causes significant sample heating. Temperatures in excess of 100C can easily be reached without cooling</a:t>
            </a:r>
          </a:p>
          <a:p>
            <a:pPr marL="109728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Solution: provide active cooling of the 	samples, monitor the 	temperature online.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Ozone: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Irradiation in free air converts O2 to ozone, highly corrosive; possibility to chemically damage the samples</a:t>
            </a:r>
            <a:br>
              <a:rPr lang="en-US" sz="1600" dirty="0" smtClean="0"/>
            </a:br>
            <a:r>
              <a:rPr lang="en-US" sz="1600" dirty="0" smtClean="0"/>
              <a:t>	Solution: ensure adequate ventilation, do not 	enclose the samples.</a:t>
            </a:r>
            <a:endParaRPr lang="en-US" sz="800" dirty="0" smtClean="0"/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 shielding: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Upstream samples can shield a significant fraction of downstream radiation, resulting in significantly lower doses to downstream samples</a:t>
            </a:r>
            <a:br>
              <a:rPr lang="en-US" sz="1600" dirty="0" smtClean="0"/>
            </a:br>
            <a:r>
              <a:rPr lang="en-US" sz="1600" dirty="0" smtClean="0"/>
              <a:t>	Simulate the attenuation of the samples in 	the known source geometry.</a:t>
            </a:r>
            <a:endParaRPr lang="en-US" sz="1200" dirty="0" smtClean="0"/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What can go wrong?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690" y="4293096"/>
            <a:ext cx="3013992" cy="1995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90" y="1556792"/>
            <a:ext cx="3062114" cy="24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158417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1600" dirty="0" smtClean="0"/>
              <a:t>Two irradiation options:</a:t>
            </a:r>
          </a:p>
          <a:p>
            <a:r>
              <a:rPr lang="en-US" sz="1600" dirty="0" smtClean="0"/>
              <a:t>BGS high-dose irradiation box (30 </a:t>
            </a:r>
            <a:r>
              <a:rPr lang="en-US" sz="1600" dirty="0" err="1" smtClean="0"/>
              <a:t>kGy</a:t>
            </a:r>
            <a:r>
              <a:rPr lang="en-US" sz="1600" dirty="0" smtClean="0"/>
              <a:t>/h)</a:t>
            </a:r>
            <a:r>
              <a:rPr lang="en-GB" sz="1600" dirty="0" smtClean="0"/>
              <a:t>;</a:t>
            </a:r>
          </a:p>
          <a:p>
            <a:r>
              <a:rPr lang="en-US" sz="1600" dirty="0" smtClean="0"/>
              <a:t>BGS Pallet-circulator (10 </a:t>
            </a:r>
            <a:r>
              <a:rPr lang="en-US" sz="1600" dirty="0" err="1" smtClean="0"/>
              <a:t>kGy</a:t>
            </a:r>
            <a:r>
              <a:rPr lang="en-US" sz="1600" dirty="0" smtClean="0"/>
              <a:t>/h);</a:t>
            </a:r>
          </a:p>
          <a:p>
            <a:pPr lvl="1"/>
            <a:r>
              <a:rPr lang="en-US" sz="1200" strike="sngStrike" dirty="0" smtClean="0"/>
              <a:t>Polling of samples from different CERN groups (EN, BE, etc.) with cost reduction</a:t>
            </a:r>
          </a:p>
          <a:p>
            <a:pPr lvl="2"/>
            <a:r>
              <a:rPr lang="en-US" sz="1000" dirty="0" smtClean="0"/>
              <a:t>Currently suspended by EN waiting for results of CERN Call for Tender to evaluate possible other facilities (suppliers)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6FFD-C510-4C66-9233-73C4380E938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Irradiation facilities: BGS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6" y="2348880"/>
            <a:ext cx="3188822" cy="3224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032" y="2492897"/>
            <a:ext cx="22860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2492897"/>
            <a:ext cx="2602424" cy="1735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48864" y="4207395"/>
            <a:ext cx="194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Fixed sample holder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206228" y="4185736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huttle pallet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357394" y="4653136"/>
            <a:ext cx="453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Results from call for tender expected March 2020</a:t>
            </a:r>
            <a:br>
              <a:rPr lang="en-US" sz="1400" dirty="0" smtClean="0"/>
            </a:br>
            <a:r>
              <a:rPr lang="en-US" sz="1400" u="sng" dirty="0" smtClean="0"/>
              <a:t>Until then, irradiations continue on fixed position</a:t>
            </a:r>
            <a:endParaRPr lang="en-GB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54" y="59256"/>
            <a:ext cx="2634078" cy="17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9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79" y="1749796"/>
            <a:ext cx="3024336" cy="4032448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17672" y="116632"/>
            <a:ext cx="8229600" cy="782960"/>
          </a:xfrm>
        </p:spPr>
        <p:txBody>
          <a:bodyPr/>
          <a:lstStyle/>
          <a:p>
            <a:r>
              <a:rPr lang="en-US" dirty="0" smtClean="0"/>
              <a:t>Irradiations at Sandia</a:t>
            </a:r>
            <a:endParaRPr lang="en-GB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320906" y="899592"/>
            <a:ext cx="4053136" cy="2473738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en-US" u="sng" dirty="0" smtClean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Irradiation rate: &gt; 50 </a:t>
            </a:r>
            <a:r>
              <a:rPr lang="hr-H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Gy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/h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Active cooling of the samples with forced air flow from the center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Chamber shape most suitable for irradiating standardized samples (Lap joints, double cantilever beams,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dogbones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etc.)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Dim: OD ~ 110, ID ~ 40, h ~ 350 mm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Production in DT of ad-hoc sample holders to maximize sample uniformity and space usage (fill factor &gt; 40%)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49370" y="387263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939353" y="420173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426550" y="388531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651321" y="4674773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651321" y="5250837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939353" y="5754893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426550" y="6042925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952147" y="6042925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3459012" y="5754893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739553" y="5250837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739553" y="4674773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459012" y="420087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900000">
            <a:off x="1653377" y="3850105"/>
            <a:ext cx="2286198" cy="2371550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 flipH="1">
            <a:off x="3411993" y="3738669"/>
            <a:ext cx="399568" cy="29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600010" y="3811991"/>
            <a:ext cx="245367" cy="369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845378" y="3811991"/>
            <a:ext cx="71057" cy="606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808072" y="3534855"/>
            <a:ext cx="8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sources</a:t>
            </a:r>
            <a:endParaRPr lang="en-GB" sz="1400" dirty="0"/>
          </a:p>
        </p:txBody>
      </p:sp>
      <p:sp>
        <p:nvSpPr>
          <p:cNvPr id="53" name="Donut 52"/>
          <p:cNvSpPr/>
          <p:nvPr/>
        </p:nvSpPr>
        <p:spPr>
          <a:xfrm>
            <a:off x="1907704" y="4149080"/>
            <a:ext cx="1783880" cy="1759774"/>
          </a:xfrm>
          <a:prstGeom prst="don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47474" y="4281841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samples</a:t>
            </a:r>
            <a:endParaRPr lang="en-GB" sz="1400" dirty="0"/>
          </a:p>
        </p:txBody>
      </p:sp>
      <p:sp>
        <p:nvSpPr>
          <p:cNvPr id="55" name="Oval 54"/>
          <p:cNvSpPr/>
          <p:nvPr/>
        </p:nvSpPr>
        <p:spPr>
          <a:xfrm>
            <a:off x="2448402" y="4704130"/>
            <a:ext cx="696146" cy="64967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/>
              <a:t>Cooling</a:t>
            </a:r>
            <a:br>
              <a:rPr lang="en-US" sz="600" dirty="0" smtClean="0"/>
            </a:br>
            <a:r>
              <a:rPr lang="en-US" sz="600" dirty="0" smtClean="0"/>
              <a:t>pipe</a:t>
            </a:r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14437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1800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Adhesives (epoxies, impregnations glues, thermally conductive glues, tapes)</a:t>
            </a:r>
          </a:p>
          <a:p>
            <a:r>
              <a:rPr lang="en-US" dirty="0" err="1" smtClean="0"/>
              <a:t>Encapsulants</a:t>
            </a:r>
            <a:endParaRPr lang="en-US" dirty="0" smtClean="0"/>
          </a:p>
          <a:p>
            <a:r>
              <a:rPr lang="en-US" dirty="0" smtClean="0"/>
              <a:t>Thermally conductive interfaces</a:t>
            </a:r>
          </a:p>
          <a:p>
            <a:r>
              <a:rPr lang="en-US" dirty="0" smtClean="0"/>
              <a:t>Connectors</a:t>
            </a:r>
          </a:p>
          <a:p>
            <a:r>
              <a:rPr lang="en-US" dirty="0" smtClean="0"/>
              <a:t>Cables</a:t>
            </a:r>
          </a:p>
          <a:p>
            <a:r>
              <a:rPr lang="en-US" dirty="0" smtClean="0"/>
              <a:t>CFRP or Carbon Foam structure</a:t>
            </a:r>
          </a:p>
          <a:p>
            <a:r>
              <a:rPr lang="en-US" dirty="0" smtClean="0"/>
              <a:t>… and more as they come…</a:t>
            </a:r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116D5-4A3E-4C24-8254-C25A698BED35}" type="datetime2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Friday, January 17, 2020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10EEA-824F-4D46-AFE7-60426C8C06B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Materials of interest (categories):</a:t>
            </a:r>
            <a:endParaRPr lang="en-GB" dirty="0"/>
          </a:p>
        </p:txBody>
      </p:sp>
      <p:pic>
        <p:nvPicPr>
          <p:cNvPr id="1026" name="Picture 2" descr="Image result for araldite 2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3726">
            <a:off x="683568" y="3140968"/>
            <a:ext cx="1656184" cy="10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ckaging complex wire b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96952"/>
            <a:ext cx="1586771" cy="13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anasonic soft p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35114"/>
            <a:ext cx="1506810" cy="15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4725144"/>
            <a:ext cx="1605715" cy="1291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4797152"/>
            <a:ext cx="1560995" cy="1355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5512" y="4581128"/>
            <a:ext cx="1529694" cy="9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9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8143" y="1116145"/>
            <a:ext cx="8229600" cy="1155584"/>
          </a:xfrm>
        </p:spPr>
        <p:txBody>
          <a:bodyPr>
            <a:normAutofit/>
          </a:bodyPr>
          <a:lstStyle/>
          <a:p>
            <a:r>
              <a:rPr lang="en-US" sz="1400" dirty="0" smtClean="0"/>
              <a:t>Previous studies (CERN yellow reports et al.) are comprehensive but limited to </a:t>
            </a:r>
            <a:r>
              <a:rPr lang="en-US" sz="1400" u="sng" dirty="0" smtClean="0">
                <a:solidFill>
                  <a:srgbClr val="FF0000"/>
                </a:solidFill>
              </a:rPr>
              <a:t>old material generations</a:t>
            </a:r>
            <a:r>
              <a:rPr lang="en-US" sz="1400" dirty="0" smtClean="0"/>
              <a:t> and often </a:t>
            </a:r>
            <a:r>
              <a:rPr lang="en-US" sz="1400" u="sng" dirty="0" smtClean="0">
                <a:solidFill>
                  <a:srgbClr val="FF0000"/>
                </a:solidFill>
              </a:rPr>
              <a:t>low doses</a:t>
            </a:r>
          </a:p>
          <a:p>
            <a:r>
              <a:rPr lang="en-US" sz="1400" dirty="0" smtClean="0"/>
              <a:t>For reference: most results can be found in the </a:t>
            </a:r>
            <a:r>
              <a:rPr lang="en-US" sz="1400" dirty="0"/>
              <a:t>IMHOTEP database </a:t>
            </a:r>
            <a:r>
              <a:rPr lang="en-US" sz="1400" dirty="0" smtClean="0"/>
              <a:t>(http</a:t>
            </a:r>
            <a:r>
              <a:rPr lang="en-US" sz="1400" dirty="0"/>
              <a:t>://imhotep.rl.ac.uk</a:t>
            </a:r>
            <a:r>
              <a:rPr lang="en-US" sz="1400" dirty="0" smtClean="0"/>
              <a:t>/)</a:t>
            </a:r>
            <a:endParaRPr lang="en-GB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76FFD-C510-4C66-9233-73C4380E938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Previous data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492896"/>
            <a:ext cx="2866045" cy="3394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276872"/>
            <a:ext cx="3824687" cy="3024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1908" y="5301208"/>
            <a:ext cx="2872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e.g. Araldite 2011 up to 3 </a:t>
            </a:r>
            <a:r>
              <a:rPr lang="en-US" sz="1400" dirty="0" err="1" smtClean="0"/>
              <a:t>MGy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6523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CERN Yellow reports - highlights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553" y="1340768"/>
            <a:ext cx="5296247" cy="49419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875" y="2636912"/>
            <a:ext cx="3058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Halogen-free </a:t>
            </a:r>
            <a:br>
              <a:rPr lang="en-US" dirty="0" smtClean="0"/>
            </a:br>
            <a:r>
              <a:rPr lang="en-US" dirty="0" smtClean="0"/>
              <a:t>cable insulating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0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CERN Yellow reports - highlights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2636912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Thermoplastic</a:t>
            </a:r>
            <a:br>
              <a:rPr lang="en-US" dirty="0" smtClean="0"/>
            </a:br>
            <a:r>
              <a:rPr lang="en-US" dirty="0" smtClean="0"/>
              <a:t>resins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183705"/>
            <a:ext cx="4979626" cy="522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CERN Yellow reports - highlights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263691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Thermoset resins and laminates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240904"/>
            <a:ext cx="702945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5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23828" y="1817140"/>
            <a:ext cx="366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damage mechanisms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9976" y="220486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Ionization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1158" y="2204864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Displacement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526" y="290287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Conductors (or semiconductors)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2526" y="341622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Totally recoverable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526" y="392957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Insulators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4279" y="442453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Not recoverable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In polymers</a:t>
            </a:r>
            <a:r>
              <a:rPr lang="en-US" dirty="0" smtClean="0"/>
              <a:t>: degradation of polymeric chains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Charging up of </a:t>
            </a:r>
            <a:r>
              <a:rPr lang="en-US" dirty="0" err="1" smtClean="0"/>
              <a:t>passivations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88347" y="288835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Typically not recoverable at room temperature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8347" y="3698741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Macroscopic effects on structural properties are usually noticeable at relatively high </a:t>
            </a:r>
            <a:r>
              <a:rPr lang="en-US" dirty="0" err="1" smtClean="0"/>
              <a:t>fluences</a:t>
            </a:r>
            <a:r>
              <a:rPr lang="en-US" dirty="0" smtClean="0"/>
              <a:t> (~&gt;10</a:t>
            </a:r>
            <a:r>
              <a:rPr lang="en-US" baseline="30000" dirty="0" smtClean="0"/>
              <a:t>18</a:t>
            </a:r>
            <a:r>
              <a:rPr lang="en-US" dirty="0"/>
              <a:t> n/cm</a:t>
            </a:r>
            <a:r>
              <a:rPr lang="en-US" baseline="30000" dirty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88347" y="4935103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Electrical properties in semiconductors affected at doping concentration levels (~&gt;10</a:t>
            </a:r>
            <a:r>
              <a:rPr lang="en-US" baseline="30000" dirty="0" smtClean="0"/>
              <a:t>10</a:t>
            </a:r>
            <a:r>
              <a:rPr lang="en-US" dirty="0" smtClean="0"/>
              <a:t> n/cm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2526" y="792088"/>
            <a:ext cx="8455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HL-LHC will face increased radiation levels at all experiments, by a factor 5-10</a:t>
            </a:r>
          </a:p>
          <a:p>
            <a:r>
              <a:rPr lang="en-US" dirty="0" smtClean="0"/>
              <a:t>Many materials (adhesives, insulations, etc. are not qualified to these radiation levels)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6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7672" y="1241182"/>
            <a:ext cx="8229600" cy="4636090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 smtClean="0"/>
              <a:t>Campaign organized and managed within EP-DT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Aim: find and qualify commercial or custom materials for their use in high radiation levels (HL-LHC tracker levels, </a:t>
            </a:r>
            <a:r>
              <a:rPr lang="en-US" sz="1800" u="sng" dirty="0" smtClean="0">
                <a:solidFill>
                  <a:srgbClr val="0070C0"/>
                </a:solidFill>
              </a:rPr>
              <a:t>5-15 </a:t>
            </a:r>
            <a:r>
              <a:rPr lang="en-US" sz="1800" u="sng" dirty="0" err="1" smtClean="0">
                <a:solidFill>
                  <a:srgbClr val="0070C0"/>
                </a:solidFill>
              </a:rPr>
              <a:t>MGy</a:t>
            </a:r>
            <a:r>
              <a:rPr lang="en-US" sz="18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sz="1800" dirty="0" smtClean="0"/>
              <a:t>The main focus of the campaign are </a:t>
            </a:r>
            <a:r>
              <a:rPr lang="en-US" sz="1800" u="sng" dirty="0" smtClean="0"/>
              <a:t>structural</a:t>
            </a:r>
            <a:r>
              <a:rPr lang="en-US" sz="1800" dirty="0" smtClean="0"/>
              <a:t> and </a:t>
            </a:r>
            <a:r>
              <a:rPr lang="en-US" sz="1800" u="sng" dirty="0" smtClean="0"/>
              <a:t>thermal</a:t>
            </a:r>
            <a:r>
              <a:rPr lang="en-US" sz="1800" dirty="0" smtClean="0"/>
              <a:t> materials. However, irradiation of </a:t>
            </a:r>
            <a:r>
              <a:rPr lang="en-US" sz="1800" u="sng" dirty="0" smtClean="0"/>
              <a:t>other components</a:t>
            </a:r>
            <a:r>
              <a:rPr lang="en-US" sz="1800" dirty="0" smtClean="0"/>
              <a:t> (e.g. electrical connectors, cables) is also possible.</a:t>
            </a:r>
          </a:p>
          <a:p>
            <a:r>
              <a:rPr lang="en-US" sz="1800" dirty="0" smtClean="0"/>
              <a:t>Irradiation is performed at gamma industrial facilities, because of:</a:t>
            </a:r>
          </a:p>
          <a:p>
            <a:pPr lvl="1"/>
            <a:r>
              <a:rPr lang="en-US" sz="1400" dirty="0" smtClean="0"/>
              <a:t>Possibility to reach </a:t>
            </a:r>
            <a:r>
              <a:rPr lang="en-US" sz="1400" u="sng" dirty="0" smtClean="0"/>
              <a:t>high doses on large samples</a:t>
            </a:r>
            <a:r>
              <a:rPr lang="en-US" sz="1400" dirty="0" smtClean="0"/>
              <a:t> in acceptable timeframes</a:t>
            </a:r>
          </a:p>
          <a:p>
            <a:pPr lvl="1"/>
            <a:r>
              <a:rPr lang="en-US" sz="1400" u="sng" dirty="0" smtClean="0"/>
              <a:t>Lack of activation</a:t>
            </a:r>
            <a:r>
              <a:rPr lang="en-US" sz="1400" dirty="0" smtClean="0"/>
              <a:t> of the materials, making handling and testing simpler</a:t>
            </a:r>
          </a:p>
          <a:p>
            <a:pPr lvl="1"/>
            <a:r>
              <a:rPr lang="en-US" sz="1400" u="sng" dirty="0" smtClean="0"/>
              <a:t>Polymers (adhesives, plastics, etc.) degrade mainly due to Total Ionizing Dose (displacement damage negligible)</a:t>
            </a:r>
          </a:p>
          <a:p>
            <a:r>
              <a:rPr lang="en-US" sz="1800" dirty="0" smtClean="0"/>
              <a:t>Pooling of samples from different experiments to allow cost reduction (cost splitting between experiments based on volume occupied).</a:t>
            </a:r>
          </a:p>
          <a:p>
            <a:r>
              <a:rPr lang="en-US" sz="1800" dirty="0" smtClean="0"/>
              <a:t>Sharing of results in a </a:t>
            </a:r>
            <a:r>
              <a:rPr lang="en-US" sz="1800" u="sng" dirty="0" smtClean="0"/>
              <a:t>common database</a:t>
            </a:r>
          </a:p>
          <a:p>
            <a:endParaRPr lang="en-US" sz="1800" dirty="0" smtClean="0"/>
          </a:p>
          <a:p>
            <a:r>
              <a:rPr lang="en-US" sz="1800" dirty="0" smtClean="0"/>
              <a:t>So far, irradiation of samples for ATLAS, CMS, </a:t>
            </a:r>
            <a:r>
              <a:rPr lang="en-US" sz="1800" dirty="0" err="1" smtClean="0"/>
              <a:t>LHCb</a:t>
            </a:r>
            <a:r>
              <a:rPr lang="en-US" sz="1800" dirty="0" smtClean="0"/>
              <a:t> (UT, </a:t>
            </a:r>
            <a:r>
              <a:rPr lang="en-US" sz="1800" dirty="0" err="1" smtClean="0"/>
              <a:t>Velo</a:t>
            </a:r>
            <a:r>
              <a:rPr lang="en-US" sz="1800" dirty="0" smtClean="0"/>
              <a:t>)</a:t>
            </a:r>
          </a:p>
          <a:p>
            <a:pPr marL="109728" indent="0">
              <a:buNone/>
            </a:pPr>
            <a:endParaRPr lang="en-US" sz="1800" dirty="0" smtClean="0"/>
          </a:p>
          <a:p>
            <a:r>
              <a:rPr lang="en-US" sz="1800" dirty="0" smtClean="0"/>
              <a:t>Samples are prepared / provided by institutes with CERN guidance</a:t>
            </a:r>
          </a:p>
          <a:p>
            <a:r>
              <a:rPr lang="en-US" sz="1800" dirty="0" smtClean="0"/>
              <a:t>Preferred samples according to different ASTM/ISO standards</a:t>
            </a:r>
          </a:p>
          <a:p>
            <a:r>
              <a:rPr lang="en-US" sz="1800" dirty="0" smtClean="0"/>
              <a:t>Facilities available in DT to test the samples</a:t>
            </a:r>
            <a:endParaRPr lang="en-GB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CERN Current campaign scope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78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Campaign timeline</a:t>
            </a:r>
            <a:endParaRPr lang="en-GB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404498" y="1268760"/>
            <a:ext cx="8229600" cy="416246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 far:</a:t>
            </a:r>
          </a:p>
          <a:p>
            <a:pPr lvl="1"/>
            <a:r>
              <a:rPr lang="en-US" sz="1800" dirty="0" smtClean="0"/>
              <a:t>2018/03 – Completed first 5 </a:t>
            </a:r>
            <a:r>
              <a:rPr lang="en-US" sz="1800" dirty="0" err="1" smtClean="0"/>
              <a:t>Mgy</a:t>
            </a:r>
            <a:r>
              <a:rPr lang="en-US" sz="1800" dirty="0" smtClean="0"/>
              <a:t> (BGS)</a:t>
            </a:r>
          </a:p>
          <a:p>
            <a:pPr lvl="1"/>
            <a:r>
              <a:rPr lang="en-US" sz="1800" dirty="0" smtClean="0"/>
              <a:t>2018/08 – Completed first 5 </a:t>
            </a:r>
            <a:r>
              <a:rPr lang="en-US" sz="1800" dirty="0" err="1" smtClean="0"/>
              <a:t>Mgy</a:t>
            </a:r>
            <a:r>
              <a:rPr lang="en-US" sz="1800" dirty="0" smtClean="0"/>
              <a:t> on supplementary set of samples (BGS)</a:t>
            </a:r>
          </a:p>
          <a:p>
            <a:pPr lvl="1"/>
            <a:r>
              <a:rPr lang="en-US" sz="1800" dirty="0" smtClean="0"/>
              <a:t>2018/10 – Supplemental 5 </a:t>
            </a:r>
            <a:r>
              <a:rPr lang="en-US" sz="1800" dirty="0" err="1" smtClean="0"/>
              <a:t>MGy</a:t>
            </a:r>
            <a:r>
              <a:rPr lang="en-US" sz="1800" dirty="0" smtClean="0"/>
              <a:t> (10 </a:t>
            </a:r>
            <a:r>
              <a:rPr lang="en-US" sz="1800" dirty="0" err="1" smtClean="0"/>
              <a:t>MGy</a:t>
            </a:r>
            <a:r>
              <a:rPr lang="en-US" sz="1800" dirty="0" smtClean="0"/>
              <a:t> total) (BGS)</a:t>
            </a:r>
          </a:p>
          <a:p>
            <a:pPr lvl="1"/>
            <a:r>
              <a:rPr lang="en-US" sz="1800" dirty="0" smtClean="0"/>
              <a:t>2019/07 – Supplemental 5 </a:t>
            </a:r>
            <a:r>
              <a:rPr lang="en-US" sz="1800" dirty="0" err="1" smtClean="0"/>
              <a:t>Mgy</a:t>
            </a:r>
            <a:r>
              <a:rPr lang="en-US" sz="1800" dirty="0" smtClean="0"/>
              <a:t> (15 </a:t>
            </a:r>
            <a:r>
              <a:rPr lang="en-US" sz="1800" dirty="0" err="1" smtClean="0"/>
              <a:t>MGy</a:t>
            </a:r>
            <a:r>
              <a:rPr lang="en-US" sz="1800" dirty="0" smtClean="0"/>
              <a:t> total) (BGS)</a:t>
            </a:r>
          </a:p>
          <a:p>
            <a:pPr lvl="1"/>
            <a:r>
              <a:rPr lang="en-US" sz="1800" dirty="0" smtClean="0"/>
              <a:t>2019/12 – 5 </a:t>
            </a:r>
            <a:r>
              <a:rPr lang="en-US" sz="1800" dirty="0" err="1" smtClean="0"/>
              <a:t>MGy</a:t>
            </a:r>
            <a:r>
              <a:rPr lang="en-US" sz="1800" dirty="0" smtClean="0"/>
              <a:t> on new samples (BGS)</a:t>
            </a:r>
          </a:p>
          <a:p>
            <a:pPr lvl="1"/>
            <a:r>
              <a:rPr lang="en-US" sz="1800" dirty="0" smtClean="0"/>
              <a:t>2019/12 – 1 </a:t>
            </a:r>
            <a:r>
              <a:rPr lang="en-US" sz="1800" dirty="0" err="1" smtClean="0"/>
              <a:t>MGy</a:t>
            </a:r>
            <a:r>
              <a:rPr lang="en-US" sz="1800" dirty="0" smtClean="0"/>
              <a:t>, 7 </a:t>
            </a:r>
            <a:r>
              <a:rPr lang="en-US" sz="1800" dirty="0" err="1" smtClean="0"/>
              <a:t>MGy</a:t>
            </a:r>
            <a:r>
              <a:rPr lang="en-US" sz="1800" dirty="0" smtClean="0"/>
              <a:t> in Sandia</a:t>
            </a:r>
          </a:p>
          <a:p>
            <a:r>
              <a:rPr lang="en-US" sz="2400" dirty="0" smtClean="0"/>
              <a:t>Future:</a:t>
            </a:r>
          </a:p>
          <a:p>
            <a:pPr lvl="1"/>
            <a:r>
              <a:rPr lang="en-US" sz="2000" dirty="0" smtClean="0"/>
              <a:t>2020/01 – 5 </a:t>
            </a:r>
            <a:r>
              <a:rPr lang="en-US" sz="2000" dirty="0" err="1" smtClean="0"/>
              <a:t>Mgy</a:t>
            </a:r>
            <a:r>
              <a:rPr lang="en-US" sz="2000" dirty="0" smtClean="0"/>
              <a:t> Sandia </a:t>
            </a:r>
          </a:p>
          <a:p>
            <a:pPr lvl="1"/>
            <a:r>
              <a:rPr lang="en-US" sz="1800" dirty="0" smtClean="0"/>
              <a:t>2020/03 </a:t>
            </a:r>
            <a:r>
              <a:rPr lang="en-US" sz="1800" dirty="0"/>
              <a:t>– </a:t>
            </a:r>
            <a:r>
              <a:rPr lang="en-US" sz="1800" dirty="0" smtClean="0"/>
              <a:t>5 </a:t>
            </a:r>
            <a:r>
              <a:rPr lang="en-US" sz="1800" dirty="0" err="1"/>
              <a:t>MGy</a:t>
            </a:r>
            <a:r>
              <a:rPr lang="en-US" sz="1800" dirty="0"/>
              <a:t> </a:t>
            </a:r>
            <a:r>
              <a:rPr lang="en-US" sz="1800" dirty="0" smtClean="0"/>
              <a:t>(BGS, fixed position)</a:t>
            </a:r>
            <a:endParaRPr lang="en-US" sz="1800" dirty="0">
              <a:solidFill>
                <a:schemeClr val="accent2"/>
              </a:solidFill>
            </a:endParaRPr>
          </a:p>
          <a:p>
            <a:pPr lvl="1"/>
            <a:r>
              <a:rPr lang="en-US" sz="1800" dirty="0" smtClean="0"/>
              <a:t>2020/05 – 5 </a:t>
            </a:r>
            <a:r>
              <a:rPr lang="en-US" sz="1800" dirty="0" err="1" smtClean="0"/>
              <a:t>MGy</a:t>
            </a:r>
            <a:r>
              <a:rPr lang="en-US" sz="1800" dirty="0" smtClean="0"/>
              <a:t> (BGS, fixed position, pallet, other facility?)</a:t>
            </a:r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>
                <a:solidFill>
                  <a:prstClr val="black"/>
                </a:solidFill>
              </a:rPr>
              <a:pPr/>
              <a:t>Friday, January 17, 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0375" y="603176"/>
            <a:ext cx="4618856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standards for the campaign:</a:t>
            </a:r>
            <a:endParaRPr lang="en-GB" dirty="0"/>
          </a:p>
        </p:txBody>
      </p:sp>
      <p:sp>
        <p:nvSpPr>
          <p:cNvPr id="6" name="AutoShape 2" descr="https://maxrad.web.cern.ch/maxrad/www/images/conductivit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5" y="836712"/>
            <a:ext cx="1881888" cy="2536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3824602"/>
            <a:ext cx="1881888" cy="251426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3959" y="1518930"/>
          <a:ext cx="6563073" cy="1874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5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7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42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Standard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Test</a:t>
                      </a:r>
                      <a:r>
                        <a:rPr lang="en-US" sz="1100" baseline="0" dirty="0" smtClean="0"/>
                        <a:t> structure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Quantity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42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ASTM D1002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Single lap joints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Apparent lap shear strength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3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ISO 25217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Double cantilever</a:t>
                      </a:r>
                      <a:br>
                        <a:rPr lang="en-US" sz="1100" dirty="0" smtClean="0"/>
                      </a:br>
                      <a:r>
                        <a:rPr lang="en-US" sz="1100" dirty="0" smtClean="0"/>
                        <a:t>beams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Mode</a:t>
                      </a:r>
                      <a:r>
                        <a:rPr lang="en-US" sz="1100" baseline="0" dirty="0" smtClean="0"/>
                        <a:t> 1 fracture energy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42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D638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Dogbones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Tensile</a:t>
                      </a:r>
                      <a:r>
                        <a:rPr lang="en-US" sz="1100" baseline="0" dirty="0" smtClean="0"/>
                        <a:t> properties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3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D5740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Cast discs/ sandwiches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Apparent thermal conductivity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575" y="3501793"/>
            <a:ext cx="6571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Irradiation as well of “spare” not standard samples of different materials, commercial components, etc.</a:t>
            </a:r>
            <a:endParaRPr lang="en-GB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45" y="4133168"/>
            <a:ext cx="2993187" cy="22448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5574" y="4198814"/>
            <a:ext cx="33570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Facilities available within DT for tensile and thermal testing. Otherwise, testing at institutes (especially for non-standard samples).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5451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22" y="980728"/>
            <a:ext cx="3346020" cy="2509515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Standard sample types: Lap joints</a:t>
            </a:r>
            <a:endParaRPr lang="en-GB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57200" y="1412776"/>
            <a:ext cx="3826768" cy="3744416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3 mm al sheet rectangles, cut to 20 x 100 mm</a:t>
            </a:r>
          </a:p>
          <a:p>
            <a:r>
              <a:rPr lang="en-US" dirty="0" smtClean="0"/>
              <a:t>Grit blasting or sandpaper of glued surface</a:t>
            </a:r>
          </a:p>
          <a:p>
            <a:r>
              <a:rPr lang="en-US" dirty="0" smtClean="0"/>
              <a:t>Overlap: 12.5 mm Thickness gauging with nylon wires (typ. 200 um thickness)</a:t>
            </a:r>
          </a:p>
          <a:p>
            <a:r>
              <a:rPr lang="en-US" dirty="0" smtClean="0"/>
              <a:t>Uniformity of glue fillet between samples</a:t>
            </a:r>
          </a:p>
          <a:p>
            <a:endParaRPr lang="en-US" dirty="0"/>
          </a:p>
          <a:p>
            <a:r>
              <a:rPr lang="en-US" dirty="0" smtClean="0"/>
              <a:t>Tested with ASTM D1002 standard for </a:t>
            </a:r>
            <a:r>
              <a:rPr lang="en-US" u="sng" dirty="0" smtClean="0"/>
              <a:t>apparent</a:t>
            </a:r>
            <a:r>
              <a:rPr lang="en-US" dirty="0" smtClean="0"/>
              <a:t> lap shear strength</a:t>
            </a:r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680" y="3684221"/>
            <a:ext cx="1881888" cy="253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8408" y="1588469"/>
            <a:ext cx="4042792" cy="417992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Introduced in last campaigns for measuring </a:t>
            </a:r>
            <a:r>
              <a:rPr lang="en-US" u="sng" dirty="0" smtClean="0"/>
              <a:t>mode 1 fracture energy</a:t>
            </a:r>
          </a:p>
          <a:p>
            <a:r>
              <a:rPr lang="en-US" dirty="0" smtClean="0"/>
              <a:t>Manufacturing and testing according to standard ISO 25217</a:t>
            </a:r>
          </a:p>
          <a:p>
            <a:r>
              <a:rPr lang="en-US" dirty="0" smtClean="0"/>
              <a:t>CF plate, 3 mm thickness, cut to 160 x 20 mm, prepared with grit blasting or sand-paper (80 grain gauge)</a:t>
            </a:r>
          </a:p>
          <a:p>
            <a:r>
              <a:rPr lang="en-US" dirty="0" err="1" smtClean="0"/>
              <a:t>Precrack</a:t>
            </a:r>
            <a:r>
              <a:rPr lang="en-US" dirty="0" smtClean="0"/>
              <a:t> (60 mm) obtained with interposition of Teflon film</a:t>
            </a:r>
          </a:p>
          <a:p>
            <a:r>
              <a:rPr lang="en-US" dirty="0" smtClean="0"/>
              <a:t>Glue thickness gauge with nylon wires in </a:t>
            </a:r>
            <a:r>
              <a:rPr lang="en-US" dirty="0" err="1" smtClean="0"/>
              <a:t>precrack</a:t>
            </a:r>
            <a:r>
              <a:rPr lang="en-US" dirty="0" smtClean="0"/>
              <a:t> area and toward the end of the specimen</a:t>
            </a:r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57200" y="274638"/>
            <a:ext cx="8229600" cy="418058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Standard sample types: Double Cantilever Beams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720"/>
            <a:ext cx="3106024" cy="23295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04048" y="3861048"/>
            <a:ext cx="3682752" cy="144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004048" y="4149080"/>
            <a:ext cx="3682752" cy="144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004048" y="4034392"/>
            <a:ext cx="3682752" cy="78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932040" y="4088104"/>
            <a:ext cx="1656184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868144" y="4088104"/>
            <a:ext cx="0" cy="1285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66670" y="5445224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Teflon film</a:t>
            </a:r>
            <a:br>
              <a:rPr lang="en-US" dirty="0" smtClean="0"/>
            </a:br>
            <a:r>
              <a:rPr lang="en-US" dirty="0" smtClean="0"/>
              <a:t>(60 mm)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8081786" y="4283998"/>
            <a:ext cx="0" cy="1285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80312" y="5641118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Glued length</a:t>
            </a:r>
          </a:p>
          <a:p>
            <a:r>
              <a:rPr lang="en-US" dirty="0" smtClean="0"/>
              <a:t>(100 mm)</a:t>
            </a:r>
            <a:endParaRPr lang="en-GB" dirty="0"/>
          </a:p>
        </p:txBody>
      </p:sp>
      <p:sp>
        <p:nvSpPr>
          <p:cNvPr id="20" name="Oval 19"/>
          <p:cNvSpPr/>
          <p:nvPr/>
        </p:nvSpPr>
        <p:spPr>
          <a:xfrm>
            <a:off x="6228184" y="4034392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8475208" y="4041068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300192" y="4106400"/>
            <a:ext cx="216024" cy="474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308304" y="4141818"/>
            <a:ext cx="1166904" cy="385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62275" y="4492549"/>
            <a:ext cx="206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Thickness gauge</a:t>
            </a:r>
            <a:br>
              <a:rPr lang="en-US" dirty="0" smtClean="0"/>
            </a:br>
            <a:r>
              <a:rPr lang="en-US" dirty="0" smtClean="0"/>
              <a:t>wires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19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1176" y="1275377"/>
            <a:ext cx="4330824" cy="1443615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1800" dirty="0" smtClean="0"/>
              <a:t>Measures the mode 1 fracture energy by following the time evolution of a crack as a function of applied force.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 25217 standard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91" y="1268760"/>
            <a:ext cx="3924300" cy="2971800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3926415"/>
              </p:ext>
            </p:extLst>
          </p:nvPr>
        </p:nvGraphicFramePr>
        <p:xfrm>
          <a:off x="899592" y="2699495"/>
          <a:ext cx="4582339" cy="3708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947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504" y="-59978"/>
            <a:ext cx="8229600" cy="1143000"/>
          </a:xfrm>
        </p:spPr>
        <p:txBody>
          <a:bodyPr/>
          <a:lstStyle/>
          <a:p>
            <a:r>
              <a:rPr lang="en-US" dirty="0"/>
              <a:t>ISO 25217 </a:t>
            </a:r>
            <a:r>
              <a:rPr lang="en-US" dirty="0" smtClean="0"/>
              <a:t>test example</a:t>
            </a:r>
            <a:endParaRPr lang="en-US" dirty="0"/>
          </a:p>
        </p:txBody>
      </p:sp>
      <p:pic>
        <p:nvPicPr>
          <p:cNvPr id="8" name="DC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10" y="764704"/>
            <a:ext cx="8923222" cy="5019752"/>
          </a:xfrm>
        </p:spPr>
      </p:pic>
    </p:spTree>
    <p:extLst>
      <p:ext uri="{BB962C8B-B14F-4D97-AF65-F5344CB8AC3E}">
        <p14:creationId xmlns:p14="http://schemas.microsoft.com/office/powerpoint/2010/main" val="334901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878" y="1229395"/>
            <a:ext cx="2726307" cy="4641850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457200" y="274638"/>
            <a:ext cx="8229600" cy="418058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Standard sample types: </a:t>
            </a:r>
            <a:r>
              <a:rPr lang="en-US" dirty="0" err="1" smtClean="0"/>
              <a:t>Dogbones</a:t>
            </a:r>
            <a:endParaRPr lang="en-GB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683568" y="1844824"/>
            <a:ext cx="4042792" cy="417992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Introduced in last campaigns for measuring </a:t>
            </a:r>
            <a:r>
              <a:rPr lang="en-US" sz="1600" u="sng" dirty="0" smtClean="0"/>
              <a:t>tensile strength and modulus of elasticity</a:t>
            </a:r>
          </a:p>
          <a:p>
            <a:r>
              <a:rPr lang="en-US" sz="1600" dirty="0" smtClean="0"/>
              <a:t>Manufacturing and testing according to standard ASTM D5083</a:t>
            </a:r>
          </a:p>
          <a:p>
            <a:r>
              <a:rPr lang="en-US" sz="1600" dirty="0" smtClean="0"/>
              <a:t>Thickness ranges 2-&gt;5 mm (subset of standard)</a:t>
            </a:r>
          </a:p>
          <a:p>
            <a:r>
              <a:rPr lang="en-US" sz="1600" dirty="0" smtClean="0"/>
              <a:t>Preparation through </a:t>
            </a:r>
            <a:r>
              <a:rPr lang="en-US" sz="1600" dirty="0" err="1" smtClean="0"/>
              <a:t>mould</a:t>
            </a:r>
            <a:r>
              <a:rPr lang="en-US" sz="1600" dirty="0" smtClean="0"/>
              <a:t> or by machining a plate of target thickness</a:t>
            </a:r>
          </a:p>
          <a:p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6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68760"/>
            <a:ext cx="2714625" cy="2035968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7200" y="274638"/>
            <a:ext cx="8229600" cy="418058"/>
          </a:xfrm>
          <a:prstGeom prst="rect">
            <a:avLst/>
          </a:prstGeom>
        </p:spPr>
        <p:txBody>
          <a:bodyPr vert="horz" rtlCol="0" anchor="ctr">
            <a:normAutofit fontScale="6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Standard sample types: Thermal samples</a:t>
            </a:r>
            <a:endParaRPr lang="en-GB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23528" y="1340768"/>
            <a:ext cx="4042792" cy="4179920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2 sample options:</a:t>
            </a:r>
          </a:p>
          <a:p>
            <a:pPr lvl="1"/>
            <a:r>
              <a:rPr lang="en-US" dirty="0" smtClean="0"/>
              <a:t>Cylindrical sections of cast glue (diameter 12-13 mm), surface parallel to +- 10 um over all sample surface, thickness 0.5-3 mm)</a:t>
            </a:r>
          </a:p>
          <a:p>
            <a:pPr lvl="1"/>
            <a:r>
              <a:rPr lang="en-US" dirty="0" smtClean="0"/>
              <a:t>“Sandwich” of 2 x 1 mm thick AL6082 sheets interposed with 0.2-&gt;0.5 mm glue, thickness controlled with non-conductive (nylon) gauge wires</a:t>
            </a:r>
          </a:p>
          <a:p>
            <a:r>
              <a:rPr lang="en-US" dirty="0" smtClean="0"/>
              <a:t>Testing according to ASTM D5740 standard (apparent thermal conductivity)</a:t>
            </a:r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57975"/>
            <a:ext cx="2714625" cy="20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>
                <a:solidFill>
                  <a:prstClr val="black"/>
                </a:solidFill>
              </a:rPr>
              <a:pPr/>
              <a:t>Friday, January 17, 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90072" cy="75375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Conductivity calculation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755576" y="2204864"/>
            <a:ext cx="711095" cy="151216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tlCol="0" anchor="t" anchorCtr="0"/>
          <a:lstStyle/>
          <a:p>
            <a:pPr algn="ctr"/>
            <a:r>
              <a:rPr lang="en-US" sz="1100" dirty="0" smtClean="0">
                <a:solidFill>
                  <a:prstClr val="white"/>
                </a:solidFill>
              </a:rPr>
              <a:t>Hot meter bar</a:t>
            </a:r>
          </a:p>
          <a:p>
            <a:pPr algn="ctr"/>
            <a:endParaRPr lang="en-US" sz="1100" dirty="0" smtClean="0">
              <a:solidFill>
                <a:prstClr val="white"/>
              </a:solidFill>
            </a:endParaRPr>
          </a:p>
          <a:p>
            <a:pPr algn="ctr"/>
            <a:endParaRPr lang="en-GB" sz="11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576" y="4005064"/>
            <a:ext cx="711097" cy="151216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tlCol="0" anchor="t" anchorCtr="0"/>
          <a:lstStyle/>
          <a:p>
            <a:pPr algn="ctr"/>
            <a:r>
              <a:rPr lang="en-US" sz="1100" dirty="0" smtClean="0">
                <a:solidFill>
                  <a:prstClr val="white"/>
                </a:solidFill>
              </a:rPr>
              <a:t>Cold meter bar</a:t>
            </a:r>
          </a:p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7604" y="2276872"/>
            <a:ext cx="207040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prstClr val="white"/>
                </a:solidFill>
              </a:rPr>
              <a:t>T4</a:t>
            </a:r>
            <a:endParaRPr lang="en-GB" sz="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7604" y="3429000"/>
            <a:ext cx="207040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prstClr val="white"/>
                </a:solidFill>
              </a:rPr>
              <a:t>T3</a:t>
            </a:r>
            <a:endParaRPr lang="en-GB" sz="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7604" y="4075585"/>
            <a:ext cx="207040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prstClr val="white"/>
                </a:solidFill>
              </a:rPr>
              <a:t>T2</a:t>
            </a:r>
            <a:endParaRPr lang="en-GB" sz="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7604" y="5229200"/>
            <a:ext cx="207040" cy="216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0" dirty="0" smtClean="0">
                <a:solidFill>
                  <a:prstClr val="white"/>
                </a:solidFill>
              </a:rPr>
              <a:t>T1</a:t>
            </a:r>
            <a:endParaRPr lang="en-GB" sz="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7583" y="3753036"/>
            <a:ext cx="576065" cy="2160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prstClr val="white"/>
                </a:solidFill>
              </a:rPr>
              <a:t>Specimen</a:t>
            </a:r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5574" y="1777678"/>
            <a:ext cx="711097" cy="2160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prstClr val="white"/>
                </a:solidFill>
              </a:rPr>
              <a:t>Load cell</a:t>
            </a:r>
            <a:endParaRPr lang="en-GB" sz="800" dirty="0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27583" y="1526957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71599" y="1526957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111122" y="1526957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259631" y="1526957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03647" y="1526957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63050" y="2029706"/>
            <a:ext cx="1296144" cy="13915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prstClr val="white"/>
                </a:solidFill>
              </a:rPr>
              <a:t>Heating element</a:t>
            </a:r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3050" y="5555666"/>
            <a:ext cx="1296144" cy="13915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prstClr val="white"/>
                </a:solidFill>
              </a:rPr>
              <a:t>Cooling element</a:t>
            </a:r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5821" y="1212903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Force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19672" y="3980601"/>
            <a:ext cx="0" cy="2029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403648" y="3980600"/>
            <a:ext cx="35554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14644" y="4183596"/>
            <a:ext cx="544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214644" y="5341714"/>
            <a:ext cx="544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619672" y="4190111"/>
            <a:ext cx="0" cy="11471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19672" y="3976160"/>
            <a:ext cx="1040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d</a:t>
            </a:r>
            <a:r>
              <a:rPr lang="en-US" sz="1000" baseline="-25000" dirty="0" smtClean="0">
                <a:solidFill>
                  <a:prstClr val="black"/>
                </a:solidFill>
              </a:rPr>
              <a:t>int</a:t>
            </a:r>
            <a:r>
              <a:rPr lang="en-US" sz="1000" dirty="0" smtClean="0">
                <a:solidFill>
                  <a:prstClr val="black"/>
                </a:solidFill>
              </a:rPr>
              <a:t> = 3.8 mm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81421" y="4639253"/>
            <a:ext cx="891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d</a:t>
            </a:r>
            <a:r>
              <a:rPr lang="en-US" sz="1000" dirty="0" smtClean="0">
                <a:solidFill>
                  <a:prstClr val="black"/>
                </a:solidFill>
              </a:rPr>
              <a:t> = 50 mm</a:t>
            </a:r>
            <a:endParaRPr lang="en-GB" sz="1000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s://latex.artofproblemsolving.com/x/t/f/xtfzhjus.png?time=15396017212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688" y="755966"/>
            <a:ext cx="2108464" cy="1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481785" y="1146514"/>
            <a:ext cx="121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prstClr val="black"/>
                </a:solidFill>
              </a:rPr>
              <a:t>Heat flow (1-2) 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81785" y="1856457"/>
            <a:ext cx="121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prstClr val="black"/>
                </a:solidFill>
              </a:rPr>
              <a:t>Heat flow (3-4) </a:t>
            </a:r>
            <a:endParaRPr lang="en-GB" sz="1000" dirty="0">
              <a:solidFill>
                <a:prstClr val="black"/>
              </a:solidFill>
            </a:endParaRPr>
          </a:p>
        </p:txBody>
      </p:sp>
      <p:pic>
        <p:nvPicPr>
          <p:cNvPr id="2052" name="Picture 4" descr="https://latex.artofproblemsolving.com/x/t/f/xtfzhjus.png?time=15396021879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99" y="1080363"/>
            <a:ext cx="2763346" cy="38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atex.artofproblemsolving.com/x/t/f/xtfzhjus.png?time=15396022683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19" y="1777678"/>
            <a:ext cx="2772906" cy="38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atex.artofproblemsolving.com/x/t/f/xtfzhjus.png?time=15396024352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19" y="2412595"/>
            <a:ext cx="1296144" cy="3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4279132" y="4048027"/>
            <a:ext cx="1501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prstClr val="black"/>
                </a:solidFill>
              </a:rPr>
              <a:t>Thermal impedance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387578" y="2447631"/>
            <a:ext cx="13933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prstClr val="black"/>
                </a:solidFill>
              </a:rPr>
              <a:t>Specimen heat flow</a:t>
            </a:r>
            <a:endParaRPr lang="en-GB" sz="1000" dirty="0">
              <a:solidFill>
                <a:prstClr val="black"/>
              </a:solidFill>
            </a:endParaRPr>
          </a:p>
        </p:txBody>
      </p:sp>
      <p:pic>
        <p:nvPicPr>
          <p:cNvPr id="2058" name="Picture 10" descr="https://latex.artofproblemsolving.com/i/n/z/inzkpxyi.png?time=15396122051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760" y="3967951"/>
            <a:ext cx="2653711" cy="36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3673881" y="2960347"/>
            <a:ext cx="2128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prstClr val="black"/>
                </a:solidFill>
                <a:cs typeface="Lucida Sans Unicode" panose="020B0602030504020204" pitchFamily="34" charset="0"/>
              </a:rPr>
              <a:t>∆</a:t>
            </a:r>
            <a:r>
              <a:rPr lang="en-US" sz="1000" dirty="0" smtClean="0">
                <a:solidFill>
                  <a:prstClr val="black"/>
                </a:solidFill>
              </a:rPr>
              <a:t>T interface to nearest probe</a:t>
            </a:r>
            <a:endParaRPr lang="en-GB" sz="1000" dirty="0">
              <a:solidFill>
                <a:prstClr val="black"/>
              </a:solidFill>
            </a:endParaRPr>
          </a:p>
        </p:txBody>
      </p:sp>
      <p:pic>
        <p:nvPicPr>
          <p:cNvPr id="2062" name="Picture 14" descr="https://latex.artofproblemsolving.com/i/n/z/inzkpxyi.png?time=153961330095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12" y="2823227"/>
            <a:ext cx="1227118" cy="35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latex.artofproblemsolving.com/i/n/z/inzkpxyi.png?time=153961354059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94" y="3521913"/>
            <a:ext cx="1361604" cy="1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latex.artofproblemsolving.com/i/n/z/inzkpxyi.png?time=15396135846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72" y="3521913"/>
            <a:ext cx="1425380" cy="1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3791352" y="4557890"/>
            <a:ext cx="1989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prstClr val="black"/>
                </a:solidFill>
              </a:rPr>
              <a:t>Thermal resistance (gross) 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83451" y="1173014"/>
            <a:ext cx="2356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A: meter bar sectional area (m</a:t>
            </a:r>
            <a:r>
              <a:rPr lang="en-US" sz="1000" baseline="30000" dirty="0" smtClean="0">
                <a:solidFill>
                  <a:prstClr val="black"/>
                </a:solidFill>
              </a:rPr>
              <a:t>2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1000" dirty="0">
                <a:solidFill>
                  <a:prstClr val="black"/>
                </a:solidFill>
              </a:rPr>
              <a:t>S</a:t>
            </a:r>
            <a:r>
              <a:rPr lang="en-US" sz="1000" dirty="0" smtClean="0">
                <a:solidFill>
                  <a:prstClr val="black"/>
                </a:solidFill>
              </a:rPr>
              <a:t>: sample surface (m</a:t>
            </a:r>
            <a:r>
              <a:rPr lang="en-US" sz="1000" baseline="30000" dirty="0" smtClean="0">
                <a:solidFill>
                  <a:prstClr val="black"/>
                </a:solidFill>
              </a:rPr>
              <a:t>2</a:t>
            </a:r>
            <a:r>
              <a:rPr lang="en-US" sz="10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1000" dirty="0">
                <a:solidFill>
                  <a:prstClr val="black"/>
                </a:solidFill>
              </a:rPr>
              <a:t>t</a:t>
            </a:r>
            <a:r>
              <a:rPr lang="en-US" sz="1000" dirty="0" smtClean="0">
                <a:solidFill>
                  <a:prstClr val="black"/>
                </a:solidFill>
              </a:rPr>
              <a:t>: sample thickness (m)</a:t>
            </a:r>
          </a:p>
          <a:p>
            <a:r>
              <a:rPr lang="en-US" sz="1000" dirty="0" smtClean="0">
                <a:solidFill>
                  <a:prstClr val="black"/>
                </a:solidFill>
              </a:rPr>
              <a:t>R</a:t>
            </a:r>
            <a:r>
              <a:rPr lang="en-US" sz="1000" baseline="-25000" dirty="0" smtClean="0">
                <a:solidFill>
                  <a:prstClr val="black"/>
                </a:solidFill>
              </a:rPr>
              <a:t>int</a:t>
            </a:r>
            <a:r>
              <a:rPr lang="en-US" sz="1000" dirty="0" smtClean="0">
                <a:solidFill>
                  <a:prstClr val="black"/>
                </a:solidFill>
              </a:rPr>
              <a:t> :thermal resistance of interface</a:t>
            </a:r>
            <a:endParaRPr lang="en-GB" sz="1000" baseline="-25000" dirty="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791352" y="4963417"/>
            <a:ext cx="1989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prstClr val="black"/>
                </a:solidFill>
              </a:rPr>
              <a:t>Thermal resistance (net) </a:t>
            </a:r>
            <a:endParaRPr lang="en-GB" sz="1000" dirty="0">
              <a:solidFill>
                <a:prstClr val="black"/>
              </a:solidFill>
            </a:endParaRPr>
          </a:p>
        </p:txBody>
      </p:sp>
      <p:pic>
        <p:nvPicPr>
          <p:cNvPr id="2072" name="Picture 24" descr="https://latex.artofproblemsolving.com/a/m/p/ampawekk.png?time=153969492659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19" y="4985607"/>
            <a:ext cx="1910387" cy="19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latex.artofproblemsolving.com/a/m/p/ampawekk.png?time=15396953598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04" y="4566640"/>
            <a:ext cx="883478" cy="22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3275856" y="5625243"/>
            <a:ext cx="2559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prstClr val="black"/>
                </a:solidFill>
              </a:rPr>
              <a:t>Sample thermal conductivity (net) </a:t>
            </a:r>
            <a:endParaRPr lang="en-GB" sz="1000" dirty="0">
              <a:solidFill>
                <a:prstClr val="black"/>
              </a:solidFill>
            </a:endParaRPr>
          </a:p>
        </p:txBody>
      </p:sp>
      <p:pic>
        <p:nvPicPr>
          <p:cNvPr id="2080" name="Picture 32" descr="https://latex.artofproblemsolving.com/a/m/p/ampawekk.png?time=15396959895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324" y="5596046"/>
            <a:ext cx="2436912" cy="30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8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84784"/>
            <a:ext cx="2819400" cy="28194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Radiation damage in polymers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124744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Radiation causes polymers chain to break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Depending from the polymer characteristics, the chain can either:</a:t>
            </a: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1547664" y="2325073"/>
            <a:ext cx="1260140" cy="959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2"/>
          </p:cNvCxnSpPr>
          <p:nvPr/>
        </p:nvCxnSpPr>
        <p:spPr>
          <a:xfrm>
            <a:off x="2807804" y="2325073"/>
            <a:ext cx="1692188" cy="887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3407405"/>
            <a:ext cx="2530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Shorten: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polymer softens and loses cohesion (</a:t>
            </a:r>
            <a:r>
              <a:rPr lang="en-US" u="sng" dirty="0" err="1" smtClean="0"/>
              <a:t>depolymerization</a:t>
            </a:r>
            <a:r>
              <a:rPr lang="en-US" dirty="0" smtClean="0"/>
              <a:t>), typical for Teflon, polycarbonate etc.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63889" y="3356992"/>
            <a:ext cx="2376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Recombine into longer chains (</a:t>
            </a:r>
            <a:r>
              <a:rPr lang="en-US" u="sng" dirty="0" smtClean="0"/>
              <a:t>cross-link</a:t>
            </a:r>
            <a:r>
              <a:rPr lang="en-US" dirty="0" smtClean="0"/>
              <a:t>):</a:t>
            </a:r>
          </a:p>
          <a:p>
            <a:endParaRPr lang="en-US" dirty="0"/>
          </a:p>
          <a:p>
            <a:r>
              <a:rPr lang="en-US" dirty="0" smtClean="0"/>
              <a:t>The polymer becomes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 and brittle</a:t>
            </a:r>
            <a:r>
              <a:rPr lang="en-US" dirty="0" smtClean="0"/>
              <a:t> (e.g. rubbers)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0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11" y="2151026"/>
            <a:ext cx="4698041" cy="352353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holders</a:t>
            </a:r>
            <a:endParaRPr lang="en-GB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51520" y="1196752"/>
            <a:ext cx="4042792" cy="29557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Custom raster holders for DCB/Lap joints/etc.</a:t>
            </a:r>
          </a:p>
          <a:p>
            <a:r>
              <a:rPr lang="en-US" sz="1800" dirty="0" smtClean="0"/>
              <a:t>Can be cut to accommodate other sample types (e.g. PCB)</a:t>
            </a:r>
          </a:p>
          <a:p>
            <a:r>
              <a:rPr lang="en-US" sz="1800" dirty="0" smtClean="0"/>
              <a:t>Max sample size: 100 x 70 x 170 mm</a:t>
            </a:r>
          </a:p>
          <a:p>
            <a:endParaRPr lang="en-US" dirty="0" smtClean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140968"/>
            <a:ext cx="226825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404664"/>
            <a:ext cx="3538736" cy="490066"/>
          </a:xfrm>
        </p:spPr>
        <p:txBody>
          <a:bodyPr>
            <a:noAutofit/>
          </a:bodyPr>
          <a:lstStyle/>
          <a:p>
            <a:r>
              <a:rPr lang="en-US" sz="2400" dirty="0" smtClean="0"/>
              <a:t>Sample holders (non standard samples)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82" y="116632"/>
            <a:ext cx="4101074" cy="3075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6162" y="2196286"/>
            <a:ext cx="3075806" cy="4101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19250" y="2746602"/>
            <a:ext cx="3080384" cy="4107179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51520" y="1196752"/>
            <a:ext cx="4042792" cy="29557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Waterjet-cut to size</a:t>
            </a:r>
          </a:p>
          <a:p>
            <a:r>
              <a:rPr lang="en-US" sz="1800" dirty="0" smtClean="0"/>
              <a:t>Maximum aperture to allow for air recirculation / </a:t>
            </a:r>
            <a:r>
              <a:rPr lang="en-US" sz="1800" u="sng" dirty="0" smtClean="0"/>
              <a:t>avoid ozone accumulation</a:t>
            </a:r>
          </a:p>
          <a:p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3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7672" y="598776"/>
            <a:ext cx="8229600" cy="418058"/>
          </a:xfrm>
        </p:spPr>
        <p:txBody>
          <a:bodyPr>
            <a:noAutofit/>
          </a:bodyPr>
          <a:lstStyle/>
          <a:p>
            <a:r>
              <a:rPr lang="en-US" sz="2400" dirty="0" smtClean="0"/>
              <a:t>Current status (standardized samples only, non </a:t>
            </a:r>
            <a:r>
              <a:rPr lang="en-US" sz="2400" dirty="0" err="1" smtClean="0"/>
              <a:t>comprehesive</a:t>
            </a:r>
            <a:r>
              <a:rPr lang="en-US" sz="2400" dirty="0" smtClean="0"/>
              <a:t> list)</a:t>
            </a:r>
            <a:endParaRPr lang="en-GB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676373"/>
              </p:ext>
            </p:extLst>
          </p:nvPr>
        </p:nvGraphicFramePr>
        <p:xfrm>
          <a:off x="1190257" y="1340768"/>
          <a:ext cx="6496895" cy="4534213"/>
        </p:xfrm>
        <a:graphic>
          <a:graphicData uri="http://schemas.openxmlformats.org/drawingml/2006/table">
            <a:tbl>
              <a:tblPr/>
              <a:tblGrid>
                <a:gridCol w="892431">
                  <a:extLst>
                    <a:ext uri="{9D8B030D-6E8A-4147-A177-3AD203B41FA5}">
                      <a16:colId xmlns:a16="http://schemas.microsoft.com/office/drawing/2014/main" val="2785907204"/>
                    </a:ext>
                  </a:extLst>
                </a:gridCol>
                <a:gridCol w="615777">
                  <a:extLst>
                    <a:ext uri="{9D8B030D-6E8A-4147-A177-3AD203B41FA5}">
                      <a16:colId xmlns:a16="http://schemas.microsoft.com/office/drawing/2014/main" val="3203289997"/>
                    </a:ext>
                  </a:extLst>
                </a:gridCol>
                <a:gridCol w="847809">
                  <a:extLst>
                    <a:ext uri="{9D8B030D-6E8A-4147-A177-3AD203B41FA5}">
                      <a16:colId xmlns:a16="http://schemas.microsoft.com/office/drawing/2014/main" val="466781332"/>
                    </a:ext>
                  </a:extLst>
                </a:gridCol>
                <a:gridCol w="883506">
                  <a:extLst>
                    <a:ext uri="{9D8B030D-6E8A-4147-A177-3AD203B41FA5}">
                      <a16:colId xmlns:a16="http://schemas.microsoft.com/office/drawing/2014/main" val="3496505605"/>
                    </a:ext>
                  </a:extLst>
                </a:gridCol>
                <a:gridCol w="740717">
                  <a:extLst>
                    <a:ext uri="{9D8B030D-6E8A-4147-A177-3AD203B41FA5}">
                      <a16:colId xmlns:a16="http://schemas.microsoft.com/office/drawing/2014/main" val="1852724814"/>
                    </a:ext>
                  </a:extLst>
                </a:gridCol>
                <a:gridCol w="633626">
                  <a:extLst>
                    <a:ext uri="{9D8B030D-6E8A-4147-A177-3AD203B41FA5}">
                      <a16:colId xmlns:a16="http://schemas.microsoft.com/office/drawing/2014/main" val="2086478745"/>
                    </a:ext>
                  </a:extLst>
                </a:gridCol>
                <a:gridCol w="660399">
                  <a:extLst>
                    <a:ext uri="{9D8B030D-6E8A-4147-A177-3AD203B41FA5}">
                      <a16:colId xmlns:a16="http://schemas.microsoft.com/office/drawing/2014/main" val="2373250077"/>
                    </a:ext>
                  </a:extLst>
                </a:gridCol>
                <a:gridCol w="758566">
                  <a:extLst>
                    <a:ext uri="{9D8B030D-6E8A-4147-A177-3AD203B41FA5}">
                      <a16:colId xmlns:a16="http://schemas.microsoft.com/office/drawing/2014/main" val="2390969293"/>
                    </a:ext>
                  </a:extLst>
                </a:gridCol>
                <a:gridCol w="464064">
                  <a:extLst>
                    <a:ext uri="{9D8B030D-6E8A-4147-A177-3AD203B41FA5}">
                      <a16:colId xmlns:a16="http://schemas.microsoft.com/office/drawing/2014/main" val="3787507353"/>
                    </a:ext>
                  </a:extLst>
                </a:gridCol>
              </a:tblGrid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Standard epoxies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Max. planned dose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irradiated dose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tested dose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Lap joints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DCB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Thermal samples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Dogbones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951606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Huntsman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Araldite 2011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694342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Huntsman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Araldite 2020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514053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UHU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Endfest 300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68845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Loctite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 9396 AERO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67787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382137"/>
                  </a:ext>
                </a:extLst>
              </a:tr>
              <a:tr h="1338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Thermally conductive epoxies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838247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Epotek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T7109-19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750755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Polytec PT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 418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93329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AIT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EG7655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942533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AIT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EG7655 LV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902813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AIT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EG7658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225777"/>
                  </a:ext>
                </a:extLst>
              </a:tr>
              <a:tr h="24229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Loctite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Stycast 2850 FT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126552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Epotecny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E707RT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463961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Masterbond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EP30TC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938019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107708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UV Curing epoxies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854521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Dymax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9-20801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760640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1050613"/>
                  </a:ext>
                </a:extLst>
              </a:tr>
              <a:tr h="1338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Double sided adhesive tapes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60486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Nitto Denko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 5600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240889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Tesa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Tesafix 4962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744488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3M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VHB 5909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84456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423817"/>
                  </a:ext>
                </a:extLst>
              </a:tr>
              <a:tr h="13386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Double sided adhesive tapes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450205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Nitto Denko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 5600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210898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063020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CFSMC compounds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684348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Astar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EK03-5750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82152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Astar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PGK5250-R63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974333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871495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Plastics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072778"/>
                  </a:ext>
                </a:extLst>
              </a:tr>
              <a:tr h="133865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Sabic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ULTEM 1000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693" marR="6693" marT="6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94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8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7815" y="980728"/>
            <a:ext cx="8229600" cy="1800200"/>
          </a:xfrm>
        </p:spPr>
        <p:txBody>
          <a:bodyPr>
            <a:normAutofit/>
          </a:bodyPr>
          <a:lstStyle/>
          <a:p>
            <a:r>
              <a:rPr lang="en-US" sz="1400" dirty="0" smtClean="0"/>
              <a:t>A dynamic website was developed to store and visualize the results of the irradiation campaign</a:t>
            </a:r>
          </a:p>
          <a:p>
            <a:r>
              <a:rPr lang="en-US" sz="1400" dirty="0" smtClean="0"/>
              <a:t>The website is intended to be publicly accessible (but registration to an e-group is required, for tracking purposes)</a:t>
            </a:r>
          </a:p>
          <a:p>
            <a:r>
              <a:rPr lang="en-US" sz="1400" dirty="0" smtClean="0"/>
              <a:t>Can be accessed at </a:t>
            </a:r>
            <a:r>
              <a:rPr lang="en-US" sz="1400" dirty="0" smtClean="0">
                <a:hlinkClick r:id="rId2"/>
              </a:rPr>
              <a:t>https://maxrad.web.cern.ch</a:t>
            </a:r>
            <a:endParaRPr lang="en-US" sz="1400" dirty="0" smtClean="0"/>
          </a:p>
          <a:p>
            <a:r>
              <a:rPr lang="en-US" sz="1400" dirty="0" smtClean="0"/>
              <a:t>At present: online visualization of lap-shear results.</a:t>
            </a:r>
            <a:endParaRPr lang="en-US" sz="1400" dirty="0"/>
          </a:p>
          <a:p>
            <a:r>
              <a:rPr lang="en-US" sz="1400" dirty="0" smtClean="0"/>
              <a:t>To be added: online visualization for tensile tests, Double Cantilever beams, reporting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pPr marL="109728" indent="0">
              <a:buNone/>
            </a:pP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MaxRAD</a:t>
            </a:r>
            <a:r>
              <a:rPr lang="en-US" sz="3200" dirty="0" smtClean="0"/>
              <a:t>: Results reporting/sharing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71701"/>
            <a:ext cx="3488356" cy="1850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3236026"/>
            <a:ext cx="4263131" cy="19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914" y="999040"/>
            <a:ext cx="8229600" cy="72008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Mainly radiation hard (some adhesives show slightly worse degradation)</a:t>
            </a:r>
            <a:endParaRPr lang="en-US" sz="1600" dirty="0"/>
          </a:p>
          <a:p>
            <a:r>
              <a:rPr lang="en-US" sz="1600" dirty="0" smtClean="0"/>
              <a:t>Tendency to shift elastic-plastic transition to higher stresses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337976"/>
            <a:ext cx="8229600" cy="562074"/>
          </a:xfrm>
        </p:spPr>
        <p:txBody>
          <a:bodyPr>
            <a:noAutofit/>
          </a:bodyPr>
          <a:lstStyle/>
          <a:p>
            <a:r>
              <a:rPr lang="en-US" sz="3200" dirty="0" smtClean="0"/>
              <a:t>Some results: non-filled epoxies</a:t>
            </a:r>
            <a:endParaRPr lang="en-GB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" y="1817793"/>
            <a:ext cx="4896544" cy="3672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3" y="1817793"/>
            <a:ext cx="4896967" cy="367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7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79512" y="260648"/>
            <a:ext cx="8229600" cy="562074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800" dirty="0" smtClean="0"/>
              <a:t>Some results: thermally conductive epoxies</a:t>
            </a:r>
            <a:endParaRPr lang="en-GB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5202980" cy="3902235"/>
          </a:xfrm>
          <a:prstGeom prst="rect">
            <a:avLst/>
          </a:prstGeom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251520" y="1124744"/>
            <a:ext cx="8229600" cy="720080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 smtClean="0"/>
              <a:t>Two adhesives studied so far (more being irradiated)</a:t>
            </a:r>
          </a:p>
          <a:p>
            <a:r>
              <a:rPr lang="en-US" sz="1600" dirty="0" smtClean="0"/>
              <a:t>Either significant degradation in maximum shear stress from higher values or no major changes when starting from low values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205" y="1700808"/>
            <a:ext cx="3041915" cy="2281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205" y="3982244"/>
            <a:ext cx="3041915" cy="22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273630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Two classes of commercial </a:t>
            </a:r>
            <a:r>
              <a:rPr lang="en-US" sz="1800" dirty="0" err="1" smtClean="0"/>
              <a:t>wirebond</a:t>
            </a:r>
            <a:r>
              <a:rPr lang="en-US" sz="1800" dirty="0" smtClean="0"/>
              <a:t> </a:t>
            </a:r>
            <a:r>
              <a:rPr lang="en-US" sz="1800" dirty="0" err="1" smtClean="0"/>
              <a:t>encapsulants</a:t>
            </a:r>
            <a:endParaRPr lang="en-US" sz="1800" dirty="0" smtClean="0"/>
          </a:p>
          <a:p>
            <a:pPr lvl="1"/>
            <a:r>
              <a:rPr lang="en-US" sz="1600" dirty="0" smtClean="0"/>
              <a:t>Silicone-based (E.g. </a:t>
            </a:r>
            <a:r>
              <a:rPr lang="en-US" sz="1600" dirty="0" err="1" smtClean="0"/>
              <a:t>Sylgard</a:t>
            </a:r>
            <a:r>
              <a:rPr lang="en-US" sz="1600" dirty="0" smtClean="0"/>
              <a:t> 186)</a:t>
            </a:r>
          </a:p>
          <a:p>
            <a:pPr lvl="2"/>
            <a:r>
              <a:rPr lang="en-US" sz="1600" dirty="0" err="1" smtClean="0"/>
              <a:t>Vitrification</a:t>
            </a:r>
            <a:r>
              <a:rPr lang="en-US" sz="1600" dirty="0" smtClean="0"/>
              <a:t> and embrittlement of the compound which detaches in pieces or clean from the board</a:t>
            </a:r>
          </a:p>
          <a:p>
            <a:pPr lvl="1"/>
            <a:r>
              <a:rPr lang="en-US" sz="1600" dirty="0" smtClean="0"/>
              <a:t>(Poly)urethane based (E.g. </a:t>
            </a:r>
            <a:r>
              <a:rPr lang="en-US" sz="1600" dirty="0" err="1" smtClean="0"/>
              <a:t>Dymax</a:t>
            </a:r>
            <a:r>
              <a:rPr lang="en-US" sz="1600" dirty="0" smtClean="0"/>
              <a:t> 9001)</a:t>
            </a:r>
          </a:p>
          <a:p>
            <a:pPr lvl="2"/>
            <a:r>
              <a:rPr lang="en-US" sz="1600" dirty="0" smtClean="0"/>
              <a:t>Hardening and breakage of wire bonds at thermal cycling</a:t>
            </a:r>
          </a:p>
          <a:p>
            <a:pPr lvl="2"/>
            <a:endParaRPr lang="en-US" sz="1600" dirty="0"/>
          </a:p>
          <a:p>
            <a:r>
              <a:rPr lang="en-US" sz="1800" dirty="0" smtClean="0">
                <a:solidFill>
                  <a:srgbClr val="FF0000"/>
                </a:solidFill>
              </a:rPr>
              <a:t>As of today we still don’t have a viable candidate for doses &gt; 2 </a:t>
            </a:r>
            <a:r>
              <a:rPr lang="en-US" sz="1800" dirty="0" err="1" smtClean="0">
                <a:solidFill>
                  <a:srgbClr val="FF0000"/>
                </a:solidFill>
              </a:rPr>
              <a:t>Mgy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(research pursuing “soft” epoxies)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Encapsulants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45024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7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170579"/>
          </a:xfrm>
        </p:spPr>
        <p:txBody>
          <a:bodyPr>
            <a:normAutofit/>
          </a:bodyPr>
          <a:lstStyle/>
          <a:p>
            <a:r>
              <a:rPr lang="en-US" sz="1400" dirty="0" smtClean="0"/>
              <a:t>The campaign is ongoing and will likely continue until all Phase II upgrades enter production – possibly further.</a:t>
            </a:r>
          </a:p>
          <a:p>
            <a:r>
              <a:rPr lang="en-US" sz="1400" dirty="0" smtClean="0"/>
              <a:t>Lap shear results available for many adhesives up to 7-15 </a:t>
            </a:r>
            <a:r>
              <a:rPr lang="en-US" sz="1400" dirty="0" err="1" smtClean="0"/>
              <a:t>MGy</a:t>
            </a:r>
            <a:r>
              <a:rPr lang="en-US" sz="1400" dirty="0" smtClean="0"/>
              <a:t>. Testing of already irradiated samples is ongoing.</a:t>
            </a:r>
          </a:p>
          <a:p>
            <a:r>
              <a:rPr lang="en-US" sz="1400" dirty="0" smtClean="0"/>
              <a:t>We are going to start systematic characterization of DCB/</a:t>
            </a:r>
            <a:r>
              <a:rPr lang="en-US" sz="1400" dirty="0" err="1" smtClean="0"/>
              <a:t>dogbone</a:t>
            </a:r>
            <a:r>
              <a:rPr lang="en-US" sz="1400" dirty="0" smtClean="0"/>
              <a:t> samples for a selected subset of glues.</a:t>
            </a:r>
          </a:p>
          <a:p>
            <a:r>
              <a:rPr lang="en-US" sz="1400" dirty="0" smtClean="0"/>
              <a:t>The communities should pre-qualify adhesives and materials for their </a:t>
            </a:r>
            <a:r>
              <a:rPr lang="en-US" sz="1400" dirty="0" err="1" smtClean="0"/>
              <a:t>unirradiated</a:t>
            </a:r>
            <a:r>
              <a:rPr lang="en-US" sz="1400" dirty="0" smtClean="0"/>
              <a:t> properties (e.g. viscosity, curing time, CT). Afterwards they can be radiation </a:t>
            </a:r>
            <a:r>
              <a:rPr lang="en-US" sz="1400" dirty="0" err="1" smtClean="0"/>
              <a:t>quawlifiedto</a:t>
            </a:r>
            <a:r>
              <a:rPr lang="en-US" sz="1400" dirty="0" smtClean="0"/>
              <a:t> assess any performance degradation.</a:t>
            </a:r>
          </a:p>
          <a:p>
            <a:r>
              <a:rPr lang="en-US" sz="1400" dirty="0" smtClean="0"/>
              <a:t>Relevant tests for the chosen material should always be defined before irradiation, thinking as well about </a:t>
            </a:r>
            <a:r>
              <a:rPr lang="en-US" sz="1400" u="sng" dirty="0" smtClean="0"/>
              <a:t>the interaction of the material with the surrounding environment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Problematic areas identified in the field of thermally conductive adhesives (limited choice with HL-LHC trackers requirement e.g. too viscous, boron fillers etc.)</a:t>
            </a:r>
          </a:p>
          <a:p>
            <a:r>
              <a:rPr lang="en-US" sz="1400" dirty="0" smtClean="0"/>
              <a:t>There is still </a:t>
            </a:r>
            <a:r>
              <a:rPr lang="en-US" sz="1400" u="sng" dirty="0" smtClean="0"/>
              <a:t>no viable choice for </a:t>
            </a:r>
            <a:r>
              <a:rPr lang="en-US" sz="1400" u="sng" dirty="0" err="1" smtClean="0"/>
              <a:t>encapsulants</a:t>
            </a:r>
            <a:r>
              <a:rPr lang="en-US" sz="1400" dirty="0" smtClean="0"/>
              <a:t>. Standard commercial solutions fail at low radiation doses.</a:t>
            </a:r>
          </a:p>
          <a:p>
            <a:endParaRPr lang="en-US" sz="1400" dirty="0"/>
          </a:p>
          <a:p>
            <a:pPr marL="109728" indent="0" algn="ctr">
              <a:buNone/>
            </a:pPr>
            <a:r>
              <a:rPr lang="en-US" dirty="0" smtClean="0"/>
              <a:t>Thanks for the attention!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 and outlook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93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HL-LHC environment</a:t>
            </a:r>
            <a:endParaRPr lang="en-US" dirty="0"/>
          </a:p>
        </p:txBody>
      </p:sp>
      <p:pic>
        <p:nvPicPr>
          <p:cNvPr id="2050" name="Picture 2" descr="https://twiki.cern.ch/twiki/pub/AtlasPublic/RadiationSimulationPublicResults/s22duala_had20_it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38" y="891850"/>
            <a:ext cx="7431291" cy="51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50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HL-LHC environment</a:t>
            </a:r>
            <a:endParaRPr lang="en-US" dirty="0"/>
          </a:p>
        </p:txBody>
      </p:sp>
      <p:pic>
        <p:nvPicPr>
          <p:cNvPr id="1026" name="Picture 2" descr="https://twiki.cern.ch/twiki/pub/AtlasPublic/RadiationSimulationPublicResults/s22duala_simev_it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565969" cy="52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4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HL-LHC environment</a:t>
            </a:r>
            <a:endParaRPr lang="en-US" dirty="0"/>
          </a:p>
        </p:txBody>
      </p:sp>
      <p:pic>
        <p:nvPicPr>
          <p:cNvPr id="3074" name="Picture 2" descr="s22duala_dose_itk.png (1046×7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36258"/>
            <a:ext cx="7704856" cy="531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6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116632"/>
            <a:ext cx="5915000" cy="562074"/>
          </a:xfrm>
        </p:spPr>
        <p:txBody>
          <a:bodyPr>
            <a:noAutofit/>
          </a:bodyPr>
          <a:lstStyle/>
          <a:p>
            <a:r>
              <a:rPr lang="en-US" sz="2000" dirty="0" smtClean="0"/>
              <a:t>Aging/irradiation tests: some considerations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90673" y="908720"/>
            <a:ext cx="82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reliable scenario: irradiation in “free spots” in experimental caverns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673" y="1412776"/>
            <a:ext cx="92031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Pros: 	</a:t>
            </a:r>
            <a:r>
              <a:rPr lang="en-US" dirty="0" smtClean="0"/>
              <a:t>- radiation field reflects the “real” one</a:t>
            </a:r>
          </a:p>
          <a:p>
            <a:r>
              <a:rPr lang="en-US" dirty="0"/>
              <a:t>	</a:t>
            </a:r>
            <a:r>
              <a:rPr lang="en-US" dirty="0" smtClean="0"/>
              <a:t>- comes for “free”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Cons:</a:t>
            </a:r>
            <a:r>
              <a:rPr lang="en-US" dirty="0" smtClean="0"/>
              <a:t> 	- long irradiation times (years) – </a:t>
            </a:r>
            <a:r>
              <a:rPr lang="en-US" i="1" dirty="0" smtClean="0"/>
              <a:t>planning often doesn’t allow this</a:t>
            </a:r>
            <a:br>
              <a:rPr lang="en-US" i="1" dirty="0" smtClean="0"/>
            </a:br>
            <a:r>
              <a:rPr lang="en-US" i="1" dirty="0" smtClean="0"/>
              <a:t>	- </a:t>
            </a:r>
            <a:r>
              <a:rPr lang="en-US" dirty="0" smtClean="0"/>
              <a:t>environment can be tricky (standard atmosphere, no humidity control)</a:t>
            </a:r>
          </a:p>
          <a:p>
            <a:r>
              <a:rPr lang="en-US" i="1" dirty="0"/>
              <a:t>	</a:t>
            </a:r>
            <a:r>
              <a:rPr lang="en-US" i="1" dirty="0" smtClean="0"/>
              <a:t>- </a:t>
            </a:r>
            <a:r>
              <a:rPr lang="en-US" dirty="0" smtClean="0"/>
              <a:t>samples can be accessed only during shutdowns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5271" y="3100150"/>
            <a:ext cx="814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realistic scenario: irradiation in dedicated high dose rate facilities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271" y="3477850"/>
            <a:ext cx="85699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Pros: 	</a:t>
            </a:r>
            <a:r>
              <a:rPr lang="en-US" dirty="0" smtClean="0"/>
              <a:t>- short irradiation turn-over times (suitable e.g. for R&amp;D)</a:t>
            </a:r>
            <a:br>
              <a:rPr lang="en-US" dirty="0" smtClean="0"/>
            </a:br>
            <a:r>
              <a:rPr lang="en-US" dirty="0" smtClean="0"/>
              <a:t>	possibility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Cons:</a:t>
            </a:r>
            <a:r>
              <a:rPr lang="en-US" dirty="0" smtClean="0"/>
              <a:t> 	- accelerated aging can be not fully representative of “real” aging</a:t>
            </a:r>
          </a:p>
          <a:p>
            <a:r>
              <a:rPr lang="en-US" dirty="0"/>
              <a:t>	</a:t>
            </a:r>
            <a:r>
              <a:rPr lang="en-US" dirty="0" smtClean="0"/>
              <a:t>	(there is evidence of dose rate dependence of degradation</a:t>
            </a:r>
            <a:br>
              <a:rPr lang="en-US" dirty="0" smtClean="0"/>
            </a:br>
            <a:r>
              <a:rPr lang="en-US" dirty="0" smtClean="0"/>
              <a:t>		on some materials)</a:t>
            </a:r>
            <a:br>
              <a:rPr lang="en-US" dirty="0" smtClean="0"/>
            </a:br>
            <a:r>
              <a:rPr lang="en-US" dirty="0" smtClean="0"/>
              <a:t>	- necessary to control temperature and ozone formation</a:t>
            </a:r>
          </a:p>
          <a:p>
            <a:r>
              <a:rPr lang="en-US" dirty="0"/>
              <a:t>	</a:t>
            </a:r>
            <a:r>
              <a:rPr lang="en-US" dirty="0" smtClean="0"/>
              <a:t>- can be expensive</a:t>
            </a:r>
          </a:p>
          <a:p>
            <a:r>
              <a:rPr lang="en-US" i="1" dirty="0" smtClean="0"/>
              <a:t>	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7750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51736" cy="562074"/>
          </a:xfrm>
        </p:spPr>
        <p:txBody>
          <a:bodyPr>
            <a:noAutofit/>
          </a:bodyPr>
          <a:lstStyle/>
          <a:p>
            <a:r>
              <a:rPr lang="en-US" sz="4000" dirty="0" smtClean="0"/>
              <a:t>Specialized irradiation facilities</a:t>
            </a:r>
            <a:endParaRPr lang="en-US" sz="4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166446"/>
              </p:ext>
            </p:extLst>
          </p:nvPr>
        </p:nvGraphicFramePr>
        <p:xfrm>
          <a:off x="467544" y="1628800"/>
          <a:ext cx="8352927" cy="3428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4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4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8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Type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Field characteristics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Application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21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&gt; GeV protons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High dose</a:t>
                      </a:r>
                      <a:r>
                        <a:rPr lang="en-US" sz="1200" baseline="0" dirty="0" smtClean="0"/>
                        <a:t> rate, small sample size (~cm^2) or scanning table (with lower effective dose rate).</a:t>
                      </a:r>
                      <a:br>
                        <a:rPr lang="en-US" sz="1200" baseline="0" dirty="0" smtClean="0"/>
                      </a:br>
                      <a:r>
                        <a:rPr lang="en-US" sz="1200" baseline="0" dirty="0" smtClean="0"/>
                        <a:t>Close approximation of “real” usage conditions in HEP. Significant sample activation.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Small</a:t>
                      </a:r>
                      <a:r>
                        <a:rPr lang="en-US" sz="1200" baseline="0" dirty="0" smtClean="0"/>
                        <a:t> material samples, active and passive electronics, small prototypes (up to 10x10 cm2).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21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~100</a:t>
                      </a:r>
                      <a:r>
                        <a:rPr lang="en-US" sz="1200" baseline="0" dirty="0" smtClean="0"/>
                        <a:t> MeV </a:t>
                      </a:r>
                      <a:r>
                        <a:rPr lang="en-US" sz="1200" dirty="0" err="1" smtClean="0"/>
                        <a:t>Pions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Medium</a:t>
                      </a:r>
                      <a:r>
                        <a:rPr lang="en-US" sz="1200" baseline="0" dirty="0" smtClean="0"/>
                        <a:t> dose rate, small sample size or scanning table. Close approximation of “real” usage conditions in HEP. Significant sample activation, limited availability (no specialized facility, mostly piggybacking on HEP experiments)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Small</a:t>
                      </a:r>
                      <a:r>
                        <a:rPr lang="en-US" sz="1200" baseline="0" dirty="0" smtClean="0"/>
                        <a:t> material samples, active and passive electronics, small prototypes (up to 10x10 cm2).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21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Synchrotron</a:t>
                      </a:r>
                      <a:r>
                        <a:rPr lang="en-US" sz="1200" baseline="0" dirty="0" smtClean="0"/>
                        <a:t> light sources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Extremely</a:t>
                      </a:r>
                      <a:r>
                        <a:rPr lang="en-US" sz="1200" baseline="0" dirty="0" smtClean="0"/>
                        <a:t> high instantaneous dose rate, on small volumes. No activation. Suitable for specialized detector irradiation studies.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Small detectors, active and passive electronics. Highly</a:t>
                      </a:r>
                      <a:r>
                        <a:rPr lang="en-US" sz="1200" baseline="0" dirty="0" smtClean="0"/>
                        <a:t> localized irradiation (beam size ~10 um)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5536" y="665167"/>
            <a:ext cx="809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(examples, mentioned for completeness, but not pertinent to this talk)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68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116D5-4A3E-4C24-8254-C25A698BED35}" type="datetime2">
              <a:rPr lang="en-US" smtClean="0"/>
              <a:t>Friday, January 17, 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51736" cy="562074"/>
          </a:xfrm>
        </p:spPr>
        <p:txBody>
          <a:bodyPr>
            <a:noAutofit/>
          </a:bodyPr>
          <a:lstStyle/>
          <a:p>
            <a:r>
              <a:rPr lang="en-US" sz="4000" dirty="0" smtClean="0"/>
              <a:t>Standard irradiation facilities</a:t>
            </a:r>
            <a:endParaRPr lang="en-US" sz="4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26013"/>
              </p:ext>
            </p:extLst>
          </p:nvPr>
        </p:nvGraphicFramePr>
        <p:xfrm>
          <a:off x="477225" y="980728"/>
          <a:ext cx="8352927" cy="377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4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4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8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Type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Field characteristics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Application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21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~20-70</a:t>
                      </a:r>
                      <a:r>
                        <a:rPr lang="en-US" sz="1200" baseline="0" dirty="0" smtClean="0"/>
                        <a:t> MeV protons</a:t>
                      </a:r>
                      <a:br>
                        <a:rPr lang="en-US" sz="1200" baseline="0" dirty="0" smtClean="0"/>
                      </a:br>
                      <a:r>
                        <a:rPr lang="en-US" sz="1200" baseline="0" dirty="0" smtClean="0"/>
                        <a:t>(cyclotrons, synchrotrons)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High dose</a:t>
                      </a:r>
                      <a:r>
                        <a:rPr lang="en-US" sz="1200" baseline="0" dirty="0" smtClean="0"/>
                        <a:t> rate, small sample size (~cm^2) or scanning table (with lower effective dose rate).</a:t>
                      </a:r>
                      <a:br>
                        <a:rPr lang="en-US" sz="1200" baseline="0" dirty="0" smtClean="0"/>
                      </a:br>
                      <a:r>
                        <a:rPr lang="en-US" sz="1200" baseline="0" dirty="0" smtClean="0"/>
                        <a:t>Significant </a:t>
                      </a:r>
                      <a:r>
                        <a:rPr lang="en-US" sz="1200" baseline="0" dirty="0" err="1" smtClean="0"/>
                        <a:t>bragg</a:t>
                      </a:r>
                      <a:r>
                        <a:rPr lang="en-US" sz="1200" baseline="0" dirty="0" smtClean="0"/>
                        <a:t> peak – dose tuning difficult for different samples. Combination of displacement and ionization damage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Active and passive electronics, </a:t>
                      </a:r>
                      <a:r>
                        <a:rPr lang="en-US" sz="1200" baseline="0" dirty="0" smtClean="0"/>
                        <a:t>small prototypes (up to 10x10 cm2).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21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~10 MeV neutrons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High dose rate, medium sample size, good irradiation uniformity, no direct ionizing energy loss.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Material samples</a:t>
                      </a:r>
                      <a:r>
                        <a:rPr lang="en-US" sz="1200" baseline="0" dirty="0" smtClean="0"/>
                        <a:t>, active and passive electronics, small prototypes (up to 10x10 cm2).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21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Gamma (60Co</a:t>
                      </a:r>
                      <a:r>
                        <a:rPr lang="en-US" sz="1200" baseline="0" dirty="0" smtClean="0"/>
                        <a:t> or 137Cs)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High </a:t>
                      </a:r>
                      <a:r>
                        <a:rPr lang="en-US" sz="1200" baseline="0" dirty="0" smtClean="0"/>
                        <a:t>instantaneous dose rate, on </a:t>
                      </a:r>
                      <a:r>
                        <a:rPr lang="en-US" sz="1200" u="sng" baseline="0" dirty="0" smtClean="0"/>
                        <a:t>large</a:t>
                      </a:r>
                      <a:r>
                        <a:rPr lang="en-US" sz="1200" u="none" baseline="0" dirty="0" smtClean="0"/>
                        <a:t> volumes</a:t>
                      </a:r>
                      <a:r>
                        <a:rPr lang="en-US" sz="1200" baseline="0" dirty="0" smtClean="0"/>
                        <a:t>. No activation. Very good radiation uniformity.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Material samples, active and passive electronics.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21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~5-10</a:t>
                      </a:r>
                      <a:r>
                        <a:rPr lang="en-US" sz="1200" baseline="0" dirty="0" smtClean="0"/>
                        <a:t> MeV electrons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Very</a:t>
                      </a:r>
                      <a:r>
                        <a:rPr lang="en-US" sz="1200" baseline="0" dirty="0" smtClean="0"/>
                        <a:t> high instantaneous dose rate, large areas can be scanned quickly, limited penetration depth.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Small</a:t>
                      </a:r>
                      <a:r>
                        <a:rPr lang="en-US" sz="1200" baseline="0" dirty="0" smtClean="0"/>
                        <a:t> (thin) samples, active and passive electronics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5390" y="4797152"/>
            <a:ext cx="881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Comprehensive list of </a:t>
            </a:r>
            <a:r>
              <a:rPr lang="en-US" sz="1600" dirty="0"/>
              <a:t>irradiation facilities at https://irradiation-facilities.web.cern.ch/</a:t>
            </a:r>
          </a:p>
        </p:txBody>
      </p:sp>
    </p:spTree>
    <p:extLst>
      <p:ext uri="{BB962C8B-B14F-4D97-AF65-F5344CB8AC3E}">
        <p14:creationId xmlns:p14="http://schemas.microsoft.com/office/powerpoint/2010/main" val="267405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130000" t="-95000" r="40000" b="21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64B2C8F-C7CE-4FA1-B28D-E59C84E153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on brainstorming</Template>
  <TotalTime>0</TotalTime>
  <Words>2512</Words>
  <Application>Microsoft Office PowerPoint</Application>
  <PresentationFormat>On-screen Show (4:3)</PresentationFormat>
  <Paragraphs>610</Paragraphs>
  <Slides>37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Lucida Sans Unicode</vt:lpstr>
      <vt:lpstr>Verdana</vt:lpstr>
      <vt:lpstr>Wingdings 2</vt:lpstr>
      <vt:lpstr>Wingdings 3</vt:lpstr>
      <vt:lpstr>Concourse</vt:lpstr>
      <vt:lpstr>An ongoing campaign for the radiation testing of structural and thermal materials at CERN EP-DT </vt:lpstr>
      <vt:lpstr>Motivation</vt:lpstr>
      <vt:lpstr>Radiation damage in polymers</vt:lpstr>
      <vt:lpstr>The HL-LHC environment</vt:lpstr>
      <vt:lpstr>The HL-LHC environment</vt:lpstr>
      <vt:lpstr>The HL-LHC environment</vt:lpstr>
      <vt:lpstr>Aging/irradiation tests: some considerations</vt:lpstr>
      <vt:lpstr>Specialized irradiation facilities</vt:lpstr>
      <vt:lpstr>Standard irradiation facilities</vt:lpstr>
      <vt:lpstr>Choice of the irradiation facility</vt:lpstr>
      <vt:lpstr>What should I test for?</vt:lpstr>
      <vt:lpstr>What can go wrong?</vt:lpstr>
      <vt:lpstr>Irradiation facilities: BGS</vt:lpstr>
      <vt:lpstr>Irradiations at Sandia</vt:lpstr>
      <vt:lpstr>Materials of interest (categories):</vt:lpstr>
      <vt:lpstr>Previous data</vt:lpstr>
      <vt:lpstr>CERN Yellow reports - highlights</vt:lpstr>
      <vt:lpstr>CERN Yellow reports - highlights</vt:lpstr>
      <vt:lpstr>CERN Yellow reports - highlights</vt:lpstr>
      <vt:lpstr>CERN Current campaign scope</vt:lpstr>
      <vt:lpstr>Campaign timeline</vt:lpstr>
      <vt:lpstr>Test standards for the campaign:</vt:lpstr>
      <vt:lpstr>Standard sample types: Lap joints</vt:lpstr>
      <vt:lpstr>PowerPoint Presentation</vt:lpstr>
      <vt:lpstr>ISO 25217 standard</vt:lpstr>
      <vt:lpstr>ISO 25217 test example</vt:lpstr>
      <vt:lpstr>PowerPoint Presentation</vt:lpstr>
      <vt:lpstr>PowerPoint Presentation</vt:lpstr>
      <vt:lpstr>Conductivity calculation</vt:lpstr>
      <vt:lpstr>Sample holders</vt:lpstr>
      <vt:lpstr>Sample holders (non standard samples)</vt:lpstr>
      <vt:lpstr>Current status (standardized samples only, non comprehesive list)</vt:lpstr>
      <vt:lpstr>MaxRAD: Results reporting/sharing</vt:lpstr>
      <vt:lpstr>Some results: non-filled epoxies</vt:lpstr>
      <vt:lpstr>PowerPoint Presentation</vt:lpstr>
      <vt:lpstr>Encapsulants</vt:lpstr>
      <vt:lpstr>Conclusions and outlook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2017-04-11T08:22:46Z</dcterms:created>
  <dcterms:modified xsi:type="dcterms:W3CDTF">2020-01-17T10:46:04Z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TC101671239990</vt:lpwstr>
  </property>
</Properties>
</file>